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7" r:id="rId5"/>
    <p:sldId id="259" r:id="rId6"/>
    <p:sldId id="264" r:id="rId7"/>
    <p:sldId id="261" r:id="rId8"/>
    <p:sldId id="262" r:id="rId9"/>
    <p:sldId id="268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2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AA49-B70C-4A99-B1DF-AB1A05C69F36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43781AA-00D8-44D8-82E5-DAD0D683D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AA49-B70C-4A99-B1DF-AB1A05C69F36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81AA-00D8-44D8-82E5-DAD0D683D1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43781AA-00D8-44D8-82E5-DAD0D683D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AA49-B70C-4A99-B1DF-AB1A05C69F36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AA49-B70C-4A99-B1DF-AB1A05C69F36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43781AA-00D8-44D8-82E5-DAD0D683D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AA49-B70C-4A99-B1DF-AB1A05C69F36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43781AA-00D8-44D8-82E5-DAD0D683D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980AA49-B70C-4A99-B1DF-AB1A05C69F36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81AA-00D8-44D8-82E5-DAD0D683D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AA49-B70C-4A99-B1DF-AB1A05C69F36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43781AA-00D8-44D8-82E5-DAD0D683D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AA49-B70C-4A99-B1DF-AB1A05C69F36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43781AA-00D8-44D8-82E5-DAD0D683D1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AA49-B70C-4A99-B1DF-AB1A05C69F36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3781AA-00D8-44D8-82E5-DAD0D683D1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43781AA-00D8-44D8-82E5-DAD0D683D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AA49-B70C-4A99-B1DF-AB1A05C69F36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43781AA-00D8-44D8-82E5-DAD0D683D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980AA49-B70C-4A99-B1DF-AB1A05C69F36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980AA49-B70C-4A99-B1DF-AB1A05C69F36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43781AA-00D8-44D8-82E5-DAD0D683D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ayosiap.blogspot.com/2017/10/tipe-data-pyth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NAMA : Mona </a:t>
            </a:r>
            <a:r>
              <a:rPr lang="en-US" dirty="0" err="1" smtClean="0"/>
              <a:t>agnes</a:t>
            </a:r>
            <a:r>
              <a:rPr lang="en-US" dirty="0" smtClean="0"/>
              <a:t> Yolanda</a:t>
            </a:r>
          </a:p>
          <a:p>
            <a:r>
              <a:rPr lang="en-US" dirty="0" smtClean="0"/>
              <a:t>NPM: 54415307</a:t>
            </a:r>
          </a:p>
          <a:p>
            <a:r>
              <a:rPr lang="en-US" dirty="0" err="1" smtClean="0"/>
              <a:t>Kelas</a:t>
            </a:r>
            <a:r>
              <a:rPr lang="en-US" dirty="0" smtClean="0"/>
              <a:t>: 4ia11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5720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Array </a:t>
            </a:r>
            <a:r>
              <a:rPr lang="en-US" sz="1800" dirty="0" err="1" smtClean="0">
                <a:latin typeface="Adobe Devanagari" pitchFamily="18" charset="0"/>
                <a:cs typeface="Adobe Devanagari" pitchFamily="18" charset="0"/>
              </a:rPr>
              <a:t>merupakan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1800" dirty="0" err="1" smtClean="0">
                <a:latin typeface="Adobe Devanagari" pitchFamily="18" charset="0"/>
                <a:cs typeface="Adobe Devanagari" pitchFamily="18" charset="0"/>
              </a:rPr>
              <a:t>sebuah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 </a:t>
            </a:r>
            <a:r>
              <a:rPr lang="en-US" sz="1800" dirty="0" err="1" smtClean="0">
                <a:latin typeface="Adobe Devanagari" pitchFamily="18" charset="0"/>
                <a:cs typeface="Adobe Devanagari" pitchFamily="18" charset="0"/>
                <a:hlinkClick r:id="rId2"/>
              </a:rPr>
              <a:t>tipe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  <a:hlinkClick r:id="rId2"/>
              </a:rPr>
              <a:t> data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 </a:t>
            </a:r>
            <a:r>
              <a:rPr lang="en-US" sz="1800" dirty="0" err="1" smtClean="0">
                <a:latin typeface="Adobe Devanagari" pitchFamily="18" charset="0"/>
                <a:cs typeface="Adobe Devanagari" pitchFamily="18" charset="0"/>
              </a:rPr>
              <a:t>pada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1800" dirty="0" err="1" smtClean="0">
                <a:latin typeface="Adobe Devanagari" pitchFamily="18" charset="0"/>
                <a:cs typeface="Adobe Devanagari" pitchFamily="18" charset="0"/>
              </a:rPr>
              <a:t>bahasa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1800" dirty="0" err="1" smtClean="0">
                <a:latin typeface="Adobe Devanagari" pitchFamily="18" charset="0"/>
                <a:cs typeface="Adobe Devanagari" pitchFamily="18" charset="0"/>
              </a:rPr>
              <a:t>pemrograman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 python yang </a:t>
            </a:r>
            <a:r>
              <a:rPr lang="en-US" sz="1800" dirty="0" err="1" smtClean="0">
                <a:latin typeface="Adobe Devanagari" pitchFamily="18" charset="0"/>
                <a:cs typeface="Adobe Devanagari" pitchFamily="18" charset="0"/>
              </a:rPr>
              <a:t>berfungsi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1800" dirty="0" err="1" smtClean="0">
                <a:latin typeface="Adobe Devanagari" pitchFamily="18" charset="0"/>
                <a:cs typeface="Adobe Devanagari" pitchFamily="18" charset="0"/>
              </a:rPr>
              <a:t>untuk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1800" dirty="0" err="1" smtClean="0">
                <a:latin typeface="Adobe Devanagari" pitchFamily="18" charset="0"/>
                <a:cs typeface="Adobe Devanagari" pitchFamily="18" charset="0"/>
              </a:rPr>
              <a:t>menyimpan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1800" dirty="0" err="1" smtClean="0">
                <a:latin typeface="Adobe Devanagari" pitchFamily="18" charset="0"/>
                <a:cs typeface="Adobe Devanagari" pitchFamily="18" charset="0"/>
              </a:rPr>
              <a:t>banyak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1800" dirty="0" err="1" smtClean="0">
                <a:latin typeface="Adobe Devanagari" pitchFamily="18" charset="0"/>
                <a:cs typeface="Adobe Devanagari" pitchFamily="18" charset="0"/>
              </a:rPr>
              <a:t>nilai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1800" dirty="0" err="1" smtClean="0">
                <a:latin typeface="Adobe Devanagari" pitchFamily="18" charset="0"/>
                <a:cs typeface="Adobe Devanagari" pitchFamily="18" charset="0"/>
              </a:rPr>
              <a:t>atau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 data </a:t>
            </a:r>
            <a:r>
              <a:rPr lang="en-US" sz="1800" dirty="0" err="1" smtClean="0">
                <a:latin typeface="Adobe Devanagari" pitchFamily="18" charset="0"/>
                <a:cs typeface="Adobe Devanagari" pitchFamily="18" charset="0"/>
              </a:rPr>
              <a:t>dengan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1800" dirty="0" err="1" smtClean="0">
                <a:latin typeface="Adobe Devanagari" pitchFamily="18" charset="0"/>
                <a:cs typeface="Adobe Devanagari" pitchFamily="18" charset="0"/>
              </a:rPr>
              <a:t>berbagai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1800" dirty="0" err="1" smtClean="0">
                <a:latin typeface="Adobe Devanagari" pitchFamily="18" charset="0"/>
                <a:cs typeface="Adobe Devanagari" pitchFamily="18" charset="0"/>
              </a:rPr>
              <a:t>jenis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1800" dirty="0" err="1" smtClean="0">
                <a:latin typeface="Adobe Devanagari" pitchFamily="18" charset="0"/>
                <a:cs typeface="Adobe Devanagari" pitchFamily="18" charset="0"/>
              </a:rPr>
              <a:t>tipe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 data </a:t>
            </a:r>
            <a:r>
              <a:rPr lang="en-US" sz="1800" dirty="0" err="1" smtClean="0">
                <a:latin typeface="Adobe Devanagari" pitchFamily="18" charset="0"/>
                <a:cs typeface="Adobe Devanagari" pitchFamily="18" charset="0"/>
              </a:rPr>
              <a:t>di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1800" dirty="0" err="1" smtClean="0">
                <a:latin typeface="Adobe Devanagari" pitchFamily="18" charset="0"/>
                <a:cs typeface="Adobe Devanagari" pitchFamily="18" charset="0"/>
              </a:rPr>
              <a:t>dalam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1800" dirty="0" err="1" smtClean="0">
                <a:latin typeface="Adobe Devanagari" pitchFamily="18" charset="0"/>
                <a:cs typeface="Adobe Devanagari" pitchFamily="18" charset="0"/>
              </a:rPr>
              <a:t>satu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1800" dirty="0" err="1" smtClean="0">
                <a:latin typeface="Adobe Devanagari" pitchFamily="18" charset="0"/>
                <a:cs typeface="Adobe Devanagari" pitchFamily="18" charset="0"/>
              </a:rPr>
              <a:t>variabel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1800" dirty="0" err="1" smtClean="0">
                <a:latin typeface="Adobe Devanagari" pitchFamily="18" charset="0"/>
                <a:cs typeface="Adobe Devanagari" pitchFamily="18" charset="0"/>
              </a:rPr>
              <a:t>tersebut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. </a:t>
            </a:r>
            <a:r>
              <a:rPr lang="en-US" sz="1800" dirty="0" err="1" smtClean="0">
                <a:latin typeface="Adobe Devanagari" pitchFamily="18" charset="0"/>
                <a:cs typeface="Adobe Devanagari" pitchFamily="18" charset="0"/>
              </a:rPr>
              <a:t>Lebih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1800" dirty="0" err="1" smtClean="0">
                <a:latin typeface="Adobe Devanagari" pitchFamily="18" charset="0"/>
                <a:cs typeface="Adobe Devanagari" pitchFamily="18" charset="0"/>
              </a:rPr>
              <a:t>singkatnya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, array </a:t>
            </a:r>
            <a:r>
              <a:rPr lang="en-US" sz="1800" dirty="0" err="1" smtClean="0">
                <a:latin typeface="Adobe Devanagari" pitchFamily="18" charset="0"/>
                <a:cs typeface="Adobe Devanagari" pitchFamily="18" charset="0"/>
              </a:rPr>
              <a:t>adalah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1800" dirty="0" err="1" smtClean="0">
                <a:latin typeface="Adobe Devanagari" pitchFamily="18" charset="0"/>
                <a:cs typeface="Adobe Devanagari" pitchFamily="18" charset="0"/>
              </a:rPr>
              <a:t>kumpulan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1800" dirty="0" err="1" smtClean="0">
                <a:latin typeface="Adobe Devanagari" pitchFamily="18" charset="0"/>
                <a:cs typeface="Adobe Devanagari" pitchFamily="18" charset="0"/>
              </a:rPr>
              <a:t>nilai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1800" dirty="0" err="1" smtClean="0">
                <a:latin typeface="Adobe Devanagari" pitchFamily="18" charset="0"/>
                <a:cs typeface="Adobe Devanagari" pitchFamily="18" charset="0"/>
              </a:rPr>
              <a:t>atau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 data </a:t>
            </a:r>
            <a:r>
              <a:rPr lang="en-US" sz="1800" dirty="0" err="1" smtClean="0">
                <a:latin typeface="Adobe Devanagari" pitchFamily="18" charset="0"/>
                <a:cs typeface="Adobe Devanagari" pitchFamily="18" charset="0"/>
              </a:rPr>
              <a:t>dalam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1800" dirty="0" err="1" smtClean="0">
                <a:latin typeface="Adobe Devanagari" pitchFamily="18" charset="0"/>
                <a:cs typeface="Adobe Devanagari" pitchFamily="18" charset="0"/>
              </a:rPr>
              <a:t>satu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1800" dirty="0" err="1" smtClean="0">
                <a:latin typeface="Adobe Devanagari" pitchFamily="18" charset="0"/>
                <a:cs typeface="Adobe Devanagari" pitchFamily="18" charset="0"/>
              </a:rPr>
              <a:t>variabel</a:t>
            </a:r>
            <a:r>
              <a:rPr lang="en-US" sz="1800" dirty="0" smtClean="0">
                <a:latin typeface="Adobe Devanagari" pitchFamily="18" charset="0"/>
                <a:cs typeface="Adobe Devanagari" pitchFamily="18" charset="0"/>
              </a:rPr>
              <a:t>. </a:t>
            </a:r>
            <a:r>
              <a:rPr lang="nn-NO" sz="1800" dirty="0" smtClean="0">
                <a:latin typeface="Adobe Devanagari" pitchFamily="18" charset="0"/>
                <a:cs typeface="Adobe Devanagari" pitchFamily="18" charset="0"/>
              </a:rPr>
              <a:t>Contoh  </a:t>
            </a:r>
            <a:r>
              <a:rPr lang="nn-NO" sz="1800" dirty="0" smtClean="0">
                <a:latin typeface="Adobe Devanagari" pitchFamily="18" charset="0"/>
                <a:cs typeface="Adobe Devanagari" pitchFamily="18" charset="0"/>
              </a:rPr>
              <a:t>: </a:t>
            </a:r>
          </a:p>
          <a:p>
            <a:endParaRPr lang="nn-NO" sz="2000" dirty="0" smtClean="0">
              <a:latin typeface="Adobe Devanagari" pitchFamily="18" charset="0"/>
              <a:cs typeface="Adobe Devanagari" pitchFamily="18" charset="0"/>
            </a:endParaRPr>
          </a:p>
          <a:p>
            <a:endParaRPr lang="nn-NO" sz="2000" dirty="0" smtClean="0">
              <a:latin typeface="Adobe Devanagari" pitchFamily="18" charset="0"/>
              <a:cs typeface="Adobe Devanagari" pitchFamily="18" charset="0"/>
            </a:endParaRPr>
          </a:p>
          <a:p>
            <a:pPr lvl="1">
              <a:buNone/>
            </a:pPr>
            <a:endParaRPr lang="en-US" sz="1500" dirty="0" smtClean="0">
              <a:latin typeface="Adobe Devanagari" pitchFamily="18" charset="0"/>
              <a:cs typeface="Adobe Devanagari" pitchFamily="18" charset="0"/>
            </a:endParaRPr>
          </a:p>
          <a:p>
            <a:pPr lvl="1">
              <a:buNone/>
            </a:pPr>
            <a:endParaRPr lang="en-US" sz="1500" dirty="0" smtClean="0">
              <a:latin typeface="Adobe Devanagari" pitchFamily="18" charset="0"/>
              <a:cs typeface="Adobe Devanagari" pitchFamily="18" charset="0"/>
            </a:endParaRPr>
          </a:p>
          <a:p>
            <a:pPr lvl="1">
              <a:buNone/>
            </a:pPr>
            <a:endParaRPr lang="en-US" sz="1500" dirty="0" smtClean="0">
              <a:latin typeface="Adobe Devanagari" pitchFamily="18" charset="0"/>
              <a:cs typeface="Adobe Devanagari" pitchFamily="18" charset="0"/>
            </a:endParaRPr>
          </a:p>
          <a:p>
            <a:pPr lvl="1">
              <a:buNone/>
            </a:pPr>
            <a:endParaRPr lang="en-US" sz="1500" dirty="0" smtClean="0">
              <a:latin typeface="Adobe Devanagari" pitchFamily="18" charset="0"/>
              <a:cs typeface="Adobe Devanagari" pitchFamily="18" charset="0"/>
            </a:endParaRP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  <a:latin typeface="Adobe Devanagari" pitchFamily="18" charset="0"/>
                <a:cs typeface="Adobe Devanagari" pitchFamily="18" charset="0"/>
              </a:rPr>
              <a:t>OUTPUT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724400"/>
            <a:ext cx="502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2514600"/>
            <a:ext cx="54578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286000"/>
            <a:ext cx="4343400" cy="224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1600200"/>
            <a:ext cx="7696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 smtClean="0">
                <a:latin typeface="Adobe Devanagari" pitchFamily="18" charset="0"/>
                <a:cs typeface="Adobe Devanagari" pitchFamily="18" charset="0"/>
              </a:rPr>
              <a:t>Float adalah Menyatakan bilangan yang mempunyai koma</a:t>
            </a:r>
          </a:p>
          <a:p>
            <a:r>
              <a:rPr lang="nn-NO" dirty="0" smtClean="0">
                <a:latin typeface="Adobe Devanagari" pitchFamily="18" charset="0"/>
                <a:cs typeface="Adobe Devanagari" pitchFamily="18" charset="0"/>
              </a:rPr>
              <a:t>Contoh : </a:t>
            </a:r>
          </a:p>
          <a:p>
            <a:endParaRPr lang="nn-NO" dirty="0" smtClean="0">
              <a:latin typeface="Adobe Devanagari" pitchFamily="18" charset="0"/>
              <a:cs typeface="Adobe Devanagari" pitchFamily="18" charset="0"/>
            </a:endParaRPr>
          </a:p>
          <a:p>
            <a:endParaRPr lang="nn-NO" dirty="0" smtClean="0">
              <a:latin typeface="Adobe Devanagari" pitchFamily="18" charset="0"/>
              <a:cs typeface="Adobe Devanagari" pitchFamily="18" charset="0"/>
            </a:endParaRPr>
          </a:p>
          <a:p>
            <a:endParaRPr lang="nn-NO" dirty="0" smtClean="0">
              <a:latin typeface="Adobe Devanagari" pitchFamily="18" charset="0"/>
              <a:cs typeface="Adobe Devanagari" pitchFamily="18" charset="0"/>
            </a:endParaRPr>
          </a:p>
          <a:p>
            <a:endParaRPr lang="nn-NO" dirty="0" smtClean="0">
              <a:latin typeface="Adobe Devanagari" pitchFamily="18" charset="0"/>
              <a:cs typeface="Adobe Devanagari" pitchFamily="18" charset="0"/>
            </a:endParaRPr>
          </a:p>
          <a:p>
            <a:endParaRPr lang="nn-NO" dirty="0" smtClean="0">
              <a:latin typeface="Adobe Devanagari" pitchFamily="18" charset="0"/>
              <a:cs typeface="Adobe Devanagari" pitchFamily="18" charset="0"/>
            </a:endParaRPr>
          </a:p>
          <a:p>
            <a:endParaRPr lang="nn-NO" dirty="0" smtClean="0">
              <a:latin typeface="Adobe Devanagari" pitchFamily="18" charset="0"/>
              <a:cs typeface="Adobe Devanagari" pitchFamily="18" charset="0"/>
            </a:endParaRPr>
          </a:p>
          <a:p>
            <a:endParaRPr lang="nn-NO" dirty="0" smtClean="0">
              <a:latin typeface="Adobe Devanagari" pitchFamily="18" charset="0"/>
              <a:cs typeface="Adobe Devanagari" pitchFamily="18" charset="0"/>
            </a:endParaRPr>
          </a:p>
          <a:p>
            <a:endParaRPr lang="nn-NO" dirty="0" smtClean="0">
              <a:latin typeface="Adobe Devanagari" pitchFamily="18" charset="0"/>
              <a:cs typeface="Adobe Devanagari" pitchFamily="18" charset="0"/>
            </a:endParaRPr>
          </a:p>
          <a:p>
            <a:endParaRPr lang="nn-NO" dirty="0" smtClean="0">
              <a:latin typeface="Adobe Devanagari" pitchFamily="18" charset="0"/>
              <a:cs typeface="Adobe Devanagari" pitchFamily="18" charset="0"/>
            </a:endParaRPr>
          </a:p>
          <a:p>
            <a:endParaRPr lang="nn-NO" dirty="0" smtClean="0">
              <a:latin typeface="Adobe Devanagari" pitchFamily="18" charset="0"/>
              <a:cs typeface="Adobe Devanagari" pitchFamily="18" charset="0"/>
            </a:endParaRPr>
          </a:p>
          <a:p>
            <a:endParaRPr lang="nn-NO" dirty="0" smtClean="0">
              <a:latin typeface="Adobe Devanagari" pitchFamily="18" charset="0"/>
              <a:cs typeface="Adobe Devanagari" pitchFamily="18" charset="0"/>
            </a:endParaRPr>
          </a:p>
          <a:p>
            <a:r>
              <a:rPr lang="nn-NO" dirty="0" smtClean="0">
                <a:latin typeface="Adobe Devanagari" pitchFamily="18" charset="0"/>
                <a:cs typeface="Adobe Devanagari" pitchFamily="18" charset="0"/>
              </a:rPr>
              <a:t>OUTPUT : </a:t>
            </a:r>
            <a:endParaRPr lang="en-US" dirty="0">
              <a:latin typeface="Adobe Devanagari" pitchFamily="18" charset="0"/>
              <a:cs typeface="Adobe Devanagari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724400"/>
            <a:ext cx="54578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Menginstallasi</a:t>
            </a:r>
            <a:r>
              <a:rPr lang="en-US" dirty="0" smtClean="0"/>
              <a:t> Python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371335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038600"/>
            <a:ext cx="45148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419600" y="1676400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Adobe Devanagari" pitchFamily="18" charset="0"/>
              <a:cs typeface="Adobe Devanagari" pitchFamily="18" charset="0"/>
            </a:endParaRPr>
          </a:p>
          <a:p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&lt;-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Pada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instalasi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python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terdapat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luncher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dan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add python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ceklis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keduanya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.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Setelah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itu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langsung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klik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install now   </a:t>
            </a:r>
            <a:endParaRPr lang="en-US" dirty="0" smtClean="0">
              <a:latin typeface="Adobe Devanagari" pitchFamily="18" charset="0"/>
              <a:cs typeface="Adobe Devanagari" pitchFamily="18" charset="0"/>
            </a:endParaRPr>
          </a:p>
          <a:p>
            <a:endParaRPr lang="en-US" dirty="0" smtClean="0">
              <a:latin typeface="Adobe Devanagari" pitchFamily="18" charset="0"/>
              <a:cs typeface="Adobe Devanagari" pitchFamily="18" charset="0"/>
            </a:endParaRPr>
          </a:p>
          <a:p>
            <a:endParaRPr lang="en-US" dirty="0">
              <a:latin typeface="Adobe Devanagari" pitchFamily="18" charset="0"/>
              <a:cs typeface="Adobe Devanagari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44958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Setelah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mengklik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install now,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ketika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instalasi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sukses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maka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akan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keluar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seperti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berikut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 -&gt;</a:t>
            </a:r>
            <a:endParaRPr lang="en-US" dirty="0">
              <a:latin typeface="Adobe Devanagari" pitchFamily="18" charset="0"/>
              <a:cs typeface="Adobe Devanagari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14600"/>
            <a:ext cx="770164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1676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Untuk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mengetahui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apakah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python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sudah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diinstal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dengan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benar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atau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tidak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maka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kita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dapat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mengeceknkya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di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CMD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dengan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menulis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python.exe </a:t>
            </a:r>
            <a:endParaRPr lang="en-US" dirty="0">
              <a:latin typeface="Adobe Devanagari" pitchFamily="18" charset="0"/>
              <a:cs typeface="Adobe Devanagari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Untuk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mengisntal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library </a:t>
            </a:r>
            <a:endParaRPr lang="en-US" sz="2000" dirty="0">
              <a:latin typeface="Adobe Devanagari" pitchFamily="18" charset="0"/>
              <a:cs typeface="Adobe Devanagari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57400"/>
            <a:ext cx="8077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876800"/>
            <a:ext cx="58197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47244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Untuk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mengetahui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apakah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pip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sudah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berhasi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l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err="1" smtClean="0">
                <a:latin typeface="Adobe Devanagari" pitchFamily="18" charset="0"/>
                <a:cs typeface="Adobe Devanagari" pitchFamily="18" charset="0"/>
              </a:rPr>
              <a:t>terinstall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endParaRPr lang="en-US" dirty="0" smtClean="0">
              <a:latin typeface="Adobe Devanagari" pitchFamily="18" charset="0"/>
              <a:cs typeface="Adobe Devanagari" pitchFamily="18" charset="0"/>
            </a:endParaRPr>
          </a:p>
          <a:p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		-&gt;</a:t>
            </a:r>
            <a:endParaRPr lang="en-US" dirty="0">
              <a:latin typeface="Adobe Devanagari" pitchFamily="18" charset="0"/>
              <a:cs typeface="Adobe Devanagari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838200"/>
          </a:xfrm>
        </p:spPr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1336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	Python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adalah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bahasa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yang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memiliki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fitur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yang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lengkap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dan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memiliki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platform yang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dapat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digunakan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baik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untuk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riset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maupun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untuk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membangun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production system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Variabel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adalah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lokasi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memori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yang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dicadangkan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untuk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menyimpan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nilai-nilai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.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Ini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berarti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bahwa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ketika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Anda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membuat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sebuah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variabel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Anda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memesan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beberapa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ruang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di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memori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. </a:t>
            </a:r>
            <a:endParaRPr lang="en-US" sz="2000" dirty="0">
              <a:latin typeface="Adobe Devanagari" pitchFamily="18" charset="0"/>
              <a:cs typeface="Adobe Devanagari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Aturan</a:t>
            </a:r>
            <a:r>
              <a:rPr lang="en-US" b="1" dirty="0" smtClean="0"/>
              <a:t> </a:t>
            </a:r>
            <a:r>
              <a:rPr lang="en-US" b="1" dirty="0" err="1" smtClean="0"/>
              <a:t>Penulisan</a:t>
            </a:r>
            <a:r>
              <a:rPr lang="en-US" b="1" dirty="0" smtClean="0"/>
              <a:t> </a:t>
            </a:r>
            <a:r>
              <a:rPr lang="en-US" b="1" dirty="0" err="1" smtClean="0"/>
              <a:t>Variabel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76400"/>
            <a:ext cx="8503920" cy="4422648"/>
          </a:xfrm>
        </p:spPr>
        <p:txBody>
          <a:bodyPr>
            <a:normAutofit/>
          </a:bodyPr>
          <a:lstStyle/>
          <a:p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Nama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variabel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boleh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diawali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menggunakan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huruf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atau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garis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bawah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(_),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contoh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: 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nama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, _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nama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, 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namaKu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, 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nama_variabel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.</a:t>
            </a:r>
          </a:p>
          <a:p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Karakter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selanjutnya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dapat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berupa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huruf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,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garis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bawah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(_)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atau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angka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,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contoh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: __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nama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, n2, nilai1.</a:t>
            </a:r>
          </a:p>
          <a:p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Karakter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pada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nama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variabel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bersifat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sensitif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(</a:t>
            </a:r>
            <a:r>
              <a:rPr lang="en-US" sz="2200" i="1" dirty="0" smtClean="0">
                <a:latin typeface="Adobe Devanagari" pitchFamily="18" charset="0"/>
                <a:cs typeface="Adobe Devanagari" pitchFamily="18" charset="0"/>
              </a:rPr>
              <a:t>case-</a:t>
            </a:r>
            <a:r>
              <a:rPr lang="en-US" sz="2200" i="1" dirty="0" err="1" smtClean="0">
                <a:latin typeface="Adobe Devanagari" pitchFamily="18" charset="0"/>
                <a:cs typeface="Adobe Devanagari" pitchFamily="18" charset="0"/>
              </a:rPr>
              <a:t>sensitif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).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Artinya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huruf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besar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dan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kecil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dibedakan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.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Misalnya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, 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variabel_Ku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 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dan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 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variabel_ku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,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keduanya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adalah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variabel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yang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berbeda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.</a:t>
            </a:r>
          </a:p>
          <a:p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Nama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variabel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tidak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boleh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menggunakan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kata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kunci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yang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sudah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ada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dalam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 python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seperti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 if, while, for, </a:t>
            </a:r>
            <a:r>
              <a:rPr lang="en-US" sz="2200" dirty="0" err="1" smtClean="0">
                <a:latin typeface="Adobe Devanagari" pitchFamily="18" charset="0"/>
                <a:cs typeface="Adobe Devanagari" pitchFamily="18" charset="0"/>
              </a:rPr>
              <a:t>dsb</a:t>
            </a:r>
            <a:r>
              <a:rPr lang="en-US" sz="2200" dirty="0" smtClean="0">
                <a:latin typeface="Adobe Devanagari" pitchFamily="18" charset="0"/>
                <a:cs typeface="Adobe Devanagari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Memberi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 smtClean="0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905000"/>
            <a:ext cx="8503920" cy="4194048"/>
          </a:xfrm>
        </p:spPr>
        <p:txBody>
          <a:bodyPr/>
          <a:lstStyle/>
          <a:p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Di python,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variabel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tidak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perlu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dideklarasikan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secara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eksplisit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.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Deklarasi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atau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pembuatan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variabel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terjadi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secara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otomatis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pada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saat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kita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memberi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(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menugaskan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)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suatu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nilai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ke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variabel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.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Tanda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sama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dengan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( = )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digunakan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untuk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memberikan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nilai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ke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variabel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.</a:t>
            </a:r>
          </a:p>
          <a:p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Operand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di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sebelah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kiri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tanda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=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adalah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nama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variabel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dan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di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sebelah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kanan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tanda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=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adalah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nilai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yang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disimpan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di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dalam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variabel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.</a:t>
            </a:r>
          </a:p>
          <a:p>
            <a:r>
              <a:rPr lang="en-US" sz="2000" dirty="0" err="1" smtClean="0">
                <a:latin typeface="Adobe Devanagari" pitchFamily="18" charset="0"/>
                <a:cs typeface="Adobe Devanagari" pitchFamily="18" charset="0"/>
              </a:rPr>
              <a:t>Contoh</a:t>
            </a:r>
            <a:r>
              <a:rPr lang="en-US" sz="2000" dirty="0" smtClean="0">
                <a:latin typeface="Adobe Devanagari" pitchFamily="18" charset="0"/>
                <a:cs typeface="Adobe Devanagari" pitchFamily="18" charset="0"/>
              </a:rPr>
              <a:t> : </a:t>
            </a:r>
            <a:endParaRPr lang="en-US" sz="2000" dirty="0">
              <a:latin typeface="Adobe Devanagari" pitchFamily="18" charset="0"/>
              <a:cs typeface="Adobe Devanagari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4191000"/>
            <a:ext cx="6324600" cy="195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057400"/>
            <a:ext cx="8503920" cy="404164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dobe Devanagari" pitchFamily="18" charset="0"/>
                <a:cs typeface="Adobe Devanagari" pitchFamily="18" charset="0"/>
              </a:rPr>
              <a:t>Tipe</a:t>
            </a:r>
            <a:r>
              <a:rPr lang="en-US" sz="2400" dirty="0" smtClean="0">
                <a:latin typeface="Adobe Devanagari" pitchFamily="18" charset="0"/>
                <a:cs typeface="Adobe Devanagari" pitchFamily="18" charset="0"/>
              </a:rPr>
              <a:t> data </a:t>
            </a:r>
            <a:r>
              <a:rPr lang="en-US" sz="2400" dirty="0" err="1" smtClean="0">
                <a:latin typeface="Adobe Devanagari" pitchFamily="18" charset="0"/>
                <a:cs typeface="Adobe Devanagari" pitchFamily="18" charset="0"/>
              </a:rPr>
              <a:t>adalah</a:t>
            </a:r>
            <a:r>
              <a:rPr lang="en-US" sz="24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400" dirty="0" err="1" smtClean="0">
                <a:latin typeface="Adobe Devanagari" pitchFamily="18" charset="0"/>
                <a:cs typeface="Adobe Devanagari" pitchFamily="18" charset="0"/>
              </a:rPr>
              <a:t>suatu</a:t>
            </a:r>
            <a:r>
              <a:rPr lang="en-US" sz="2400" dirty="0" smtClean="0">
                <a:latin typeface="Adobe Devanagari" pitchFamily="18" charset="0"/>
                <a:cs typeface="Adobe Devanagari" pitchFamily="18" charset="0"/>
              </a:rPr>
              <a:t> media </a:t>
            </a:r>
            <a:r>
              <a:rPr lang="en-US" sz="2400" dirty="0" err="1" smtClean="0">
                <a:latin typeface="Adobe Devanagari" pitchFamily="18" charset="0"/>
                <a:cs typeface="Adobe Devanagari" pitchFamily="18" charset="0"/>
              </a:rPr>
              <a:t>atau</a:t>
            </a:r>
            <a:r>
              <a:rPr lang="en-US" sz="24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400" dirty="0" err="1" smtClean="0">
                <a:latin typeface="Adobe Devanagari" pitchFamily="18" charset="0"/>
                <a:cs typeface="Adobe Devanagari" pitchFamily="18" charset="0"/>
              </a:rPr>
              <a:t>memori</a:t>
            </a:r>
            <a:r>
              <a:rPr lang="en-US" sz="24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400" dirty="0" err="1" smtClean="0">
                <a:latin typeface="Adobe Devanagari" pitchFamily="18" charset="0"/>
                <a:cs typeface="Adobe Devanagari" pitchFamily="18" charset="0"/>
              </a:rPr>
              <a:t>pada</a:t>
            </a:r>
            <a:r>
              <a:rPr lang="en-US" sz="24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400" dirty="0" err="1" smtClean="0">
                <a:latin typeface="Adobe Devanagari" pitchFamily="18" charset="0"/>
                <a:cs typeface="Adobe Devanagari" pitchFamily="18" charset="0"/>
              </a:rPr>
              <a:t>komputer</a:t>
            </a:r>
            <a:r>
              <a:rPr lang="en-US" sz="2400" dirty="0" smtClean="0">
                <a:latin typeface="Adobe Devanagari" pitchFamily="18" charset="0"/>
                <a:cs typeface="Adobe Devanagari" pitchFamily="18" charset="0"/>
              </a:rPr>
              <a:t> yang </a:t>
            </a:r>
            <a:r>
              <a:rPr lang="en-US" sz="2400" dirty="0" err="1" smtClean="0">
                <a:latin typeface="Adobe Devanagari" pitchFamily="18" charset="0"/>
                <a:cs typeface="Adobe Devanagari" pitchFamily="18" charset="0"/>
              </a:rPr>
              <a:t>digunakan</a:t>
            </a:r>
            <a:r>
              <a:rPr lang="en-US" sz="24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400" dirty="0" err="1" smtClean="0">
                <a:latin typeface="Adobe Devanagari" pitchFamily="18" charset="0"/>
                <a:cs typeface="Adobe Devanagari" pitchFamily="18" charset="0"/>
              </a:rPr>
              <a:t>untuk</a:t>
            </a:r>
            <a:r>
              <a:rPr lang="en-US" sz="24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400" dirty="0" err="1" smtClean="0">
                <a:latin typeface="Adobe Devanagari" pitchFamily="18" charset="0"/>
                <a:cs typeface="Adobe Devanagari" pitchFamily="18" charset="0"/>
              </a:rPr>
              <a:t>menampung</a:t>
            </a:r>
            <a:r>
              <a:rPr lang="en-US" sz="2400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400" dirty="0" err="1" smtClean="0">
                <a:latin typeface="Adobe Devanagari" pitchFamily="18" charset="0"/>
                <a:cs typeface="Adobe Devanagari" pitchFamily="18" charset="0"/>
              </a:rPr>
              <a:t>informasi</a:t>
            </a:r>
            <a:r>
              <a:rPr lang="en-US" sz="2400" dirty="0" smtClean="0">
                <a:latin typeface="Adobe Devanagari" pitchFamily="18" charset="0"/>
                <a:cs typeface="Adobe Devanagari" pitchFamily="18" charset="0"/>
              </a:rPr>
              <a:t>.</a:t>
            </a:r>
            <a:endParaRPr lang="en-US" sz="2400" dirty="0">
              <a:latin typeface="Adobe Devanagari" pitchFamily="18" charset="0"/>
              <a:cs typeface="Adobe Devanagari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99</TotalTime>
  <Words>222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Deep Learning </vt:lpstr>
      <vt:lpstr>Menginstallasi Python </vt:lpstr>
      <vt:lpstr>Slide 3</vt:lpstr>
      <vt:lpstr>Slide 4</vt:lpstr>
      <vt:lpstr>PYTHON</vt:lpstr>
      <vt:lpstr>Variable</vt:lpstr>
      <vt:lpstr>Aturan Penulisan Variabel</vt:lpstr>
      <vt:lpstr>Memberi Nilai Variabel</vt:lpstr>
      <vt:lpstr>Tipe Data </vt:lpstr>
      <vt:lpstr>ARRAY</vt:lpstr>
      <vt:lpstr>FLOAT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Mona Agnes Yolanda</dc:creator>
  <cp:lastModifiedBy>Mona Agnes Yolanda</cp:lastModifiedBy>
  <cp:revision>12</cp:revision>
  <dcterms:created xsi:type="dcterms:W3CDTF">2019-03-23T11:06:41Z</dcterms:created>
  <dcterms:modified xsi:type="dcterms:W3CDTF">2019-03-25T04:44:35Z</dcterms:modified>
</cp:coreProperties>
</file>