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6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04" d="100"/>
          <a:sy n="104" d="100"/>
        </p:scale>
        <p:origin x="232" y="568"/>
      </p:cViewPr>
      <p:guideLst>
        <p:guide pos="760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BF2A-A3CF-0543-96D1-3836261ED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BC253-18D4-AC41-AD3A-B1CF323CD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5FEC-56AA-AB4F-9DC1-63152D13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5466-C6DD-004E-A504-9D68E3C1F867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92672-74F6-CB40-995E-C1B3D7CE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925D6-BBA1-5B47-9ED5-E6C96A8B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1E1B-17A3-4043-A725-51F0E203D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4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B52F9-128D-184E-82AF-4862439A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C6F65-82B5-5146-9AF7-89C3D5C0A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08311-18BD-294D-A8F1-81401CCF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5466-C6DD-004E-A504-9D68E3C1F867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0C9B9-308A-FD4E-9D33-93A30C72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C686B-DC5F-1D47-BB14-E112F889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1E1B-17A3-4043-A725-51F0E203D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0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FAAD0-C565-A940-A5AF-D7B40FC2E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70BC4-68B8-C647-AA8C-BD774B103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C2C23-CBB6-FC4B-A067-737D5504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5466-C6DD-004E-A504-9D68E3C1F867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2BA6D-AEB4-8743-8B6E-2E94ED28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11AFE-7418-7342-904C-5A75BC64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1E1B-17A3-4043-A725-51F0E203D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1CE9-E005-6A4B-9868-8FFD4490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F495-71D7-1A40-AB8A-9829080C3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01C09-553E-784B-B7FA-A18E1319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5466-C6DD-004E-A504-9D68E3C1F867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2571-4EFC-704A-84AE-6B930C97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0EE8C-28FF-6F4A-85BA-8FF0488D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1E1B-17A3-4043-A725-51F0E203D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0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DB44-FB12-DF4D-B786-95B2915B9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AF017-0815-C34B-B5EA-7547F9C78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4C97F-6D3E-E244-8856-BAFC356D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5466-C6DD-004E-A504-9D68E3C1F867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920CE-808F-4D49-AAE2-8E2894CB6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40DDF-553E-964F-8133-88F528EC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1E1B-17A3-4043-A725-51F0E203D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5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04DB-0E4B-A34A-BAC1-684A426C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A9B2-F90C-964B-9883-58DA40A33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53EDF-7239-0F4F-9B81-576753072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74A0F-B5AB-3040-BDB7-AEFD7D07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5466-C6DD-004E-A504-9D68E3C1F867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2786B-14E8-C44B-9A16-426BEE16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59C7-7336-F643-A05B-5BEAAD1F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1E1B-17A3-4043-A725-51F0E203D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1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E35A-7862-EB43-A203-69FE113E7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0D51F-FDE9-A64B-AA57-D973D72DC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06408-7921-2C48-B589-10EFF73D2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3C046-D2E8-B243-8D13-00584C242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1037C-9CAC-1446-989E-09632AA84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AA48F-4B9D-FC4D-A560-71BB1B36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5466-C6DD-004E-A504-9D68E3C1F867}" type="datetimeFigureOut">
              <a:rPr lang="en-US" smtClean="0"/>
              <a:t>3/6/22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ED1EE-94C6-5349-88E2-DA47CEDE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B38B8A-DA62-AC41-9EE1-68152DD5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1E1B-17A3-4043-A725-51F0E203D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1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3B72-7058-B74C-9BB3-CEE46720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18C06-02EE-0D40-BBDC-B0B3FA78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5466-C6DD-004E-A504-9D68E3C1F867}" type="datetimeFigureOut">
              <a:rPr lang="en-US" smtClean="0"/>
              <a:t>3/6/22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38EAA-8186-4046-9309-BD61E7A4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AE340-CB00-E04D-BE10-76390179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1E1B-17A3-4043-A725-51F0E203D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2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E8C25-67F7-474E-B5F7-C9289487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5466-C6DD-004E-A504-9D68E3C1F867}" type="datetimeFigureOut">
              <a:rPr lang="en-US" smtClean="0"/>
              <a:t>3/6/22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971E6-79B5-FA41-B6D2-420C0BC7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C33FC-8278-734E-B8A4-3CE727FE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1E1B-17A3-4043-A725-51F0E203D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3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F768-2544-AF47-AA83-A21F777F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7224F-2CB4-604E-9BA6-A62FE6BB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BD1C8-0A20-D04B-AE5B-3DB83D042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358E2-7055-4F4A-946B-EE579178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5466-C6DD-004E-A504-9D68E3C1F867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3AD35-89B2-9046-B088-C9317F43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AD088-2077-9448-9C92-82D38EF1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1E1B-17A3-4043-A725-51F0E203D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3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2513-D54D-F64E-976F-A58AB004F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E62AB4-58E1-4746-A724-92B244346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4E075-7D5B-2948-A226-10F428E83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72A54-527D-704E-97DE-B9616BCB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5466-C6DD-004E-A504-9D68E3C1F867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8212C-64AF-7745-ACE4-EF9B13D4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D4B2B-77D4-2443-B223-36C7E16D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1E1B-17A3-4043-A725-51F0E203D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5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A3EB1-1E3F-C74C-9A57-64E97221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E3016-0A3F-CF49-9FE7-C823E0E1F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B6C1E-8F2B-7549-A003-087B825A7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35466-C6DD-004E-A504-9D68E3C1F867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7728A-FBA1-324E-99C6-9860A42B7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2766A-C045-BE49-8B21-24ADEE827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71E1B-17A3-4043-A725-51F0E203D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3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1DC6F7-8B26-5345-82F0-5364E69F5895}"/>
              </a:ext>
            </a:extLst>
          </p:cNvPr>
          <p:cNvSpPr/>
          <p:nvPr/>
        </p:nvSpPr>
        <p:spPr>
          <a:xfrm>
            <a:off x="4687475" y="392719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19B9A8-1B02-CB44-9F96-D3C223138526}"/>
              </a:ext>
            </a:extLst>
          </p:cNvPr>
          <p:cNvSpPr/>
          <p:nvPr/>
        </p:nvSpPr>
        <p:spPr>
          <a:xfrm>
            <a:off x="7192977" y="1594978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6A29CA1-4144-104D-A9CE-E58B1918C4AA}"/>
              </a:ext>
            </a:extLst>
          </p:cNvPr>
          <p:cNvSpPr/>
          <p:nvPr/>
        </p:nvSpPr>
        <p:spPr>
          <a:xfrm>
            <a:off x="1824956" y="1594978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5F9944C-CE43-0549-A6A5-698C44A250CD}"/>
              </a:ext>
            </a:extLst>
          </p:cNvPr>
          <p:cNvSpPr/>
          <p:nvPr/>
        </p:nvSpPr>
        <p:spPr>
          <a:xfrm>
            <a:off x="4471006" y="2797237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162D281-AE34-E44E-B6D6-002776974E77}"/>
              </a:ext>
            </a:extLst>
          </p:cNvPr>
          <p:cNvSpPr/>
          <p:nvPr/>
        </p:nvSpPr>
        <p:spPr>
          <a:xfrm>
            <a:off x="7195779" y="2797237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D9A92CB-583B-BF43-B91E-F1D6B34AD991}"/>
              </a:ext>
            </a:extLst>
          </p:cNvPr>
          <p:cNvSpPr/>
          <p:nvPr/>
        </p:nvSpPr>
        <p:spPr>
          <a:xfrm>
            <a:off x="9954566" y="2797237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img</a:t>
            </a:r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02C2210-1CC7-7647-A891-0309A3C70BDB}"/>
              </a:ext>
            </a:extLst>
          </p:cNvPr>
          <p:cNvSpPr/>
          <p:nvPr/>
        </p:nvSpPr>
        <p:spPr>
          <a:xfrm>
            <a:off x="4615381" y="4011059"/>
            <a:ext cx="1194061" cy="5567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a header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6CA151F-1B38-8E41-A87E-767E73FF19AB}"/>
              </a:ext>
            </a:extLst>
          </p:cNvPr>
          <p:cNvSpPr/>
          <p:nvPr/>
        </p:nvSpPr>
        <p:spPr>
          <a:xfrm>
            <a:off x="7357444" y="4011059"/>
            <a:ext cx="1194061" cy="5567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a paragraph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3F4D8C6-15F5-9647-AE72-0537A832BD65}"/>
              </a:ext>
            </a:extLst>
          </p:cNvPr>
          <p:cNvSpPr/>
          <p:nvPr/>
        </p:nvSpPr>
        <p:spPr>
          <a:xfrm>
            <a:off x="1969331" y="3994293"/>
            <a:ext cx="1194061" cy="5567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a title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2107C01-CE25-F848-B2BB-EAC587FBB01B}"/>
              </a:ext>
            </a:extLst>
          </p:cNvPr>
          <p:cNvSpPr/>
          <p:nvPr/>
        </p:nvSpPr>
        <p:spPr>
          <a:xfrm>
            <a:off x="1824956" y="2794138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B7452D-5D26-3843-9D4C-12C05676ADA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428881" y="1134124"/>
            <a:ext cx="2505502" cy="4608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F9E40A-FF06-1347-8A1A-2A920BF8C9D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566362" y="1134124"/>
            <a:ext cx="2862519" cy="4608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37456C-3431-454A-9C3B-BEFE30B1C87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5212412" y="2336383"/>
            <a:ext cx="2721971" cy="4608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01D1D9-C369-B841-9317-0D01CE02975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934383" y="2336383"/>
            <a:ext cx="2802" cy="4608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7543D3-9F9C-2C4F-99C6-87AF32B6D079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7934383" y="2336383"/>
            <a:ext cx="2761589" cy="4608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0209B39-0A3E-6B48-BFFC-07549BFAD74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212412" y="3535543"/>
            <a:ext cx="0" cy="47551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F83679-D0C3-EA41-8E24-E2EA48C61B22}"/>
              </a:ext>
            </a:extLst>
          </p:cNvPr>
          <p:cNvCxnSpPr>
            <a:cxnSpLocks/>
          </p:cNvCxnSpPr>
          <p:nvPr/>
        </p:nvCxnSpPr>
        <p:spPr>
          <a:xfrm flipH="1">
            <a:off x="7954475" y="3535543"/>
            <a:ext cx="1" cy="47985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D0F7AC1-C409-9E40-9575-4F1501F65EEA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2566362" y="2336383"/>
            <a:ext cx="0" cy="45775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09FB19F-5B80-7B41-A041-11F1EE62886C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2566362" y="3535543"/>
            <a:ext cx="0" cy="4587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75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45E059D-7770-1B49-8F31-D4E9D4F0F4A8}"/>
              </a:ext>
            </a:extLst>
          </p:cNvPr>
          <p:cNvSpPr/>
          <p:nvPr/>
        </p:nvSpPr>
        <p:spPr>
          <a:xfrm>
            <a:off x="1866997" y="3058297"/>
            <a:ext cx="1482811" cy="1881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0EDC65C-84C7-6F46-9D10-A45053C7B462}"/>
              </a:ext>
            </a:extLst>
          </p:cNvPr>
          <p:cNvSpPr/>
          <p:nvPr/>
        </p:nvSpPr>
        <p:spPr>
          <a:xfrm>
            <a:off x="5487811" y="3058296"/>
            <a:ext cx="1482811" cy="18815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291BF4-8785-DD48-9BFC-6665C5823D2C}"/>
              </a:ext>
            </a:extLst>
          </p:cNvPr>
          <p:cNvCxnSpPr>
            <a:cxnSpLocks/>
          </p:cNvCxnSpPr>
          <p:nvPr/>
        </p:nvCxnSpPr>
        <p:spPr>
          <a:xfrm>
            <a:off x="3349808" y="3538224"/>
            <a:ext cx="213800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AD961D-4B8E-964B-893A-5D61CD523863}"/>
              </a:ext>
            </a:extLst>
          </p:cNvPr>
          <p:cNvCxnSpPr>
            <a:cxnSpLocks/>
          </p:cNvCxnSpPr>
          <p:nvPr/>
        </p:nvCxnSpPr>
        <p:spPr>
          <a:xfrm flipH="1">
            <a:off x="3349808" y="4345532"/>
            <a:ext cx="2138003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0613EB-55E5-5E43-830C-5C5BD40902EB}"/>
              </a:ext>
            </a:extLst>
          </p:cNvPr>
          <p:cNvSpPr txBox="1"/>
          <p:nvPr/>
        </p:nvSpPr>
        <p:spPr>
          <a:xfrm>
            <a:off x="3946660" y="3135110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E5DBE6-6562-8E4C-AE77-44A486CF03B4}"/>
              </a:ext>
            </a:extLst>
          </p:cNvPr>
          <p:cNvSpPr txBox="1"/>
          <p:nvPr/>
        </p:nvSpPr>
        <p:spPr>
          <a:xfrm>
            <a:off x="3878052" y="4379844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16851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1DC6F7-8B26-5345-82F0-5364E69F5895}"/>
              </a:ext>
            </a:extLst>
          </p:cNvPr>
          <p:cNvSpPr/>
          <p:nvPr/>
        </p:nvSpPr>
        <p:spPr>
          <a:xfrm>
            <a:off x="4180846" y="71441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19B9A8-1B02-CB44-9F96-D3C223138526}"/>
              </a:ext>
            </a:extLst>
          </p:cNvPr>
          <p:cNvSpPr/>
          <p:nvPr/>
        </p:nvSpPr>
        <p:spPr>
          <a:xfrm>
            <a:off x="6686348" y="1273700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6A29CA1-4144-104D-A9CE-E58B1918C4AA}"/>
              </a:ext>
            </a:extLst>
          </p:cNvPr>
          <p:cNvSpPr/>
          <p:nvPr/>
        </p:nvSpPr>
        <p:spPr>
          <a:xfrm>
            <a:off x="1318327" y="1273700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5F9944C-CE43-0549-A6A5-698C44A250CD}"/>
              </a:ext>
            </a:extLst>
          </p:cNvPr>
          <p:cNvSpPr/>
          <p:nvPr/>
        </p:nvSpPr>
        <p:spPr>
          <a:xfrm>
            <a:off x="3964377" y="3686925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162D281-AE34-E44E-B6D6-002776974E77}"/>
              </a:ext>
            </a:extLst>
          </p:cNvPr>
          <p:cNvSpPr/>
          <p:nvPr/>
        </p:nvSpPr>
        <p:spPr>
          <a:xfrm>
            <a:off x="6689150" y="2475959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D9A92CB-583B-BF43-B91E-F1D6B34AD991}"/>
              </a:ext>
            </a:extLst>
          </p:cNvPr>
          <p:cNvSpPr/>
          <p:nvPr/>
        </p:nvSpPr>
        <p:spPr>
          <a:xfrm>
            <a:off x="9447937" y="3686925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02C2210-1CC7-7647-A891-0309A3C70BDB}"/>
              </a:ext>
            </a:extLst>
          </p:cNvPr>
          <p:cNvSpPr/>
          <p:nvPr/>
        </p:nvSpPr>
        <p:spPr>
          <a:xfrm>
            <a:off x="4108752" y="4900747"/>
            <a:ext cx="1194061" cy="5567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Example Domain</a:t>
            </a:r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6CA151F-1B38-8E41-A87E-767E73FF19AB}"/>
              </a:ext>
            </a:extLst>
          </p:cNvPr>
          <p:cNvSpPr/>
          <p:nvPr/>
        </p:nvSpPr>
        <p:spPr>
          <a:xfrm>
            <a:off x="6594917" y="4897891"/>
            <a:ext cx="1705858" cy="11911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This domain is for use in illustrative examples in documents. You may use this domain in literature without prior coordination or asking for permission.</a:t>
            </a:r>
            <a:endParaRPr lang="en-US" sz="10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3F4D8C6-15F5-9647-AE72-0537A832BD65}"/>
              </a:ext>
            </a:extLst>
          </p:cNvPr>
          <p:cNvSpPr/>
          <p:nvPr/>
        </p:nvSpPr>
        <p:spPr>
          <a:xfrm>
            <a:off x="1462702" y="3673015"/>
            <a:ext cx="1194061" cy="5567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Domain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2107C01-CE25-F848-B2BB-EAC587FBB01B}"/>
              </a:ext>
            </a:extLst>
          </p:cNvPr>
          <p:cNvSpPr/>
          <p:nvPr/>
        </p:nvSpPr>
        <p:spPr>
          <a:xfrm>
            <a:off x="1318327" y="2472860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B7452D-5D26-3843-9D4C-12C05676ADA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22252" y="812846"/>
            <a:ext cx="2505502" cy="4608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F9E40A-FF06-1347-8A1A-2A920BF8C9D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059733" y="812846"/>
            <a:ext cx="2862519" cy="4608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37456C-3431-454A-9C3B-BEFE30B1C87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705783" y="3226071"/>
            <a:ext cx="2721971" cy="4608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01D1D9-C369-B841-9317-0D01CE02975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427754" y="2015105"/>
            <a:ext cx="2802" cy="4608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7543D3-9F9C-2C4F-99C6-87AF32B6D07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27754" y="3226071"/>
            <a:ext cx="2761589" cy="4608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0209B39-0A3E-6B48-BFFC-07549BFAD74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705783" y="4425231"/>
            <a:ext cx="0" cy="47551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F83679-D0C3-EA41-8E24-E2EA48C61B22}"/>
              </a:ext>
            </a:extLst>
          </p:cNvPr>
          <p:cNvCxnSpPr>
            <a:cxnSpLocks/>
          </p:cNvCxnSpPr>
          <p:nvPr/>
        </p:nvCxnSpPr>
        <p:spPr>
          <a:xfrm flipH="1">
            <a:off x="7447846" y="4425231"/>
            <a:ext cx="1" cy="47985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D0F7AC1-C409-9E40-9575-4F1501F65EEA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2059733" y="2015105"/>
            <a:ext cx="0" cy="45775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09FB19F-5B80-7B41-A041-11F1EE62886C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2059733" y="3214265"/>
            <a:ext cx="0" cy="4587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5B199D9-148D-0447-B769-B0890E40D6EB}"/>
              </a:ext>
            </a:extLst>
          </p:cNvPr>
          <p:cNvSpPr/>
          <p:nvPr/>
        </p:nvSpPr>
        <p:spPr>
          <a:xfrm>
            <a:off x="6686348" y="3695632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CCF872-D39A-C34E-8283-617B378F69B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424952" y="3234778"/>
            <a:ext cx="2802" cy="4608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93FDC2B-7EBB-094A-8588-3598DF2177C7}"/>
              </a:ext>
            </a:extLst>
          </p:cNvPr>
          <p:cNvSpPr/>
          <p:nvPr/>
        </p:nvSpPr>
        <p:spPr>
          <a:xfrm>
            <a:off x="9446024" y="4886000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16737B-2555-5A46-88DC-78CB4211980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0184628" y="4425146"/>
            <a:ext cx="2802" cy="4608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4D47192-9735-CE4A-9FF5-716965102EE6}"/>
              </a:ext>
            </a:extLst>
          </p:cNvPr>
          <p:cNvSpPr/>
          <p:nvPr/>
        </p:nvSpPr>
        <p:spPr>
          <a:xfrm>
            <a:off x="9599954" y="6085075"/>
            <a:ext cx="1194061" cy="5567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More information...</a:t>
            </a:r>
            <a:endParaRPr lang="en-US" sz="13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61BFD8-842E-FA49-96A5-55F54A58661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0196985" y="5609559"/>
            <a:ext cx="0" cy="47551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4F699AA-A79E-7148-8D4B-34FAC23A2C2A}"/>
              </a:ext>
            </a:extLst>
          </p:cNvPr>
          <p:cNvSpPr/>
          <p:nvPr/>
        </p:nvSpPr>
        <p:spPr>
          <a:xfrm>
            <a:off x="6415988" y="3614895"/>
            <a:ext cx="2019801" cy="25566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91E687-63A7-0E4A-AF76-9B77A61AF80F}"/>
              </a:ext>
            </a:extLst>
          </p:cNvPr>
          <p:cNvSpPr/>
          <p:nvPr/>
        </p:nvSpPr>
        <p:spPr>
          <a:xfrm>
            <a:off x="9047251" y="3603140"/>
            <a:ext cx="2299467" cy="31807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852534-6B67-934D-8EBC-A28053D7D726}"/>
              </a:ext>
            </a:extLst>
          </p:cNvPr>
          <p:cNvSpPr/>
          <p:nvPr/>
        </p:nvSpPr>
        <p:spPr>
          <a:xfrm>
            <a:off x="9191930" y="4805399"/>
            <a:ext cx="2010108" cy="19068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9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1DC6F7-8B26-5345-82F0-5364E69F5895}"/>
              </a:ext>
            </a:extLst>
          </p:cNvPr>
          <p:cNvSpPr/>
          <p:nvPr/>
        </p:nvSpPr>
        <p:spPr>
          <a:xfrm>
            <a:off x="4180846" y="71441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19B9A8-1B02-CB44-9F96-D3C223138526}"/>
              </a:ext>
            </a:extLst>
          </p:cNvPr>
          <p:cNvSpPr/>
          <p:nvPr/>
        </p:nvSpPr>
        <p:spPr>
          <a:xfrm>
            <a:off x="6686348" y="1273700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6A29CA1-4144-104D-A9CE-E58B1918C4AA}"/>
              </a:ext>
            </a:extLst>
          </p:cNvPr>
          <p:cNvSpPr/>
          <p:nvPr/>
        </p:nvSpPr>
        <p:spPr>
          <a:xfrm>
            <a:off x="1318327" y="1273700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5F9944C-CE43-0549-A6A5-698C44A250CD}"/>
              </a:ext>
            </a:extLst>
          </p:cNvPr>
          <p:cNvSpPr/>
          <p:nvPr/>
        </p:nvSpPr>
        <p:spPr>
          <a:xfrm>
            <a:off x="3964377" y="3686925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162D281-AE34-E44E-B6D6-002776974E77}"/>
              </a:ext>
            </a:extLst>
          </p:cNvPr>
          <p:cNvSpPr/>
          <p:nvPr/>
        </p:nvSpPr>
        <p:spPr>
          <a:xfrm>
            <a:off x="6689150" y="2475959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D9A92CB-583B-BF43-B91E-F1D6B34AD991}"/>
              </a:ext>
            </a:extLst>
          </p:cNvPr>
          <p:cNvSpPr/>
          <p:nvPr/>
        </p:nvSpPr>
        <p:spPr>
          <a:xfrm>
            <a:off x="9447937" y="3686925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02C2210-1CC7-7647-A891-0309A3C70BDB}"/>
              </a:ext>
            </a:extLst>
          </p:cNvPr>
          <p:cNvSpPr/>
          <p:nvPr/>
        </p:nvSpPr>
        <p:spPr>
          <a:xfrm>
            <a:off x="4108752" y="4900747"/>
            <a:ext cx="1194061" cy="5567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Example Domain</a:t>
            </a:r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6CA151F-1B38-8E41-A87E-767E73FF19AB}"/>
              </a:ext>
            </a:extLst>
          </p:cNvPr>
          <p:cNvSpPr/>
          <p:nvPr/>
        </p:nvSpPr>
        <p:spPr>
          <a:xfrm>
            <a:off x="6594917" y="4897891"/>
            <a:ext cx="1705858" cy="11911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This domain is for use in illustrative examples in documents. You may use this domain in literature without prior coordination or asking for permission.</a:t>
            </a:r>
            <a:endParaRPr lang="en-US" sz="10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3F4D8C6-15F5-9647-AE72-0537A832BD65}"/>
              </a:ext>
            </a:extLst>
          </p:cNvPr>
          <p:cNvSpPr/>
          <p:nvPr/>
        </p:nvSpPr>
        <p:spPr>
          <a:xfrm>
            <a:off x="1462702" y="3673015"/>
            <a:ext cx="1194061" cy="5567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Domain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2107C01-CE25-F848-B2BB-EAC587FBB01B}"/>
              </a:ext>
            </a:extLst>
          </p:cNvPr>
          <p:cNvSpPr/>
          <p:nvPr/>
        </p:nvSpPr>
        <p:spPr>
          <a:xfrm>
            <a:off x="1318327" y="2472860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B7452D-5D26-3843-9D4C-12C05676ADA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22252" y="812846"/>
            <a:ext cx="2505502" cy="4608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F9E40A-FF06-1347-8A1A-2A920BF8C9D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059733" y="812846"/>
            <a:ext cx="2862519" cy="4608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37456C-3431-454A-9C3B-BEFE30B1C87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705783" y="3226071"/>
            <a:ext cx="2721971" cy="4608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01D1D9-C369-B841-9317-0D01CE02975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427754" y="2015105"/>
            <a:ext cx="2802" cy="4608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7543D3-9F9C-2C4F-99C6-87AF32B6D07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27754" y="3226071"/>
            <a:ext cx="2761589" cy="4608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0209B39-0A3E-6B48-BFFC-07549BFAD74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705783" y="4425231"/>
            <a:ext cx="0" cy="47551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F83679-D0C3-EA41-8E24-E2EA48C61B22}"/>
              </a:ext>
            </a:extLst>
          </p:cNvPr>
          <p:cNvCxnSpPr>
            <a:cxnSpLocks/>
          </p:cNvCxnSpPr>
          <p:nvPr/>
        </p:nvCxnSpPr>
        <p:spPr>
          <a:xfrm flipH="1">
            <a:off x="7447846" y="4425231"/>
            <a:ext cx="1" cy="47985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D0F7AC1-C409-9E40-9575-4F1501F65EEA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2059733" y="2015105"/>
            <a:ext cx="0" cy="45775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09FB19F-5B80-7B41-A041-11F1EE62886C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2059733" y="3214265"/>
            <a:ext cx="0" cy="4587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5B199D9-148D-0447-B769-B0890E40D6EB}"/>
              </a:ext>
            </a:extLst>
          </p:cNvPr>
          <p:cNvSpPr/>
          <p:nvPr/>
        </p:nvSpPr>
        <p:spPr>
          <a:xfrm>
            <a:off x="6686348" y="3695632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CCF872-D39A-C34E-8283-617B378F69B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424952" y="3234778"/>
            <a:ext cx="2802" cy="4608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93FDC2B-7EBB-094A-8588-3598DF2177C7}"/>
              </a:ext>
            </a:extLst>
          </p:cNvPr>
          <p:cNvSpPr/>
          <p:nvPr/>
        </p:nvSpPr>
        <p:spPr>
          <a:xfrm>
            <a:off x="9446024" y="4886000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16737B-2555-5A46-88DC-78CB4211980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0184628" y="4425146"/>
            <a:ext cx="2802" cy="4608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4D47192-9735-CE4A-9FF5-716965102EE6}"/>
              </a:ext>
            </a:extLst>
          </p:cNvPr>
          <p:cNvSpPr/>
          <p:nvPr/>
        </p:nvSpPr>
        <p:spPr>
          <a:xfrm>
            <a:off x="9599954" y="6085075"/>
            <a:ext cx="1194061" cy="5567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More information...</a:t>
            </a:r>
            <a:endParaRPr lang="en-US" sz="13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61BFD8-842E-FA49-96A5-55F54A58661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0196985" y="5609559"/>
            <a:ext cx="0" cy="47551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57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1DC6F7-8B26-5345-82F0-5364E69F5895}"/>
              </a:ext>
            </a:extLst>
          </p:cNvPr>
          <p:cNvSpPr/>
          <p:nvPr/>
        </p:nvSpPr>
        <p:spPr>
          <a:xfrm>
            <a:off x="4180846" y="71441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19B9A8-1B02-CB44-9F96-D3C223138526}"/>
              </a:ext>
            </a:extLst>
          </p:cNvPr>
          <p:cNvSpPr/>
          <p:nvPr/>
        </p:nvSpPr>
        <p:spPr>
          <a:xfrm>
            <a:off x="6686348" y="1273700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6A29CA1-4144-104D-A9CE-E58B1918C4AA}"/>
              </a:ext>
            </a:extLst>
          </p:cNvPr>
          <p:cNvSpPr/>
          <p:nvPr/>
        </p:nvSpPr>
        <p:spPr>
          <a:xfrm>
            <a:off x="1318327" y="1273700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5F9944C-CE43-0549-A6A5-698C44A250CD}"/>
              </a:ext>
            </a:extLst>
          </p:cNvPr>
          <p:cNvSpPr/>
          <p:nvPr/>
        </p:nvSpPr>
        <p:spPr>
          <a:xfrm>
            <a:off x="3964377" y="2475959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D9A92CB-583B-BF43-B91E-F1D6B34AD991}"/>
              </a:ext>
            </a:extLst>
          </p:cNvPr>
          <p:cNvSpPr/>
          <p:nvPr/>
        </p:nvSpPr>
        <p:spPr>
          <a:xfrm>
            <a:off x="9447937" y="2475959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02C2210-1CC7-7647-A891-0309A3C70BDB}"/>
              </a:ext>
            </a:extLst>
          </p:cNvPr>
          <p:cNvSpPr/>
          <p:nvPr/>
        </p:nvSpPr>
        <p:spPr>
          <a:xfrm>
            <a:off x="6686350" y="3700487"/>
            <a:ext cx="1482809" cy="7414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/>
              <a:t>Example text to be extracted by attribute</a:t>
            </a:r>
            <a:endParaRPr lang="en-US" sz="15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6CA151F-1B38-8E41-A87E-767E73FF19AB}"/>
              </a:ext>
            </a:extLst>
          </p:cNvPr>
          <p:cNvSpPr/>
          <p:nvPr/>
        </p:nvSpPr>
        <p:spPr>
          <a:xfrm>
            <a:off x="3852854" y="3693291"/>
            <a:ext cx="1705858" cy="11911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This domain is for use in illustrative examples in documents. You may use this domain in literature without prior coordination or asking for permission.</a:t>
            </a:r>
            <a:endParaRPr lang="en-US" sz="10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3F4D8C6-15F5-9647-AE72-0537A832BD65}"/>
              </a:ext>
            </a:extLst>
          </p:cNvPr>
          <p:cNvSpPr/>
          <p:nvPr/>
        </p:nvSpPr>
        <p:spPr>
          <a:xfrm>
            <a:off x="1462702" y="3673015"/>
            <a:ext cx="1194061" cy="5567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Domain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2107C01-CE25-F848-B2BB-EAC587FBB01B}"/>
              </a:ext>
            </a:extLst>
          </p:cNvPr>
          <p:cNvSpPr/>
          <p:nvPr/>
        </p:nvSpPr>
        <p:spPr>
          <a:xfrm>
            <a:off x="1318327" y="2472860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B7452D-5D26-3843-9D4C-12C05676ADA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22252" y="812846"/>
            <a:ext cx="2505502" cy="4608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F9E40A-FF06-1347-8A1A-2A920BF8C9D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059733" y="812846"/>
            <a:ext cx="2862519" cy="4608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37456C-3431-454A-9C3B-BEFE30B1C87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705783" y="2015105"/>
            <a:ext cx="2721971" cy="4608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7543D3-9F9C-2C4F-99C6-87AF32B6D07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27754" y="2015105"/>
            <a:ext cx="2761589" cy="4608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0209B39-0A3E-6B48-BFFC-07549BFAD741}"/>
              </a:ext>
            </a:extLst>
          </p:cNvPr>
          <p:cNvCxnSpPr>
            <a:cxnSpLocks/>
            <a:stCxn id="21" idx="2"/>
            <a:endCxn id="12" idx="0"/>
          </p:cNvCxnSpPr>
          <p:nvPr/>
        </p:nvCxnSpPr>
        <p:spPr>
          <a:xfrm>
            <a:off x="7427754" y="3226071"/>
            <a:ext cx="1" cy="47441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F83679-D0C3-EA41-8E24-E2EA48C61B22}"/>
              </a:ext>
            </a:extLst>
          </p:cNvPr>
          <p:cNvCxnSpPr>
            <a:cxnSpLocks/>
          </p:cNvCxnSpPr>
          <p:nvPr/>
        </p:nvCxnSpPr>
        <p:spPr>
          <a:xfrm flipH="1">
            <a:off x="4705783" y="3220631"/>
            <a:ext cx="1" cy="47985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D0F7AC1-C409-9E40-9575-4F1501F65EEA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2059733" y="2015105"/>
            <a:ext cx="0" cy="45775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09FB19F-5B80-7B41-A041-11F1EE62886C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2059733" y="3214265"/>
            <a:ext cx="0" cy="4587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5B199D9-148D-0447-B769-B0890E40D6EB}"/>
              </a:ext>
            </a:extLst>
          </p:cNvPr>
          <p:cNvSpPr/>
          <p:nvPr/>
        </p:nvSpPr>
        <p:spPr>
          <a:xfrm>
            <a:off x="6686348" y="2484666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</a:t>
            </a:r>
          </a:p>
          <a:p>
            <a:pPr algn="ctr"/>
            <a:r>
              <a:rPr lang="en-US" sz="1000" dirty="0"/>
              <a:t>class='additional-text'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CCF872-D39A-C34E-8283-617B378F69B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424952" y="2023812"/>
            <a:ext cx="2802" cy="4608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93FDC2B-7EBB-094A-8588-3598DF2177C7}"/>
              </a:ext>
            </a:extLst>
          </p:cNvPr>
          <p:cNvSpPr/>
          <p:nvPr/>
        </p:nvSpPr>
        <p:spPr>
          <a:xfrm>
            <a:off x="9446024" y="3675034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sz="900" dirty="0" err="1"/>
              <a:t>href</a:t>
            </a:r>
            <a:r>
              <a:rPr lang="en-US" sz="900" dirty="0"/>
              <a:t>="https://</a:t>
            </a:r>
            <a:r>
              <a:rPr lang="en-US" sz="900" dirty="0" err="1"/>
              <a:t>www.iana.org</a:t>
            </a:r>
            <a:r>
              <a:rPr lang="en-US" sz="900" dirty="0"/>
              <a:t>/domains/example"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16737B-2555-5A46-88DC-78CB4211980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0184628" y="3214180"/>
            <a:ext cx="2802" cy="4608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4D47192-9735-CE4A-9FF5-716965102EE6}"/>
              </a:ext>
            </a:extLst>
          </p:cNvPr>
          <p:cNvSpPr/>
          <p:nvPr/>
        </p:nvSpPr>
        <p:spPr>
          <a:xfrm>
            <a:off x="9599954" y="4874109"/>
            <a:ext cx="1194061" cy="5567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More information...</a:t>
            </a:r>
            <a:endParaRPr lang="en-US" sz="13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61BFD8-842E-FA49-96A5-55F54A58661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0196985" y="4398593"/>
            <a:ext cx="0" cy="47551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12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1DC6F7-8B26-5345-82F0-5364E69F5895}"/>
              </a:ext>
            </a:extLst>
          </p:cNvPr>
          <p:cNvSpPr/>
          <p:nvPr/>
        </p:nvSpPr>
        <p:spPr>
          <a:xfrm>
            <a:off x="4180846" y="71441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19B9A8-1B02-CB44-9F96-D3C223138526}"/>
              </a:ext>
            </a:extLst>
          </p:cNvPr>
          <p:cNvSpPr/>
          <p:nvPr/>
        </p:nvSpPr>
        <p:spPr>
          <a:xfrm>
            <a:off x="6686348" y="1273700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6A29CA1-4144-104D-A9CE-E58B1918C4AA}"/>
              </a:ext>
            </a:extLst>
          </p:cNvPr>
          <p:cNvSpPr/>
          <p:nvPr/>
        </p:nvSpPr>
        <p:spPr>
          <a:xfrm>
            <a:off x="1318327" y="1273700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5F9944C-CE43-0549-A6A5-698C44A250CD}"/>
              </a:ext>
            </a:extLst>
          </p:cNvPr>
          <p:cNvSpPr/>
          <p:nvPr/>
        </p:nvSpPr>
        <p:spPr>
          <a:xfrm>
            <a:off x="3964377" y="2475959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D9A92CB-583B-BF43-B91E-F1D6B34AD991}"/>
              </a:ext>
            </a:extLst>
          </p:cNvPr>
          <p:cNvSpPr/>
          <p:nvPr/>
        </p:nvSpPr>
        <p:spPr>
          <a:xfrm>
            <a:off x="9447937" y="2475959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02C2210-1CC7-7647-A891-0309A3C70BDB}"/>
              </a:ext>
            </a:extLst>
          </p:cNvPr>
          <p:cNvSpPr/>
          <p:nvPr/>
        </p:nvSpPr>
        <p:spPr>
          <a:xfrm>
            <a:off x="6686350" y="3700487"/>
            <a:ext cx="1482809" cy="7414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/>
              <a:t>Example text to be extracted by attribute</a:t>
            </a:r>
            <a:endParaRPr lang="en-US" sz="15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6CA151F-1B38-8E41-A87E-767E73FF19AB}"/>
              </a:ext>
            </a:extLst>
          </p:cNvPr>
          <p:cNvSpPr/>
          <p:nvPr/>
        </p:nvSpPr>
        <p:spPr>
          <a:xfrm>
            <a:off x="3852854" y="3693291"/>
            <a:ext cx="1705858" cy="11911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This domain is for use in illustrative examples in documents. You may use this domain in literature without prior coordination or asking for permission.</a:t>
            </a:r>
            <a:endParaRPr lang="en-US" sz="10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3F4D8C6-15F5-9647-AE72-0537A832BD65}"/>
              </a:ext>
            </a:extLst>
          </p:cNvPr>
          <p:cNvSpPr/>
          <p:nvPr/>
        </p:nvSpPr>
        <p:spPr>
          <a:xfrm>
            <a:off x="1462702" y="3673015"/>
            <a:ext cx="1194061" cy="5567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Domain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2107C01-CE25-F848-B2BB-EAC587FBB01B}"/>
              </a:ext>
            </a:extLst>
          </p:cNvPr>
          <p:cNvSpPr/>
          <p:nvPr/>
        </p:nvSpPr>
        <p:spPr>
          <a:xfrm>
            <a:off x="1318327" y="2472860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B7452D-5D26-3843-9D4C-12C05676ADA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922252" y="812846"/>
            <a:ext cx="2505502" cy="4608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F9E40A-FF06-1347-8A1A-2A920BF8C9D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059733" y="812846"/>
            <a:ext cx="2862519" cy="4608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37456C-3431-454A-9C3B-BEFE30B1C87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705783" y="2015105"/>
            <a:ext cx="2721971" cy="4608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7543D3-9F9C-2C4F-99C6-87AF32B6D07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27754" y="2015105"/>
            <a:ext cx="2761589" cy="4608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0209B39-0A3E-6B48-BFFC-07549BFAD741}"/>
              </a:ext>
            </a:extLst>
          </p:cNvPr>
          <p:cNvCxnSpPr>
            <a:cxnSpLocks/>
            <a:stCxn id="21" idx="2"/>
            <a:endCxn id="12" idx="0"/>
          </p:cNvCxnSpPr>
          <p:nvPr/>
        </p:nvCxnSpPr>
        <p:spPr>
          <a:xfrm>
            <a:off x="7427754" y="3226071"/>
            <a:ext cx="1" cy="47441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F83679-D0C3-EA41-8E24-E2EA48C61B22}"/>
              </a:ext>
            </a:extLst>
          </p:cNvPr>
          <p:cNvCxnSpPr>
            <a:cxnSpLocks/>
          </p:cNvCxnSpPr>
          <p:nvPr/>
        </p:nvCxnSpPr>
        <p:spPr>
          <a:xfrm flipH="1">
            <a:off x="4705783" y="3220631"/>
            <a:ext cx="1" cy="47985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D0F7AC1-C409-9E40-9575-4F1501F65EEA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2059733" y="2015105"/>
            <a:ext cx="0" cy="45775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09FB19F-5B80-7B41-A041-11F1EE62886C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2059733" y="3214265"/>
            <a:ext cx="0" cy="4587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5B199D9-148D-0447-B769-B0890E40D6EB}"/>
              </a:ext>
            </a:extLst>
          </p:cNvPr>
          <p:cNvSpPr/>
          <p:nvPr/>
        </p:nvSpPr>
        <p:spPr>
          <a:xfrm>
            <a:off x="6686348" y="2484666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</a:t>
            </a:r>
          </a:p>
          <a:p>
            <a:pPr algn="ctr"/>
            <a:r>
              <a:rPr lang="en-US" sz="1000" dirty="0"/>
              <a:t>class='additional-text'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CCF872-D39A-C34E-8283-617B378F69B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424952" y="2023812"/>
            <a:ext cx="2802" cy="4608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93FDC2B-7EBB-094A-8588-3598DF2177C7}"/>
              </a:ext>
            </a:extLst>
          </p:cNvPr>
          <p:cNvSpPr/>
          <p:nvPr/>
        </p:nvSpPr>
        <p:spPr>
          <a:xfrm>
            <a:off x="9446024" y="3675034"/>
            <a:ext cx="1482811" cy="7414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sz="900" dirty="0" err="1"/>
              <a:t>href</a:t>
            </a:r>
            <a:r>
              <a:rPr lang="en-US" sz="900" dirty="0"/>
              <a:t>="https://</a:t>
            </a:r>
            <a:r>
              <a:rPr lang="en-US" sz="900" dirty="0" err="1"/>
              <a:t>www.iana.org</a:t>
            </a:r>
            <a:r>
              <a:rPr lang="en-US" sz="900" dirty="0"/>
              <a:t>/domains/example"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16737B-2555-5A46-88DC-78CB4211980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0184628" y="3214180"/>
            <a:ext cx="2802" cy="4608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4D47192-9735-CE4A-9FF5-716965102EE6}"/>
              </a:ext>
            </a:extLst>
          </p:cNvPr>
          <p:cNvSpPr/>
          <p:nvPr/>
        </p:nvSpPr>
        <p:spPr>
          <a:xfrm>
            <a:off x="9599954" y="4874109"/>
            <a:ext cx="1194061" cy="5567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More information...</a:t>
            </a:r>
            <a:endParaRPr lang="en-US" sz="13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61BFD8-842E-FA49-96A5-55F54A58661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0196985" y="4398593"/>
            <a:ext cx="0" cy="47551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B0CE074-CBB9-AC42-BDD3-D470A5B30EB4}"/>
              </a:ext>
            </a:extLst>
          </p:cNvPr>
          <p:cNvSpPr/>
          <p:nvPr/>
        </p:nvSpPr>
        <p:spPr>
          <a:xfrm>
            <a:off x="3727377" y="2355107"/>
            <a:ext cx="2010108" cy="273587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A9DC9C-6AD0-D64B-861C-8B0DE3888B41}"/>
              </a:ext>
            </a:extLst>
          </p:cNvPr>
          <p:cNvSpPr/>
          <p:nvPr/>
        </p:nvSpPr>
        <p:spPr>
          <a:xfrm>
            <a:off x="6437485" y="2305077"/>
            <a:ext cx="2019801" cy="230399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A0C699-5E86-A740-A049-E9BA9A673CC1}"/>
              </a:ext>
            </a:extLst>
          </p:cNvPr>
          <p:cNvSpPr/>
          <p:nvPr/>
        </p:nvSpPr>
        <p:spPr>
          <a:xfrm>
            <a:off x="9068748" y="2355107"/>
            <a:ext cx="2299467" cy="327957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2CC133-8BCB-A340-B554-5A2FF0441D40}"/>
              </a:ext>
            </a:extLst>
          </p:cNvPr>
          <p:cNvSpPr/>
          <p:nvPr/>
        </p:nvSpPr>
        <p:spPr>
          <a:xfrm>
            <a:off x="9213427" y="3557366"/>
            <a:ext cx="2010108" cy="196610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5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172BBE0-36F3-9245-AA9E-CDC702F4B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11963400" cy="502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406D5B-8CF9-0847-B0C0-7B20FC46D5A6}"/>
              </a:ext>
            </a:extLst>
          </p:cNvPr>
          <p:cNvSpPr/>
          <p:nvPr/>
        </p:nvSpPr>
        <p:spPr>
          <a:xfrm>
            <a:off x="1853513" y="3181865"/>
            <a:ext cx="2854411" cy="2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app secret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1A70CA-EFDD-9248-8EC6-454BF6BE5D37}"/>
              </a:ext>
            </a:extLst>
          </p:cNvPr>
          <p:cNvSpPr/>
          <p:nvPr/>
        </p:nvSpPr>
        <p:spPr>
          <a:xfrm>
            <a:off x="1598140" y="2296298"/>
            <a:ext cx="2010033" cy="2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app id</a:t>
            </a:r>
          </a:p>
        </p:txBody>
      </p:sp>
    </p:spTree>
    <p:extLst>
      <p:ext uri="{BB962C8B-B14F-4D97-AF65-F5344CB8AC3E}">
        <p14:creationId xmlns:p14="http://schemas.microsoft.com/office/powerpoint/2010/main" val="137760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14860</TotalTime>
  <Words>241</Words>
  <Application>Microsoft Macintosh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Yuen,LT</dc:creator>
  <cp:lastModifiedBy>Yuen,LT</cp:lastModifiedBy>
  <cp:revision>5</cp:revision>
  <dcterms:created xsi:type="dcterms:W3CDTF">2022-02-26T15:00:34Z</dcterms:created>
  <dcterms:modified xsi:type="dcterms:W3CDTF">2022-03-11T06:56:19Z</dcterms:modified>
</cp:coreProperties>
</file>