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6" r:id="rId3"/>
    <p:sldId id="263" r:id="rId4"/>
    <p:sldId id="257" r:id="rId5"/>
    <p:sldId id="258" r:id="rId6"/>
    <p:sldId id="259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ohsen nabian" initials="mn" lastIdx="1" clrIdx="0">
    <p:extLst>
      <p:ext uri="{19B8F6BF-5375-455C-9EA6-DF929625EA0E}">
        <p15:presenceInfo xmlns:p15="http://schemas.microsoft.com/office/powerpoint/2012/main" userId="6eb24b0b73bcb58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40" d="100"/>
          <a:sy n="40" d="100"/>
        </p:scale>
        <p:origin x="424" y="2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25B2A-6F80-4B7E-88A4-E65EC2AA6816}" type="datetimeFigureOut">
              <a:rPr lang="en-US" smtClean="0"/>
              <a:t>8/8/2015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02E6C-C91E-4D32-A2C8-4C4C93A99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247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25B2A-6F80-4B7E-88A4-E65EC2AA6816}" type="datetimeFigureOut">
              <a:rPr lang="en-US" smtClean="0"/>
              <a:t>8/8/2015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02E6C-C91E-4D32-A2C8-4C4C93A99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639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25B2A-6F80-4B7E-88A4-E65EC2AA6816}" type="datetimeFigureOut">
              <a:rPr lang="en-US" smtClean="0"/>
              <a:t>8/8/2015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02E6C-C91E-4D32-A2C8-4C4C93A99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963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25B2A-6F80-4B7E-88A4-E65EC2AA6816}" type="datetimeFigureOut">
              <a:rPr lang="en-US" smtClean="0"/>
              <a:t>8/8/2015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02E6C-C91E-4D32-A2C8-4C4C93A99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765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25B2A-6F80-4B7E-88A4-E65EC2AA6816}" type="datetimeFigureOut">
              <a:rPr lang="en-US" smtClean="0"/>
              <a:t>8/8/2015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02E6C-C91E-4D32-A2C8-4C4C93A99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075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25B2A-6F80-4B7E-88A4-E65EC2AA6816}" type="datetimeFigureOut">
              <a:rPr lang="en-US" smtClean="0"/>
              <a:t>8/8/2015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02E6C-C91E-4D32-A2C8-4C4C93A99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258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25B2A-6F80-4B7E-88A4-E65EC2AA6816}" type="datetimeFigureOut">
              <a:rPr lang="en-US" smtClean="0"/>
              <a:t>8/8/2015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02E6C-C91E-4D32-A2C8-4C4C93A99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222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25B2A-6F80-4B7E-88A4-E65EC2AA6816}" type="datetimeFigureOut">
              <a:rPr lang="en-US" smtClean="0"/>
              <a:t>8/8/2015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02E6C-C91E-4D32-A2C8-4C4C93A99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473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25B2A-6F80-4B7E-88A4-E65EC2AA6816}" type="datetimeFigureOut">
              <a:rPr lang="en-US" smtClean="0"/>
              <a:t>8/8/2015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02E6C-C91E-4D32-A2C8-4C4C93A99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386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25B2A-6F80-4B7E-88A4-E65EC2AA6816}" type="datetimeFigureOut">
              <a:rPr lang="en-US" smtClean="0"/>
              <a:t>8/8/2015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02E6C-C91E-4D32-A2C8-4C4C93A99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187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25B2A-6F80-4B7E-88A4-E65EC2AA6816}" type="datetimeFigureOut">
              <a:rPr lang="en-US" smtClean="0"/>
              <a:t>8/8/2015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02E6C-C91E-4D32-A2C8-4C4C93A99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636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225B2A-6F80-4B7E-88A4-E65EC2AA6816}" type="datetimeFigureOut">
              <a:rPr lang="en-US" smtClean="0"/>
              <a:t>8/8/2015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F02E6C-C91E-4D32-A2C8-4C4C93A99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915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074" y="1760789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88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Bird-Strike Database Design</a:t>
            </a:r>
            <a:endParaRPr lang="en-US" sz="88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39453" y="4780547"/>
            <a:ext cx="64168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Mohsen Nabian</a:t>
            </a:r>
          </a:p>
          <a:p>
            <a:pPr algn="ctr"/>
            <a:r>
              <a:rPr lang="en-US" sz="2800" dirty="0" smtClean="0"/>
              <a:t>8/8/2015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57150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5030" y="700391"/>
            <a:ext cx="6128426" cy="57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429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Data Frames </a:t>
            </a:r>
            <a:r>
              <a:rPr lang="en-US" sz="5400" b="1" dirty="0" err="1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Prepration</a:t>
            </a:r>
            <a:endParaRPr lang="en-US" sz="54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After designing the normalized tables it is time to prepare data :</a:t>
            </a:r>
          </a:p>
          <a:p>
            <a:r>
              <a:rPr lang="en-US" dirty="0" smtClean="0"/>
              <a:t>1) we need to create data frames for different tables</a:t>
            </a:r>
          </a:p>
          <a:p>
            <a:r>
              <a:rPr lang="en-US" dirty="0" smtClean="0"/>
              <a:t>2) remove repetitive </a:t>
            </a:r>
            <a:r>
              <a:rPr lang="en-US" dirty="0" err="1" smtClean="0"/>
              <a:t>raws</a:t>
            </a:r>
            <a:r>
              <a:rPr lang="en-US" dirty="0" smtClean="0"/>
              <a:t> from </a:t>
            </a:r>
            <a:r>
              <a:rPr lang="en-US" dirty="0" err="1" smtClean="0"/>
              <a:t>non_based</a:t>
            </a:r>
            <a:r>
              <a:rPr lang="en-US" dirty="0" smtClean="0"/>
              <a:t> tables</a:t>
            </a:r>
          </a:p>
          <a:p>
            <a:r>
              <a:rPr lang="en-US" dirty="0" smtClean="0"/>
              <a:t>3) putting id for those </a:t>
            </a:r>
            <a:r>
              <a:rPr lang="en-US" dirty="0" err="1" smtClean="0"/>
              <a:t>non_based</a:t>
            </a:r>
            <a:r>
              <a:rPr lang="en-US" dirty="0" smtClean="0"/>
              <a:t> tables as primary key</a:t>
            </a:r>
          </a:p>
          <a:p>
            <a:r>
              <a:rPr lang="en-US" dirty="0" smtClean="0"/>
              <a:t>4) finding the corresponding </a:t>
            </a:r>
            <a:r>
              <a:rPr lang="en-US" dirty="0" err="1" smtClean="0"/>
              <a:t>raws</a:t>
            </a:r>
            <a:r>
              <a:rPr lang="en-US" dirty="0" smtClean="0"/>
              <a:t> in base tables from </a:t>
            </a:r>
            <a:r>
              <a:rPr lang="en-US" dirty="0" err="1" smtClean="0"/>
              <a:t>non_based</a:t>
            </a:r>
            <a:r>
              <a:rPr lang="en-US" dirty="0" smtClean="0"/>
              <a:t> tables.</a:t>
            </a:r>
          </a:p>
          <a:p>
            <a:r>
              <a:rPr lang="en-US" dirty="0" smtClean="0"/>
              <a:t>5) put the corresponding ids in the foreign key columns in the base table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098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1056" y="1706207"/>
            <a:ext cx="8446332" cy="475106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03923" y="616220"/>
            <a:ext cx="10820598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Creating Database and defining the tables in the database </a:t>
            </a:r>
            <a:endParaRPr lang="en-US" sz="3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89804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5751" y="1648371"/>
            <a:ext cx="8476942" cy="476828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03923" y="616220"/>
            <a:ext cx="10820598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D</a:t>
            </a:r>
            <a:r>
              <a:rPr lang="en-US" sz="2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efining the tables in the database  and loading data frames in to the database tables</a:t>
            </a:r>
            <a:endParaRPr lang="en-US" sz="2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34810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2336" y="1494267"/>
            <a:ext cx="9023482" cy="507570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00176" y="487883"/>
            <a:ext cx="10820598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Writing Queries for each table in the database</a:t>
            </a:r>
          </a:p>
          <a:p>
            <a:pPr algn="ctr"/>
            <a:endParaRPr lang="en-US" sz="2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226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0042" y="1418515"/>
            <a:ext cx="8744656" cy="491886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00176" y="487883"/>
            <a:ext cx="10820598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Writing Queries for each table in the database</a:t>
            </a:r>
          </a:p>
          <a:p>
            <a:pPr algn="ctr"/>
            <a:endParaRPr lang="en-US" sz="2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00366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6505" y="1687220"/>
            <a:ext cx="8552151" cy="481058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00176" y="487883"/>
            <a:ext cx="10820598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Writing Queries for each table in the database</a:t>
            </a:r>
          </a:p>
          <a:p>
            <a:pPr algn="ctr"/>
            <a:endParaRPr lang="en-US" sz="2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21172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6369" y="1475072"/>
            <a:ext cx="8461588" cy="475964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00176" y="487883"/>
            <a:ext cx="10820598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Writing Queries for each table in the database</a:t>
            </a:r>
          </a:p>
          <a:p>
            <a:pPr algn="ctr"/>
            <a:endParaRPr lang="en-US" sz="2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76581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135</Words>
  <Application>Microsoft Office PowerPoint</Application>
  <PresentationFormat>Widescreen</PresentationFormat>
  <Paragraphs>16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Bird-Strike Database Design</vt:lpstr>
      <vt:lpstr>PowerPoint Presentation</vt:lpstr>
      <vt:lpstr>Data Frames Prepration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mohsen nabian</dc:creator>
  <cp:lastModifiedBy>mohsen nabian</cp:lastModifiedBy>
  <cp:revision>8</cp:revision>
  <dcterms:created xsi:type="dcterms:W3CDTF">2015-08-08T16:55:07Z</dcterms:created>
  <dcterms:modified xsi:type="dcterms:W3CDTF">2015-08-08T20:06:17Z</dcterms:modified>
</cp:coreProperties>
</file>