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1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13B7-39B0-41EE-887E-5CF8D53D3E75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3D5C-015F-426B-BD04-50CDBB69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6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13B7-39B0-41EE-887E-5CF8D53D3E75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3D5C-015F-426B-BD04-50CDBB69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13B7-39B0-41EE-887E-5CF8D53D3E75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3D5C-015F-426B-BD04-50CDBB69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13B7-39B0-41EE-887E-5CF8D53D3E75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3D5C-015F-426B-BD04-50CDBB69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13B7-39B0-41EE-887E-5CF8D53D3E75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3D5C-015F-426B-BD04-50CDBB69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4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13B7-39B0-41EE-887E-5CF8D53D3E75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3D5C-015F-426B-BD04-50CDBB69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5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13B7-39B0-41EE-887E-5CF8D53D3E75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3D5C-015F-426B-BD04-50CDBB69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4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13B7-39B0-41EE-887E-5CF8D53D3E75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3D5C-015F-426B-BD04-50CDBB69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13B7-39B0-41EE-887E-5CF8D53D3E75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3D5C-015F-426B-BD04-50CDBB69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5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13B7-39B0-41EE-887E-5CF8D53D3E75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3D5C-015F-426B-BD04-50CDBB69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6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13B7-39B0-41EE-887E-5CF8D53D3E75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3D5C-015F-426B-BD04-50CDBB69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A13B7-39B0-41EE-887E-5CF8D53D3E75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83D5C-015F-426B-BD04-50CDBB69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0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Bird Strike Database Structure Design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Mohsen Nabian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table of almost 90000 records with many attributes regarding </a:t>
            </a:r>
            <a:r>
              <a:rPr lang="en-US" dirty="0" err="1" smtClean="0"/>
              <a:t>AirCrafts</a:t>
            </a:r>
            <a:r>
              <a:rPr lang="en-US" dirty="0" smtClean="0"/>
              <a:t> Bird strike is given as a excel file.</a:t>
            </a:r>
          </a:p>
          <a:p>
            <a:r>
              <a:rPr lang="en-US" dirty="0" smtClean="0"/>
              <a:t>The goal of this project is to design a relational database model for the </a:t>
            </a:r>
            <a:r>
              <a:rPr lang="en-US" b="1" dirty="0" smtClean="0"/>
              <a:t>current data </a:t>
            </a:r>
            <a:r>
              <a:rPr lang="en-US" dirty="0" smtClean="0"/>
              <a:t> and its future. </a:t>
            </a:r>
          </a:p>
          <a:p>
            <a:r>
              <a:rPr lang="en-US" dirty="0" smtClean="0"/>
              <a:t>The model design is intended to minimize redundancies in the data. </a:t>
            </a:r>
          </a:p>
          <a:p>
            <a:r>
              <a:rPr lang="en-US" dirty="0" smtClean="0"/>
              <a:t>The database structure should be normalized at least 3NF.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Review: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Normal Form:  Each </a:t>
            </a:r>
            <a:r>
              <a:rPr lang="en-US" dirty="0"/>
              <a:t>field MUST have </a:t>
            </a:r>
            <a:r>
              <a:rPr lang="en-US" b="1" dirty="0"/>
              <a:t>one and only</a:t>
            </a:r>
            <a:r>
              <a:rPr lang="en-US" dirty="0"/>
              <a:t> one </a:t>
            </a:r>
            <a:r>
              <a:rPr lang="en-US" dirty="0" err="1"/>
              <a:t>value.We</a:t>
            </a:r>
            <a:r>
              <a:rPr lang="en-US" dirty="0"/>
              <a:t> can avoid it by adding columns.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Form: </a:t>
            </a:r>
            <a:r>
              <a:rPr lang="en-US" dirty="0"/>
              <a:t>Any non-key field should be dependent on the entire primary key.</a:t>
            </a:r>
            <a:r>
              <a:rPr lang="en-US" dirty="0" smtClean="0"/>
              <a:t> 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Normal Form: </a:t>
            </a:r>
            <a:r>
              <a:rPr lang="en-US" dirty="0"/>
              <a:t>No non-Key filed is dependent on another non-key field. </a:t>
            </a:r>
          </a:p>
        </p:txBody>
      </p:sp>
    </p:spTree>
    <p:extLst>
      <p:ext uri="{BB962C8B-B14F-4D97-AF65-F5344CB8AC3E}">
        <p14:creationId xmlns:p14="http://schemas.microsoft.com/office/powerpoint/2010/main" val="35325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cells in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current given data contains many empty and unknowns. The reason could be lack of information, missing data or not reporting data.</a:t>
            </a:r>
          </a:p>
          <a:p>
            <a:r>
              <a:rPr lang="en-US" dirty="0" smtClean="0"/>
              <a:t>The database model designed is considering the existence of NULL and unknown data. As a result, for some tables, an automated id attributes are chosen as Primary Key.</a:t>
            </a:r>
          </a:p>
          <a:p>
            <a:r>
              <a:rPr lang="en-US" dirty="0" smtClean="0"/>
              <a:t>In the current design, we impose some attributes not to be NULL and must be filled with appropriate data. These attributes are: 1) Record ID   2)</a:t>
            </a:r>
            <a:r>
              <a:rPr lang="en-US" dirty="0" err="1" smtClean="0"/>
              <a:t>AirCraft</a:t>
            </a:r>
            <a:r>
              <a:rPr lang="en-US" dirty="0" smtClean="0"/>
              <a:t> Make/Model</a:t>
            </a:r>
          </a:p>
          <a:p>
            <a:r>
              <a:rPr lang="en-US" dirty="0" smtClean="0"/>
              <a:t>If we were designing the database from the beginning without any data, we were imposing much more fields to be field and not to be NULL. As a result instead of having artificial keys (like </a:t>
            </a:r>
            <a:r>
              <a:rPr lang="en-US" dirty="0" err="1" smtClean="0"/>
              <a:t>Flight_id</a:t>
            </a:r>
            <a:r>
              <a:rPr lang="en-US" dirty="0" smtClean="0"/>
              <a:t>) we would have natural primary keys(like </a:t>
            </a:r>
            <a:r>
              <a:rPr lang="en-US" dirty="0" err="1" smtClean="0"/>
              <a:t>Flight_number</a:t>
            </a:r>
            <a:r>
              <a:rPr lang="en-US" dirty="0" smtClean="0"/>
              <a:t>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0" y="0"/>
            <a:ext cx="6372365" cy="908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268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Bird Strike Database Structure Design </vt:lpstr>
      <vt:lpstr>Design Objectives:</vt:lpstr>
      <vt:lpstr>Normalization Review:</vt:lpstr>
      <vt:lpstr>Empty cells in the data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Strike Database Structure Design</dc:title>
  <dc:creator>mohsen nabian</dc:creator>
  <cp:lastModifiedBy>mohsen nabian</cp:lastModifiedBy>
  <cp:revision>5</cp:revision>
  <dcterms:created xsi:type="dcterms:W3CDTF">2015-07-29T16:36:37Z</dcterms:created>
  <dcterms:modified xsi:type="dcterms:W3CDTF">2015-07-29T17:25:03Z</dcterms:modified>
</cp:coreProperties>
</file>