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4924"/>
  </p:normalViewPr>
  <p:slideViewPr>
    <p:cSldViewPr snapToGrid="0">
      <p:cViewPr>
        <p:scale>
          <a:sx n="87" d="100"/>
          <a:sy n="87" d="100"/>
        </p:scale>
        <p:origin x="-3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mohsennabian/Dropbox/Spring%202106/Visualization/Proj2/Season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Chinatown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1037.0</c:v>
                </c:pt>
                <c:pt idx="1">
                  <c:v>1882.0</c:v>
                </c:pt>
                <c:pt idx="2">
                  <c:v>1219.0</c:v>
                </c:pt>
                <c:pt idx="3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Martin J Walsh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517.0</c:v>
                </c:pt>
                <c:pt idx="1">
                  <c:v>828.0</c:v>
                </c:pt>
                <c:pt idx="2">
                  <c:v>565.0</c:v>
                </c:pt>
                <c:pt idx="3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Beacon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642.0</c:v>
                </c:pt>
                <c:pt idx="1">
                  <c:v>975.0</c:v>
                </c:pt>
                <c:pt idx="2">
                  <c:v>712.0</c:v>
                </c:pt>
                <c:pt idx="3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WestEnd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411.0</c:v>
                </c:pt>
                <c:pt idx="1">
                  <c:v>964.0</c:v>
                </c:pt>
                <c:pt idx="2">
                  <c:v>630.0</c:v>
                </c:pt>
                <c:pt idx="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078880"/>
        <c:axId val="-2059049200"/>
      </c:lineChart>
      <c:catAx>
        <c:axId val="-214407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049200"/>
        <c:crosses val="autoZero"/>
        <c:auto val="1"/>
        <c:lblAlgn val="ctr"/>
        <c:lblOffset val="100"/>
        <c:noMultiLvlLbl val="0"/>
      </c:catAx>
      <c:valAx>
        <c:axId val="-2059049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078880"/>
        <c:crosses val="autoZero"/>
        <c:crossBetween val="between"/>
        <c:majorUnit val="2000.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63C29-3E71-2846-A5F2-2DADD60F096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4EEA-156D-2A49-9615-A60F985A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4EEA-156D-2A49-9615-A60F985AB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3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3605-8BDF-4C39-9E0A-B8E9B8D27FA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3852-2F96-48C0-9F7E-2B99FA0E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4" r="4161" b="8372"/>
          <a:stretch/>
        </p:blipFill>
        <p:spPr>
          <a:xfrm>
            <a:off x="300408" y="593767"/>
            <a:ext cx="2822802" cy="3028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3" b="5091"/>
          <a:stretch/>
        </p:blipFill>
        <p:spPr>
          <a:xfrm>
            <a:off x="244755" y="3574473"/>
            <a:ext cx="2934107" cy="3229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6" y="201879"/>
            <a:ext cx="3092010" cy="3814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7769" b="8433"/>
          <a:stretch/>
        </p:blipFill>
        <p:spPr>
          <a:xfrm>
            <a:off x="8395856" y="3574473"/>
            <a:ext cx="3149829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74049"/>
              </p:ext>
            </p:extLst>
          </p:nvPr>
        </p:nvGraphicFramePr>
        <p:xfrm>
          <a:off x="990901" y="1531530"/>
          <a:ext cx="6192982" cy="4287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28" y="1469034"/>
            <a:ext cx="4356325" cy="44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9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4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Network : </vt:lpstr>
    </vt:vector>
  </TitlesOfParts>
  <Company>Northeastern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Nabian</dc:creator>
  <cp:lastModifiedBy>mohsen nabian</cp:lastModifiedBy>
  <cp:revision>4</cp:revision>
  <dcterms:created xsi:type="dcterms:W3CDTF">2016-03-16T04:28:34Z</dcterms:created>
  <dcterms:modified xsi:type="dcterms:W3CDTF">2016-03-17T20:50:31Z</dcterms:modified>
</cp:coreProperties>
</file>