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95431"/>
  </p:normalViewPr>
  <p:slideViewPr>
    <p:cSldViewPr snapToGrid="0" snapToObjects="1">
      <p:cViewPr varScale="1">
        <p:scale>
          <a:sx n="64" d="100"/>
          <a:sy n="64" d="100"/>
        </p:scale>
        <p:origin x="18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9D5-DFA2-6044-B168-62EE2F1FD2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F5FB-D5E4-ED47-B42D-DB894A62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4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9D5-DFA2-6044-B168-62EE2F1FD2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F5FB-D5E4-ED47-B42D-DB894A62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8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9D5-DFA2-6044-B168-62EE2F1FD2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F5FB-D5E4-ED47-B42D-DB894A62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9D5-DFA2-6044-B168-62EE2F1FD2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F5FB-D5E4-ED47-B42D-DB894A62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0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9D5-DFA2-6044-B168-62EE2F1FD2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F5FB-D5E4-ED47-B42D-DB894A62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9D5-DFA2-6044-B168-62EE2F1FD2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F5FB-D5E4-ED47-B42D-DB894A62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9D5-DFA2-6044-B168-62EE2F1FD2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F5FB-D5E4-ED47-B42D-DB894A62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9D5-DFA2-6044-B168-62EE2F1FD2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F5FB-D5E4-ED47-B42D-DB894A62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9D5-DFA2-6044-B168-62EE2F1FD2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F5FB-D5E4-ED47-B42D-DB894A62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9D5-DFA2-6044-B168-62EE2F1FD2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F5FB-D5E4-ED47-B42D-DB894A62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9D5-DFA2-6044-B168-62EE2F1FD2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F5FB-D5E4-ED47-B42D-DB894A62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09D5-DFA2-6044-B168-62EE2F1FD2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F5FB-D5E4-ED47-B42D-DB894A62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9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374" y="258417"/>
            <a:ext cx="53273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going on with so many </a:t>
            </a:r>
            <a:r>
              <a:rPr lang="en-US" sz="4000" dirty="0">
                <a:solidFill>
                  <a:srgbClr val="C00000"/>
                </a:solidFill>
              </a:rPr>
              <a:t>R</a:t>
            </a:r>
            <a:r>
              <a:rPr lang="en-US" sz="4000" dirty="0" smtClean="0">
                <a:solidFill>
                  <a:srgbClr val="C00000"/>
                </a:solidFill>
              </a:rPr>
              <a:t>estaurants</a:t>
            </a:r>
            <a:r>
              <a:rPr lang="en-US" sz="4000" dirty="0" smtClean="0"/>
              <a:t> </a:t>
            </a:r>
            <a:r>
              <a:rPr lang="en-US" sz="3200" dirty="0" smtClean="0"/>
              <a:t>in US</a:t>
            </a:r>
            <a:r>
              <a:rPr lang="en-US" sz="4000" dirty="0" smtClean="0"/>
              <a:t>?</a:t>
            </a:r>
          </a:p>
          <a:p>
            <a:endParaRPr lang="en-US" sz="4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7241637" y="0"/>
            <a:ext cx="4950363" cy="1285271"/>
            <a:chOff x="6879835" y="0"/>
            <a:chExt cx="4950363" cy="1285271"/>
          </a:xfrm>
        </p:grpSpPr>
        <p:grpSp>
          <p:nvGrpSpPr>
            <p:cNvPr id="18" name="Group 17"/>
            <p:cNvGrpSpPr/>
            <p:nvPr/>
          </p:nvGrpSpPr>
          <p:grpSpPr>
            <a:xfrm>
              <a:off x="8533257" y="0"/>
              <a:ext cx="3296941" cy="1285271"/>
              <a:chOff x="8684764" y="5465917"/>
              <a:chExt cx="3296941" cy="128527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4764" y="5465917"/>
                <a:ext cx="1927906" cy="1285271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0401217" y="5723831"/>
                <a:ext cx="15804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.com</a:t>
                </a:r>
                <a:endParaRPr lang="en-US" sz="4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879835" y="449404"/>
              <a:ext cx="2000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by:   </a:t>
              </a:r>
              <a:r>
                <a:rPr lang="en-US" sz="2800" dirty="0" smtClean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parsing</a:t>
              </a:r>
              <a:endParaRPr lang="en-US" sz="28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01241" y="2538327"/>
            <a:ext cx="5057194" cy="3981743"/>
            <a:chOff x="8476135" y="2584794"/>
            <a:chExt cx="3675611" cy="2951300"/>
          </a:xfrm>
        </p:grpSpPr>
        <p:pic>
          <p:nvPicPr>
            <p:cNvPr id="21" name="Picture"/>
            <p:cNvPicPr/>
            <p:nvPr/>
          </p:nvPicPr>
          <p:blipFill rotWithShape="1">
            <a:blip r:embed="rId3"/>
            <a:srcRect l="17373" t="17458" r="4582" b="12081"/>
            <a:stretch/>
          </p:blipFill>
          <p:spPr bwMode="auto">
            <a:xfrm>
              <a:off x="8533257" y="2932042"/>
              <a:ext cx="3597965" cy="2604052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8476135" y="2584794"/>
              <a:ext cx="3675611" cy="387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pple LiSung" charset="0"/>
                  <a:ea typeface="Apple LiSung" charset="0"/>
                  <a:cs typeface="Apple LiSung" charset="0"/>
                </a:rPr>
                <a:t>c</a:t>
              </a:r>
              <a:r>
                <a:rPr lang="en-US" sz="2800" dirty="0" smtClean="0">
                  <a:latin typeface="Apple LiSung" charset="0"/>
                  <a:ea typeface="Apple LiSung" charset="0"/>
                  <a:cs typeface="Apple LiSung" charset="0"/>
                </a:rPr>
                <a:t>ustomer </a:t>
              </a:r>
              <a:r>
                <a:rPr lang="en-US" sz="2800" smtClean="0">
                  <a:latin typeface="Apple LiSung" charset="0"/>
                  <a:ea typeface="Apple LiSung" charset="0"/>
                  <a:cs typeface="Apple LiSung" charset="0"/>
                </a:rPr>
                <a:t>satisfaction (scale of 5)  </a:t>
              </a:r>
              <a:endParaRPr lang="en-US" sz="2800" dirty="0">
                <a:latin typeface="Apple LiSung" charset="0"/>
                <a:ea typeface="Apple LiSung" charset="0"/>
                <a:cs typeface="Apple LiSung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30335" y="3006816"/>
            <a:ext cx="4088330" cy="3472113"/>
            <a:chOff x="5145398" y="4102871"/>
            <a:chExt cx="3167336" cy="2666495"/>
          </a:xfrm>
        </p:grpSpPr>
        <p:pic>
          <p:nvPicPr>
            <p:cNvPr id="15" name="Picture"/>
            <p:cNvPicPr/>
            <p:nvPr/>
          </p:nvPicPr>
          <p:blipFill rotWithShape="1">
            <a:blip r:embed="rId4"/>
            <a:srcRect l="17970" t="15437" r="5138" b="25960"/>
            <a:stretch/>
          </p:blipFill>
          <p:spPr bwMode="auto">
            <a:xfrm>
              <a:off x="5211726" y="4102871"/>
              <a:ext cx="3101008" cy="216673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5145398" y="6209172"/>
              <a:ext cx="461665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mtClean="0"/>
                <a:t>$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82101" y="6269601"/>
              <a:ext cx="461665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 smtClean="0"/>
                <a:t>$$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9327" y="6269601"/>
              <a:ext cx="461665" cy="49503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mtClean="0"/>
                <a:t>$$$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30498" y="6139169"/>
              <a:ext cx="461665" cy="63019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mtClean="0"/>
                <a:t>$$$$</a:t>
              </a:r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2333" y="1507206"/>
            <a:ext cx="6207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the underlying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statistics</a:t>
            </a:r>
            <a:r>
              <a:rPr lang="en-US" sz="4000" dirty="0" smtClean="0"/>
              <a:t>?</a:t>
            </a:r>
          </a:p>
          <a:p>
            <a:endParaRPr lang="en-US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2060034" y="2569035"/>
            <a:ext cx="278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LiGothic" charset="0"/>
                <a:ea typeface="Apple LiGothic" charset="0"/>
                <a:cs typeface="Apple LiGothic" charset="0"/>
              </a:rPr>
              <a:t>Price distribution</a:t>
            </a:r>
            <a:endParaRPr lang="en-US" sz="2800" dirty="0">
              <a:latin typeface="Apple LiGothic" charset="0"/>
              <a:ea typeface="Apple LiGothic" charset="0"/>
              <a:cs typeface="Apple Li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35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Apple LiGothic</vt:lpstr>
      <vt:lpstr>Apple LiSung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mohsen nabian</dc:creator>
  <cp:lastModifiedBy>mohsen nabian</cp:lastModifiedBy>
  <cp:revision>6</cp:revision>
  <dcterms:created xsi:type="dcterms:W3CDTF">2016-04-11T01:05:36Z</dcterms:created>
  <dcterms:modified xsi:type="dcterms:W3CDTF">2016-04-11T14:45:41Z</dcterms:modified>
</cp:coreProperties>
</file>