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0"/>
  </p:normalViewPr>
  <p:slideViewPr>
    <p:cSldViewPr snapToGrid="0" snapToObjects="1">
      <p:cViewPr varScale="1">
        <p:scale>
          <a:sx n="98" d="100"/>
          <a:sy n="98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8810-F153-0B4F-AE9D-7E3816DA378D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362D-7D01-8F42-A5C0-AAE9298BD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1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8810-F153-0B4F-AE9D-7E3816DA378D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362D-7D01-8F42-A5C0-AAE9298BD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1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8810-F153-0B4F-AE9D-7E3816DA378D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362D-7D01-8F42-A5C0-AAE9298BD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8810-F153-0B4F-AE9D-7E3816DA378D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362D-7D01-8F42-A5C0-AAE9298BD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2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8810-F153-0B4F-AE9D-7E3816DA378D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362D-7D01-8F42-A5C0-AAE9298BD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9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8810-F153-0B4F-AE9D-7E3816DA378D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362D-7D01-8F42-A5C0-AAE9298BD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2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8810-F153-0B4F-AE9D-7E3816DA378D}" type="datetimeFigureOut">
              <a:rPr lang="en-US" smtClean="0"/>
              <a:t>12/6/16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362D-7D01-8F42-A5C0-AAE9298BD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8810-F153-0B4F-AE9D-7E3816DA378D}" type="datetimeFigureOut">
              <a:rPr lang="en-US" smtClean="0"/>
              <a:t>12/6/16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362D-7D01-8F42-A5C0-AAE9298BD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8810-F153-0B4F-AE9D-7E3816DA378D}" type="datetimeFigureOut">
              <a:rPr lang="en-US" smtClean="0"/>
              <a:t>12/6/16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362D-7D01-8F42-A5C0-AAE9298BD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2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8810-F153-0B4F-AE9D-7E3816DA378D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362D-7D01-8F42-A5C0-AAE9298BD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1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8810-F153-0B4F-AE9D-7E3816DA378D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362D-7D01-8F42-A5C0-AAE9298BD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98810-F153-0B4F-AE9D-7E3816DA378D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8362D-7D01-8F42-A5C0-AAE9298BD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6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HW 3 Plots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Mohsen </a:t>
            </a:r>
            <a:r>
              <a:rPr lang="en-US" dirty="0" err="1" smtClean="0"/>
              <a:t>Nabian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86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  (PCA1 vs PCA2)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112366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   Original 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865198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 </a:t>
            </a:r>
            <a:r>
              <a:rPr lang="en-US" dirty="0" err="1" smtClean="0"/>
              <a:t>Kmeans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553147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3 sigma=0.1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98466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3 sigma=1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935700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3 sigma=0.01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056903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3 sigma=0.001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796591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31</Words>
  <Application>Microsoft Macintosh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HW 3 Plots</vt:lpstr>
      <vt:lpstr>Problem 1  (PCA1 vs PCA2)</vt:lpstr>
      <vt:lpstr>Problem 2   Original X</vt:lpstr>
      <vt:lpstr>Problem 2 Kmeans</vt:lpstr>
      <vt:lpstr>Problem 3 sigma=0.1</vt:lpstr>
      <vt:lpstr>Problem 3 sigma=1</vt:lpstr>
      <vt:lpstr>Problem 3 sigma=0.01</vt:lpstr>
      <vt:lpstr>Problem 3 sigma=0.001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 3 Plots</dc:title>
  <dc:creator>Microsoft Office User</dc:creator>
  <cp:lastModifiedBy>Microsoft Office User</cp:lastModifiedBy>
  <cp:revision>1</cp:revision>
  <cp:lastPrinted>2016-12-06T20:17:02Z</cp:lastPrinted>
  <dcterms:created xsi:type="dcterms:W3CDTF">2016-12-06T20:11:42Z</dcterms:created>
  <dcterms:modified xsi:type="dcterms:W3CDTF">2016-12-06T20:17:10Z</dcterms:modified>
</cp:coreProperties>
</file>