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4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 snapToObjects="1">
      <p:cViewPr>
        <p:scale>
          <a:sx n="210" d="100"/>
          <a:sy n="210" d="100"/>
        </p:scale>
        <p:origin x="-3272" y="-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A76E-1D72-8A47-A7C7-C951D8DC4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BBEB7-FF22-C348-81AB-9AFDCAFB2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7C1D6-11F0-1840-86E4-BAD67773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693D-C8CA-884E-BF56-9ACB0F4E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24B12-A284-E945-992E-A0B90B3D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8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B3C64-0076-E049-ADC5-37485585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18783-1410-7248-BB23-A5C59ED64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7F3A-65DB-1B45-9FB5-C87F40D8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63C3F-23DB-404F-804D-C992B85C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97D2C-2D02-8644-8118-6961781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8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373C6-1850-8E4E-A872-CE935B4FDE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EB8C-EB1A-4D43-B763-D2081B5F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DD23-885D-9945-9E23-13B66FB0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7E3B6-3F16-D748-B78F-D07B21B5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E4248-77DF-7F4E-917B-75718E0D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0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8A74-E963-884A-8B86-2EA79FB5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689B-97F4-F04E-A62A-4B9E20CA5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6324F-A033-0F47-A7AC-A74E415F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3BEB-CAB9-DA48-96EC-01419E8C6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35437-2261-F64F-A8FD-027C83B8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6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A73E-53E1-EA46-9EEE-9BED264E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7A96F-EE86-1741-8810-B10C551CA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8D10-E35F-7C47-A8F0-1004F806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85E3F-A00F-C94A-B99E-7901E1BC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40CF-BCE7-514B-AC0A-F1EC83BBB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62F3-DF9F-BD4C-B9B4-ABE87C394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74B43-7F6D-8442-A79D-3E27FF421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FFD04-CC04-CB4F-95DD-DC2676856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5BA3A-7499-5C40-B25E-0601E5D1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7BDF5-271A-D942-ABBC-89929C46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924DD-4C1C-7246-8407-C8EC01A82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C72C-C48F-2F49-BB42-865B710AD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B3180-294B-CA44-B940-3FFBCC1D2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2972-F15B-2047-AEF5-1D589D659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EFE91A-E955-AB49-84BB-149E8EBD1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5A8D5-B045-5848-BCC4-930F4FC24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AF07F-E7AD-E54B-B33F-328D6487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3A852-A5EF-2E4F-97D3-024E637B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0F5555-9EB7-1846-AFBC-0E206131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49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3D02-A401-B347-BA49-245577CD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21DF1-68F4-E94E-AE9B-29C2276E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84EF5-7BF3-2842-8771-6027F536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7B370-AB93-754A-9758-7940D712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2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3FB61-3581-5045-93FF-3C24B2579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9A5A33-3D72-3448-805C-6E7C21D1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003A1-34CB-DB4F-9181-1A8B9EE0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2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29972-F184-3248-B755-E4348FA8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E7580-83B8-A54D-9B4E-00E6B6FB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F2ED9-2743-2F45-A71F-D5ED23D28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BDD15-A8B1-3041-B515-F5FF476C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A9BF85-CD24-BF4B-858E-806AE569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72D2D-14D9-154A-980F-978AB8E20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83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1D03B-B215-CF43-96A2-644A4EDE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C5D9A-9AD2-6E4A-8C12-CA4A99C83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6E80F-7CB0-5A4E-B3FB-2D27B5832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ED1B5-892A-BA46-A1FE-F7F5FD408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F8DA7-3874-E247-B60C-3D00CBDD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0674-04AF-C64D-A51E-59E1312D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5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5CBDE-73C7-AA46-972A-7C1F897A1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5FAA5-F38E-AF49-9EFC-4E1291548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C6F2-0A89-1C41-8CA1-71F49747E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A1F0-F9AF-8B46-B973-C1BEB4A164E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EF00D-53F1-B24B-9876-007A51362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2E2B8-5311-A742-8AA2-F6953E548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2760-2AFF-0D4E-8A52-6A16BA6133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7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A3BD2-D39D-5948-B101-8C922DF2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2" t="22499" r="4289" b="3959"/>
          <a:stretch/>
        </p:blipFill>
        <p:spPr>
          <a:xfrm>
            <a:off x="8169860" y="3114675"/>
            <a:ext cx="3403015" cy="34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1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0A3BD2-D39D-5948-B101-8C922DF2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5" t="29166" r="47217" b="2708"/>
          <a:stretch/>
        </p:blipFill>
        <p:spPr>
          <a:xfrm>
            <a:off x="4116072" y="1650402"/>
            <a:ext cx="1938835" cy="14813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8FA861-3F1C-3D46-847F-7AC589C806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452" t="22499" r="4289" b="3959"/>
          <a:stretch/>
        </p:blipFill>
        <p:spPr>
          <a:xfrm>
            <a:off x="6150706" y="1408470"/>
            <a:ext cx="1689066" cy="1723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427476-CE87-794E-98E2-60C56C9B32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" r="80607" b="85208"/>
          <a:stretch/>
        </p:blipFill>
        <p:spPr>
          <a:xfrm>
            <a:off x="6895523" y="489927"/>
            <a:ext cx="1126908" cy="5517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EFE90A-040B-7744-82D8-A87F97120ACC}"/>
              </a:ext>
            </a:extLst>
          </p:cNvPr>
          <p:cNvSpPr txBox="1"/>
          <p:nvPr/>
        </p:nvSpPr>
        <p:spPr>
          <a:xfrm>
            <a:off x="4020273" y="512854"/>
            <a:ext cx="4002158" cy="738664"/>
          </a:xfrm>
          <a:prstGeom prst="rect">
            <a:avLst/>
          </a:prstGeom>
          <a:noFill/>
          <a:ln w="28575">
            <a:solidFill>
              <a:srgbClr val="0174C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174C1"/>
                </a:solidFill>
              </a:rPr>
              <a:t>CI-VAE</a:t>
            </a:r>
          </a:p>
          <a:p>
            <a:pPr algn="ctr"/>
            <a:r>
              <a:rPr lang="en-US" dirty="0">
                <a:solidFill>
                  <a:srgbClr val="0174C1"/>
                </a:solidFill>
              </a:rPr>
              <a:t>for disease understanding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DDDB8F-A2CE-A244-A582-0D6073C81FE1}"/>
              </a:ext>
            </a:extLst>
          </p:cNvPr>
          <p:cNvSpPr/>
          <p:nvPr/>
        </p:nvSpPr>
        <p:spPr>
          <a:xfrm>
            <a:off x="4020273" y="1309391"/>
            <a:ext cx="4002158" cy="1921397"/>
          </a:xfrm>
          <a:prstGeom prst="rect">
            <a:avLst/>
          </a:prstGeom>
          <a:noFill/>
          <a:ln w="28575">
            <a:solidFill>
              <a:srgbClr val="017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64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403B55-890C-ED4F-AC1D-F63EF7B908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3" r="80607" b="85208"/>
          <a:stretch/>
        </p:blipFill>
        <p:spPr>
          <a:xfrm>
            <a:off x="357188" y="1"/>
            <a:ext cx="2071688" cy="101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0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Mohsen Nabian</dc:creator>
  <cp:lastModifiedBy>Mohsen Nabian</cp:lastModifiedBy>
  <cp:revision>1</cp:revision>
  <dcterms:created xsi:type="dcterms:W3CDTF">2022-12-29T01:11:19Z</dcterms:created>
  <dcterms:modified xsi:type="dcterms:W3CDTF">2022-12-29T01:19:23Z</dcterms:modified>
</cp:coreProperties>
</file>