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8" r:id="rId4"/>
    <p:sldId id="259" r:id="rId5"/>
    <p:sldId id="260" r:id="rId6"/>
    <p:sldId id="264" r:id="rId7"/>
    <p:sldId id="263" r:id="rId8"/>
    <p:sldId id="262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080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5C1DA3-D5EF-49B4-BB7A-8D0675FBE38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6ED1B6-5D06-4131-880C-43C24950A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676399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Chào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Mừng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Buổi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Vệ</a:t>
            </a:r>
            <a:r>
              <a:rPr lang="en-US" dirty="0" smtClean="0">
                <a:solidFill>
                  <a:srgbClr val="FF0000"/>
                </a:solidFill>
              </a:rPr>
              <a:t>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153400" cy="3810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ĐỀ TÀI:XÂY DỰNG TRANG WEB BÁN GIÀY DÉP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Nhóm</a:t>
            </a:r>
            <a:r>
              <a:rPr lang="en-US" dirty="0" smtClean="0">
                <a:solidFill>
                  <a:srgbClr val="002060"/>
                </a:solidFill>
              </a:rPr>
              <a:t> 2:Lớp PHP0615E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viên:Nguyễn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Thị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Oanh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        </a:t>
            </a:r>
            <a:r>
              <a:rPr lang="en-US" dirty="0" err="1" smtClean="0">
                <a:solidFill>
                  <a:srgbClr val="002060"/>
                </a:solidFill>
              </a:rPr>
              <a:t>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Đình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Phúc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Giảng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viên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hướng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dẫn:Nguyễn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Quốc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Việt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9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752599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1199704"/>
          </a:xfrm>
        </p:spPr>
        <p:txBody>
          <a:bodyPr/>
          <a:lstStyle/>
          <a:p>
            <a:pPr algn="l"/>
            <a:r>
              <a:rPr 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for watching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1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 err="1">
                <a:solidFill>
                  <a:schemeClr val="accent1"/>
                </a:solidFill>
              </a:rPr>
              <a:t>Mục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đích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của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đề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tài</a:t>
            </a:r>
            <a:r>
              <a:rPr lang="fr-CA" dirty="0">
                <a:solidFill>
                  <a:schemeClr val="accent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>
                <a:solidFill>
                  <a:schemeClr val="accent1"/>
                </a:solidFill>
              </a:rPr>
              <a:t>Giới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thiệu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các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công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nghệ</a:t>
            </a:r>
            <a:r>
              <a:rPr lang="fr-CA" dirty="0">
                <a:solidFill>
                  <a:schemeClr val="accent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>
                <a:solidFill>
                  <a:schemeClr val="accent1"/>
                </a:solidFill>
              </a:rPr>
              <a:t>Sơ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đồ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quan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hệ</a:t>
            </a:r>
            <a:r>
              <a:rPr lang="fr-CA" dirty="0">
                <a:solidFill>
                  <a:schemeClr val="accent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>
                <a:solidFill>
                  <a:schemeClr val="accent1"/>
                </a:solidFill>
              </a:rPr>
              <a:t>Giới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thiệu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chức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năng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cho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người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dùng</a:t>
            </a:r>
            <a:r>
              <a:rPr lang="fr-CA" dirty="0">
                <a:solidFill>
                  <a:schemeClr val="accent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>
                <a:solidFill>
                  <a:schemeClr val="accent1"/>
                </a:solidFill>
              </a:rPr>
              <a:t>Giới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thiệu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chức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năng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cho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admin</a:t>
            </a:r>
            <a:r>
              <a:rPr lang="fr-CA" dirty="0">
                <a:solidFill>
                  <a:schemeClr val="accent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>
                <a:solidFill>
                  <a:schemeClr val="accent1"/>
                </a:solidFill>
              </a:rPr>
              <a:t>Chạy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smtClean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chương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trình</a:t>
            </a:r>
            <a:r>
              <a:rPr lang="fr-CA" dirty="0">
                <a:solidFill>
                  <a:schemeClr val="accent1"/>
                </a:solidFill>
              </a:rPr>
              <a:t>.</a:t>
            </a:r>
          </a:p>
          <a:p>
            <a:pPr marL="514350" indent="-514350">
              <a:buNone/>
            </a:pPr>
            <a:endParaRPr lang="fr-CA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Nội</a:t>
            </a:r>
            <a:r>
              <a:rPr lang="en-US" dirty="0" smtClean="0">
                <a:solidFill>
                  <a:schemeClr val="tx1"/>
                </a:solidFill>
              </a:rPr>
              <a:t> dung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0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41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 err="1">
                <a:solidFill>
                  <a:schemeClr val="accent1"/>
                </a:solidFill>
              </a:rPr>
              <a:t>Giúp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cho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doanh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nghiệp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kinh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doanh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sản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phẩm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 smtClean="0">
                <a:solidFill>
                  <a:schemeClr val="accent1"/>
                </a:solidFill>
              </a:rPr>
              <a:t>giày</a:t>
            </a:r>
            <a:r>
              <a:rPr lang="fr-CA" dirty="0" smtClean="0">
                <a:solidFill>
                  <a:schemeClr val="accent1"/>
                </a:solidFill>
              </a:rPr>
              <a:t> </a:t>
            </a:r>
            <a:r>
              <a:rPr lang="fr-CA" dirty="0" err="1" smtClean="0">
                <a:solidFill>
                  <a:schemeClr val="accent1"/>
                </a:solidFill>
              </a:rPr>
              <a:t>dép</a:t>
            </a:r>
            <a:r>
              <a:rPr lang="fr-CA" dirty="0" smtClean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quảng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bá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được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sản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phẩm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nhanh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hơn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và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bán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hàng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thuận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lợi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hơn</a:t>
            </a:r>
            <a:r>
              <a:rPr lang="fr-CA" dirty="0">
                <a:solidFill>
                  <a:schemeClr val="accent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>
                <a:solidFill>
                  <a:schemeClr val="accent1"/>
                </a:solidFill>
              </a:rPr>
              <a:t>Giúp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khách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hàng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tìm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kiếm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và</a:t>
            </a:r>
            <a:r>
              <a:rPr lang="fr-CA" dirty="0">
                <a:solidFill>
                  <a:schemeClr val="accent1"/>
                </a:solidFill>
              </a:rPr>
              <a:t> mua </a:t>
            </a:r>
            <a:r>
              <a:rPr lang="fr-CA" dirty="0" err="1">
                <a:solidFill>
                  <a:schemeClr val="accent1"/>
                </a:solidFill>
              </a:rPr>
              <a:t>sản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phẩm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một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cách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thuận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tiện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mà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không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cần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đến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tận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nơi</a:t>
            </a:r>
            <a:r>
              <a:rPr lang="fr-CA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Mục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8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CA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fr-CA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fr-CA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fr-CA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fr-CA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fr-CA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PHP ,CSS3, HTML 5,Frameword </a:t>
            </a:r>
            <a:r>
              <a:rPr lang="fr-CA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bootstrap</a:t>
            </a:r>
            <a:r>
              <a:rPr lang="fr-CA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CA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fr-CA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CA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fr-CA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FontTx/>
              <a:buChar char="-"/>
            </a:pPr>
            <a:r>
              <a:rPr lang="fr-CA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fr-CA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fr-CA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fr-CA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triển:Adobe</a:t>
            </a:r>
            <a:r>
              <a:rPr lang="fr-CA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Dreamweaver </a:t>
            </a:r>
            <a:r>
              <a:rPr lang="fr-CA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CS6, </a:t>
            </a:r>
            <a:r>
              <a:rPr lang="fr-CA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Chrome 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Những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hệ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Nguyen Dinh Phuc\Desktop\mys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1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09728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1.Xem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2.Xem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3.Xem chi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tiêt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4.Thêm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5.Xem tin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6.Gửi ý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admin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7.Đăng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8.Đăng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9.Xem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10.Sửa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11.Đổi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Giới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9728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1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solidFill>
                <a:schemeClr val="accent1"/>
              </a:solidFill>
            </a:endParaRPr>
          </a:p>
          <a:p>
            <a:r>
              <a:rPr lang="en-US" sz="1800" dirty="0" smtClean="0">
                <a:solidFill>
                  <a:schemeClr val="accent1"/>
                </a:solidFill>
              </a:rPr>
              <a:t>1.Đăng </a:t>
            </a:r>
            <a:r>
              <a:rPr lang="en-US" sz="1800" dirty="0" err="1" smtClean="0">
                <a:solidFill>
                  <a:schemeClr val="accent1"/>
                </a:solidFill>
              </a:rPr>
              <a:t>nhập</a:t>
            </a:r>
            <a:endParaRPr lang="en-US" sz="1800" dirty="0" smtClean="0">
              <a:solidFill>
                <a:schemeClr val="accent1"/>
              </a:solidFill>
            </a:endParaRPr>
          </a:p>
          <a:p>
            <a:r>
              <a:rPr lang="en-US" sz="1800" dirty="0" smtClean="0">
                <a:solidFill>
                  <a:schemeClr val="accent1"/>
                </a:solidFill>
              </a:rPr>
              <a:t>2.Đăng </a:t>
            </a:r>
            <a:r>
              <a:rPr lang="en-US" sz="1800" dirty="0" err="1" smtClean="0">
                <a:solidFill>
                  <a:schemeClr val="accent1"/>
                </a:solidFill>
              </a:rPr>
              <a:t>ký</a:t>
            </a:r>
            <a:endParaRPr lang="en-US" sz="1800" dirty="0" smtClean="0">
              <a:solidFill>
                <a:schemeClr val="accent1"/>
              </a:solidFill>
            </a:endParaRPr>
          </a:p>
          <a:p>
            <a:r>
              <a:rPr lang="en-US" sz="1800" dirty="0" smtClean="0">
                <a:solidFill>
                  <a:schemeClr val="accent1"/>
                </a:solidFill>
              </a:rPr>
              <a:t>3.Quản </a:t>
            </a:r>
            <a:r>
              <a:rPr lang="en-US" sz="1800" dirty="0" err="1" smtClean="0">
                <a:solidFill>
                  <a:schemeClr val="accent1"/>
                </a:solidFill>
              </a:rPr>
              <a:t>lý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sản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phẩm</a:t>
            </a:r>
            <a:r>
              <a:rPr lang="en-US" sz="1800" dirty="0" smtClean="0">
                <a:solidFill>
                  <a:schemeClr val="accent1"/>
                </a:solidFill>
              </a:rPr>
              <a:t>(</a:t>
            </a:r>
            <a:r>
              <a:rPr lang="en-US" sz="1800" dirty="0" err="1" smtClean="0">
                <a:solidFill>
                  <a:schemeClr val="accent1"/>
                </a:solidFill>
              </a:rPr>
              <a:t>Thêm,sửa</a:t>
            </a:r>
            <a:r>
              <a:rPr lang="en-US" sz="1800" dirty="0" smtClean="0">
                <a:solidFill>
                  <a:schemeClr val="accent1"/>
                </a:solidFill>
              </a:rPr>
              <a:t> ,</a:t>
            </a:r>
            <a:r>
              <a:rPr lang="en-US" sz="1800" dirty="0" err="1" smtClean="0">
                <a:solidFill>
                  <a:schemeClr val="accent1"/>
                </a:solidFill>
              </a:rPr>
              <a:t>xóa,xóa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tất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cả</a:t>
            </a:r>
            <a:r>
              <a:rPr lang="en-US" sz="18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sz="1800" dirty="0" smtClean="0">
                <a:solidFill>
                  <a:schemeClr val="accent1"/>
                </a:solidFill>
              </a:rPr>
              <a:t>4.Xem </a:t>
            </a:r>
            <a:r>
              <a:rPr lang="en-US" sz="1800" dirty="0" err="1" smtClean="0">
                <a:solidFill>
                  <a:schemeClr val="accent1"/>
                </a:solidFill>
              </a:rPr>
              <a:t>sản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phẩm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chưa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có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đơn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hàng</a:t>
            </a:r>
            <a:endParaRPr lang="en-US" sz="1800" dirty="0" smtClean="0">
              <a:solidFill>
                <a:schemeClr val="accent1"/>
              </a:solidFill>
            </a:endParaRPr>
          </a:p>
          <a:p>
            <a:r>
              <a:rPr lang="en-US" sz="1800" dirty="0" smtClean="0">
                <a:solidFill>
                  <a:schemeClr val="accent1"/>
                </a:solidFill>
              </a:rPr>
              <a:t>5.Xem </a:t>
            </a:r>
            <a:r>
              <a:rPr lang="en-US" sz="1800" dirty="0" err="1" smtClean="0">
                <a:solidFill>
                  <a:schemeClr val="accent1"/>
                </a:solidFill>
              </a:rPr>
              <a:t>sản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phẩm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đã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có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đơn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hàng</a:t>
            </a:r>
            <a:endParaRPr lang="en-US" sz="1800" dirty="0" smtClean="0">
              <a:solidFill>
                <a:schemeClr val="accent1"/>
              </a:solidFill>
            </a:endParaRPr>
          </a:p>
          <a:p>
            <a:r>
              <a:rPr lang="en-US" sz="1800" dirty="0" smtClean="0">
                <a:solidFill>
                  <a:schemeClr val="accent1"/>
                </a:solidFill>
              </a:rPr>
              <a:t>6.Quản </a:t>
            </a:r>
            <a:r>
              <a:rPr lang="en-US" sz="1800" dirty="0" err="1" smtClean="0">
                <a:solidFill>
                  <a:schemeClr val="accent1"/>
                </a:solidFill>
              </a:rPr>
              <a:t>lý</a:t>
            </a:r>
            <a:r>
              <a:rPr lang="en-US" sz="1800" dirty="0" smtClean="0">
                <a:solidFill>
                  <a:schemeClr val="accent1"/>
                </a:solidFill>
              </a:rPr>
              <a:t> banner(</a:t>
            </a:r>
            <a:r>
              <a:rPr lang="en-US" sz="1800" dirty="0" err="1" smtClean="0">
                <a:solidFill>
                  <a:schemeClr val="accent1"/>
                </a:solidFill>
              </a:rPr>
              <a:t>Thêm</a:t>
            </a:r>
            <a:r>
              <a:rPr lang="en-US" sz="1800" dirty="0" smtClean="0">
                <a:solidFill>
                  <a:schemeClr val="accent1"/>
                </a:solidFill>
              </a:rPr>
              <a:t>, </a:t>
            </a:r>
            <a:r>
              <a:rPr lang="en-US" sz="1800" dirty="0" err="1" smtClean="0">
                <a:solidFill>
                  <a:schemeClr val="accent1"/>
                </a:solidFill>
              </a:rPr>
              <a:t>sửa</a:t>
            </a:r>
            <a:r>
              <a:rPr lang="en-US" sz="1800" dirty="0" smtClean="0">
                <a:solidFill>
                  <a:schemeClr val="accent1"/>
                </a:solidFill>
              </a:rPr>
              <a:t>, </a:t>
            </a:r>
            <a:r>
              <a:rPr lang="en-US" sz="1800" dirty="0" err="1" smtClean="0">
                <a:solidFill>
                  <a:schemeClr val="accent1"/>
                </a:solidFill>
              </a:rPr>
              <a:t>xóa</a:t>
            </a:r>
            <a:r>
              <a:rPr lang="en-US" sz="18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sz="1800" dirty="0" smtClean="0">
                <a:solidFill>
                  <a:schemeClr val="accent1"/>
                </a:solidFill>
              </a:rPr>
              <a:t>7.Thống </a:t>
            </a:r>
            <a:r>
              <a:rPr lang="en-US" sz="1800" dirty="0" err="1" smtClean="0">
                <a:solidFill>
                  <a:schemeClr val="accent1"/>
                </a:solidFill>
              </a:rPr>
              <a:t>kê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đơn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hàng</a:t>
            </a:r>
            <a:r>
              <a:rPr lang="en-US" sz="1800" dirty="0" smtClean="0">
                <a:solidFill>
                  <a:schemeClr val="accent1"/>
                </a:solidFill>
              </a:rPr>
              <a:t>(</a:t>
            </a:r>
            <a:r>
              <a:rPr lang="en-US" sz="1800" dirty="0" err="1" smtClean="0">
                <a:solidFill>
                  <a:schemeClr val="accent1"/>
                </a:solidFill>
              </a:rPr>
              <a:t>đơn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hàng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đã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được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xử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lý,đơn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hàng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chưa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được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xử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lý</a:t>
            </a:r>
            <a:r>
              <a:rPr lang="en-US" sz="18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sz="1800" dirty="0" smtClean="0">
                <a:solidFill>
                  <a:schemeClr val="accent1"/>
                </a:solidFill>
              </a:rPr>
              <a:t>8.Quản </a:t>
            </a:r>
            <a:r>
              <a:rPr lang="en-US" sz="1800" dirty="0" err="1" smtClean="0">
                <a:solidFill>
                  <a:schemeClr val="accent1"/>
                </a:solidFill>
              </a:rPr>
              <a:t>lý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thành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viên</a:t>
            </a:r>
            <a:endParaRPr lang="en-US" sz="1800" dirty="0" smtClean="0">
              <a:solidFill>
                <a:schemeClr val="accent1"/>
              </a:solidFill>
            </a:endParaRPr>
          </a:p>
          <a:p>
            <a:r>
              <a:rPr lang="en-US" sz="1800" dirty="0" smtClean="0">
                <a:solidFill>
                  <a:schemeClr val="accent1"/>
                </a:solidFill>
              </a:rPr>
              <a:t>9.Quản </a:t>
            </a:r>
            <a:r>
              <a:rPr lang="en-US" sz="1800" dirty="0" err="1" smtClean="0">
                <a:solidFill>
                  <a:schemeClr val="accent1"/>
                </a:solidFill>
              </a:rPr>
              <a:t>lý</a:t>
            </a:r>
            <a:r>
              <a:rPr lang="en-US" sz="1800" dirty="0" smtClean="0">
                <a:solidFill>
                  <a:schemeClr val="accent1"/>
                </a:solidFill>
              </a:rPr>
              <a:t> ý </a:t>
            </a:r>
            <a:r>
              <a:rPr lang="en-US" sz="1800" dirty="0" err="1" smtClean="0">
                <a:solidFill>
                  <a:schemeClr val="accent1"/>
                </a:solidFill>
              </a:rPr>
              <a:t>kiến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của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khách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hàng</a:t>
            </a:r>
            <a:endParaRPr lang="en-US" sz="1800" dirty="0" smtClean="0">
              <a:solidFill>
                <a:schemeClr val="accent1"/>
              </a:solidFill>
            </a:endParaRPr>
          </a:p>
          <a:p>
            <a:r>
              <a:rPr lang="en-US" sz="1800" dirty="0" smtClean="0">
                <a:solidFill>
                  <a:schemeClr val="accent1"/>
                </a:solidFill>
              </a:rPr>
              <a:t>10.Lấy </a:t>
            </a:r>
            <a:r>
              <a:rPr lang="en-US" sz="1800" dirty="0" err="1" smtClean="0">
                <a:solidFill>
                  <a:schemeClr val="accent1"/>
                </a:solidFill>
              </a:rPr>
              <a:t>lại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mật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khẩu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>
                <a:solidFill>
                  <a:schemeClr val="tx1"/>
                </a:solidFill>
              </a:rPr>
              <a:t>Giới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thiệu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chức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năng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cho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người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quản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trị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			</a:t>
            </a:r>
          </a:p>
          <a:p>
            <a:pPr marL="109728" indent="0">
              <a:buNone/>
            </a:pPr>
            <a:r>
              <a:rPr lang="en-US" dirty="0" smtClean="0"/>
              <a:t>								</a:t>
            </a:r>
            <a:r>
              <a:rPr lang="en-US" sz="4800" dirty="0" smtClean="0"/>
              <a:t>CHẠY CHƯƠNG TRÌNH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99380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294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Chào Mừng Đến Dự Buổi Bảo Vệ Project</vt:lpstr>
      <vt:lpstr>Nội dung</vt:lpstr>
      <vt:lpstr>PowerPoint Presentation</vt:lpstr>
      <vt:lpstr>Mục đích đề tài</vt:lpstr>
      <vt:lpstr>Những công nghệ sử dụng</vt:lpstr>
      <vt:lpstr>Sơ đồ quan hệ</vt:lpstr>
      <vt:lpstr>Giới thiệu chức năng cho người dùng</vt:lpstr>
      <vt:lpstr>Giới thiệu chức năng cho người quản trị</vt:lpstr>
      <vt:lpstr>PowerPoint Presentation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Mừng Đến Dự Buổi Bảo Vệ Project</dc:title>
  <dc:creator>Oanh NT</dc:creator>
  <cp:lastModifiedBy>ismail - [2010]</cp:lastModifiedBy>
  <cp:revision>18</cp:revision>
  <dcterms:created xsi:type="dcterms:W3CDTF">2015-11-24T01:27:33Z</dcterms:created>
  <dcterms:modified xsi:type="dcterms:W3CDTF">2015-12-12T06:01:32Z</dcterms:modified>
</cp:coreProperties>
</file>