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Git Internals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핵심 구조 및 개념 요약 보고서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핵심 구조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blob: 파일 내용 객체</a:t>
            </a:r>
          </a:p>
          <a:p>
            <a:r>
              <a:t>tree: 폴더 구조 스냅샷 (blob/tree 포함)</a:t>
            </a:r>
          </a:p>
          <a:p>
            <a:r>
              <a:t>commit: 특정 tree를 참조하는 버전 포인터</a:t>
            </a:r>
          </a:p>
          <a:p>
            <a:r>
              <a:t>HEAD: 현재 브랜치를 가리키는 포인터</a:t>
            </a:r>
          </a:p>
          <a:p>
            <a:r>
              <a:t>브랜치(ref): 커밋 해시를 가리킴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내부 동작 흐름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git init → 로컬 DB 초기화 (.git 생성)</a:t>
            </a:r>
          </a:p>
          <a:p>
            <a:r>
              <a:t>2. git add  → 파일 blob 생성 + index에 기록</a:t>
            </a:r>
          </a:p>
          <a:p>
            <a:r>
              <a:t>3. git commit → tree, commit 객체 생성</a:t>
            </a:r>
          </a:p>
          <a:p>
            <a:r>
              <a:t>4. git push   → 객체 전송 + 포인터 업데이트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Merge vs Rebase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Merge: 병합 커밋 생성, 이력 보존</a:t>
            </a:r>
          </a:p>
          <a:p>
            <a:r>
              <a:t>Rebase: 내 커밋을 다른 브랜치 위로 재적용</a:t>
            </a:r>
          </a:p>
          <a:p>
            <a:r>
              <a:t>Merge = 병합 / Rebase = 재배치</a:t>
            </a:r>
          </a:p>
          <a:p>
            <a:r>
              <a:t>협업 시 Merge, 개인 정리 시 Rebase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충돌 처리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Git은 공통 조상을 기준으로 비교</a:t>
            </a:r>
          </a:p>
          <a:p>
            <a:r>
              <a:t>같은 줄이 양쪽에서 다르게 수정 → 충돌</a:t>
            </a:r>
          </a:p>
          <a:p>
            <a:r>
              <a:t>충돌 파일 수정 → git add → git commit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철학적 핵심 요약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버전 = commit = 특정 tree 참조</a:t>
            </a:r>
          </a:p>
          <a:p>
            <a:r>
              <a:t>Git은 포인터 기반 객체 그래프 시스템</a:t>
            </a:r>
          </a:p>
          <a:p>
            <a:r>
              <a:t>모든 객체는 해시 기반으로 식별</a:t>
            </a:r>
          </a:p>
          <a:p>
            <a:r>
              <a:t>브랜치는 이름 있는 포인터일 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객체 구조 시각화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14400" y="1828800"/>
            <a:ext cx="1097280" cy="1097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>
                <a:solidFill>
                  <a:srgbClr val="1E1E1E"/>
                </a:solidFill>
                <a:latin typeface="Arial"/>
              </a:rPr>
              <a:t>commit</a:t>
            </a:r>
          </a:p>
          <a:p>
            <a:r>
              <a:rPr sz="1400" b="1">
                <a:solidFill>
                  <a:srgbClr val="1E1E1E"/>
                </a:solidFill>
                <a:latin typeface="Arial"/>
              </a:rPr>
              <a:t>(v1)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00400" y="1828800"/>
            <a:ext cx="1097280" cy="1097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0">
                <a:solidFill>
                  <a:srgbClr val="1E1E1E"/>
                </a:solidFill>
                <a:latin typeface="Arial"/>
              </a:rPr>
              <a:t>tree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097280"/>
            <a:ext cx="109728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0">
                <a:solidFill>
                  <a:srgbClr val="1E1E1E"/>
                </a:solidFill>
                <a:latin typeface="Arial"/>
              </a:rPr>
              <a:t>blob</a:t>
            </a:r>
          </a:p>
          <a:p>
            <a:r>
              <a:rPr sz="1200" b="0">
                <a:solidFill>
                  <a:srgbClr val="1E1E1E"/>
                </a:solidFill>
                <a:latin typeface="Arial"/>
              </a:rPr>
              <a:t>file1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0" y="2743200"/>
            <a:ext cx="109728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0">
                <a:solidFill>
                  <a:srgbClr val="1E1E1E"/>
                </a:solidFill>
                <a:latin typeface="Arial"/>
              </a:rPr>
              <a:t>blob</a:t>
            </a:r>
          </a:p>
          <a:p>
            <a:r>
              <a:rPr sz="1200" b="0">
                <a:solidFill>
                  <a:srgbClr val="1E1E1E"/>
                </a:solidFill>
                <a:latin typeface="Arial"/>
              </a:rPr>
              <a:t>file2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2011680" y="2377440.0"/>
            <a:ext cx="1188720" cy="0.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V="1">
            <a:off x="4297680" y="1645920.0"/>
            <a:ext cx="1188720" cy="731520.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4297680" y="2377440.0"/>
            <a:ext cx="1188720" cy="914400.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