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Git Internals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핵심 구조 및 개념 요약 보고서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 핵심 구조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`blob`: 파일 내용 객체 (내용 기반 SHA-1 해시 + 압축)</a:t>
            </a:r>
          </a:p>
          <a:p>
            <a:r>
              <a:t>`tree`: 폴더 구조 + blob/tree 포함</a:t>
            </a:r>
          </a:p>
          <a:p>
            <a:r>
              <a:t>`commit`: 버전 포인터 (tree 참조 + author 등 메타)</a:t>
            </a:r>
          </a:p>
          <a:p>
            <a:r>
              <a:t>`HEAD`: 현재 브랜치 참조 포인터</a:t>
            </a:r>
          </a:p>
          <a:p>
            <a:r>
              <a:t>`refs/heads/&lt;branch&gt;`: 브랜치가 가리키는 커밋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 내부 흐름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`git init`: .git 디렉토리 초기화</a:t>
            </a:r>
          </a:p>
          <a:p>
            <a:r>
              <a:t>`git add`: blob 생성 + index 기록</a:t>
            </a:r>
          </a:p>
          <a:p>
            <a:r>
              <a:t>`git commit`: tree → commit 객체 생성</a:t>
            </a:r>
          </a:p>
          <a:p>
            <a:r>
              <a:t>`git push`: 로컬 객체를 원격으로 전송 + 포인터 이동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커밋 구조 &amp; author vs committer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commit = tree 해시 + parent + 메시지</a:t>
            </a:r>
          </a:p>
          <a:p>
            <a:r>
              <a:t>`author`: 코드 작성자</a:t>
            </a:r>
          </a:p>
          <a:p>
            <a:r>
              <a:t>`committer`: Git DB 반영자</a:t>
            </a:r>
          </a:p>
          <a:p>
            <a:r>
              <a:t>타임스탬프 + 타임존 포함됨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브랜치 &amp; 포인터 조작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`git branch foo`: 포인터 생성</a:t>
            </a:r>
          </a:p>
          <a:p>
            <a:r>
              <a:t>`git checkout foo`: HEAD 이동</a:t>
            </a:r>
          </a:p>
          <a:p>
            <a:r>
              <a:t>`git reset --hard &lt;hash&gt;`: 브랜치 포인터 이동</a:t>
            </a:r>
          </a:p>
          <a:p>
            <a:r>
              <a:t>Git은 부모 참조로 히스토리를 구성함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Merge vs Rebase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merge: 병합 커밋 생성 (부모 2개)</a:t>
            </a:r>
          </a:p>
          <a:p>
            <a:r>
              <a:t>rebase: 내 커밋을 다른 브랜치 위에 재배치</a:t>
            </a:r>
          </a:p>
          <a:p>
            <a:r>
              <a:t>merge: 히스토리 보존 / rebase: 히스토리 정리</a:t>
            </a:r>
          </a:p>
          <a:p>
            <a:r>
              <a:t>협업 시 merge, 개인 작업은 rebase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Conflict 감지 &amp; 해결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공통 조상을 기준으로 양 브랜치 비교</a:t>
            </a:r>
          </a:p>
          <a:p>
            <a:r>
              <a:t>같은 줄 수정 → 충돌 발생</a:t>
            </a:r>
          </a:p>
          <a:p>
            <a:r>
              <a:t>`git add` 후 수동 커밋으로 해결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철학적 요약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모든 데이터는 객체로 저장되고</a:t>
            </a:r>
          </a:p>
          <a:p>
            <a:r>
              <a:t>버전 = commit = tree 참조</a:t>
            </a:r>
          </a:p>
          <a:p>
            <a:r>
              <a:t>브랜치는 커밋을 가리키는 이름 있는 포인터</a:t>
            </a:r>
          </a:p>
          <a:p>
            <a:r>
              <a:t>Git은 포인터 기반 객체 그래프 시스템이다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