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62" r:id="rId3"/>
    <p:sldId id="261"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custT="1"/>
      <dgm:spPr/>
      <dgm:t>
        <a:bodyPr/>
        <a:lstStyle/>
        <a:p>
          <a:pPr>
            <a:lnSpc>
              <a:spcPct val="100000"/>
            </a:lnSpc>
            <a:defRPr cap="all"/>
          </a:pPr>
          <a:r>
            <a:rPr lang="en-US" sz="1400" dirty="0">
              <a:latin typeface="Calibri" panose="020F0502020204030204" pitchFamily="34" charset="0"/>
              <a:cs typeface="Calibri" panose="020F0502020204030204" pitchFamily="34" charset="0"/>
            </a:rPr>
            <a:t>enumerate the Big Data technologies available to researchers in any area of study.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custT="1"/>
      <dgm:spPr/>
      <dgm:t>
        <a:bodyPr/>
        <a:lstStyle/>
        <a:p>
          <a:pPr>
            <a:lnSpc>
              <a:spcPct val="100000"/>
            </a:lnSpc>
            <a:defRPr cap="all"/>
          </a:pPr>
          <a:r>
            <a:rPr lang="en-US" sz="1400" dirty="0">
              <a:latin typeface="Calibri" panose="020F0502020204030204" pitchFamily="34" charset="0"/>
              <a:cs typeface="Calibri" panose="020F0502020204030204" pitchFamily="34" charset="0"/>
            </a:rPr>
            <a:t>Analyze over 1,500 research papers published in 2019, and find Big Data used by researchers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custT="1"/>
      <dgm:spPr/>
      <dgm:t>
        <a:bodyPr/>
        <a:lstStyle/>
        <a:p>
          <a:pPr>
            <a:lnSpc>
              <a:spcPct val="100000"/>
            </a:lnSpc>
            <a:defRPr cap="all"/>
          </a:pPr>
          <a:r>
            <a:rPr lang="en-US" sz="1400" dirty="0">
              <a:latin typeface="Calibri" panose="020F0502020204030204" pitchFamily="34" charset="0"/>
              <a:cs typeface="Calibri" panose="020F0502020204030204" pitchFamily="34" charset="0"/>
            </a:rPr>
            <a:t>Summarize what, how, when and where, of the top 3 most used technologies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search"/>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Venn diagram"/>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5F28F3-7F23-4BAA-8999-E9A679C2D776}" type="doc">
      <dgm:prSet loTypeId="urn:microsoft.com/office/officeart/2005/8/layout/equation1" loCatId="process" qsTypeId="urn:microsoft.com/office/officeart/2005/8/quickstyle/simple1" qsCatId="simple" csTypeId="urn:microsoft.com/office/officeart/2005/8/colors/accent1_2" csCatId="accent1" phldr="1"/>
      <dgm:spPr/>
    </dgm:pt>
    <dgm:pt modelId="{A783389F-C69D-4202-873F-EE8EE2B672DA}">
      <dgm:prSet phldrT="[Text]"/>
      <dgm:spPr/>
      <dgm:t>
        <a:bodyPr/>
        <a:lstStyle/>
        <a:p>
          <a:r>
            <a:rPr lang="en-US" dirty="0"/>
            <a:t>Big Data</a:t>
          </a:r>
        </a:p>
      </dgm:t>
    </dgm:pt>
    <dgm:pt modelId="{B13453A4-0188-422A-A63F-01B6558D6F2E}" type="parTrans" cxnId="{9152F61F-961E-48A8-AE65-EF3FAF0AD94A}">
      <dgm:prSet/>
      <dgm:spPr/>
      <dgm:t>
        <a:bodyPr/>
        <a:lstStyle/>
        <a:p>
          <a:endParaRPr lang="en-US"/>
        </a:p>
      </dgm:t>
    </dgm:pt>
    <dgm:pt modelId="{CD9B448F-0076-4C86-9237-9C948284C3DB}" type="sibTrans" cxnId="{9152F61F-961E-48A8-AE65-EF3FAF0AD94A}">
      <dgm:prSet/>
      <dgm:spPr/>
      <dgm:t>
        <a:bodyPr/>
        <a:lstStyle/>
        <a:p>
          <a:endParaRPr lang="en-US"/>
        </a:p>
      </dgm:t>
    </dgm:pt>
    <dgm:pt modelId="{7DBCD996-0154-46C8-8968-0A47DE663720}">
      <dgm:prSet phldrT="[Text]"/>
      <dgm:spPr/>
      <dgm:t>
        <a:bodyPr/>
        <a:lstStyle/>
        <a:p>
          <a:r>
            <a:rPr lang="en-US" dirty="0"/>
            <a:t>Computer Vision</a:t>
          </a:r>
        </a:p>
      </dgm:t>
    </dgm:pt>
    <dgm:pt modelId="{B927053C-8E35-4FFE-B7B3-AAE39CA48BC9}" type="parTrans" cxnId="{D93D8DFD-D679-4F9B-ADB0-EF0411B1DB4C}">
      <dgm:prSet/>
      <dgm:spPr/>
      <dgm:t>
        <a:bodyPr/>
        <a:lstStyle/>
        <a:p>
          <a:endParaRPr lang="en-US"/>
        </a:p>
      </dgm:t>
    </dgm:pt>
    <dgm:pt modelId="{D9FE9890-0D73-4017-9F89-6F6501A5401D}" type="sibTrans" cxnId="{D93D8DFD-D679-4F9B-ADB0-EF0411B1DB4C}">
      <dgm:prSet/>
      <dgm:spPr/>
      <dgm:t>
        <a:bodyPr/>
        <a:lstStyle/>
        <a:p>
          <a:endParaRPr lang="en-US"/>
        </a:p>
      </dgm:t>
    </dgm:pt>
    <dgm:pt modelId="{0E1CF7C9-4F61-4670-8BF1-9DD5011A61C2}">
      <dgm:prSet phldrT="[Text]"/>
      <dgm:spPr/>
      <dgm:t>
        <a:bodyPr/>
        <a:lstStyle/>
        <a:p>
          <a:r>
            <a:rPr lang="en-US" dirty="0"/>
            <a:t>What? How? When? Where?</a:t>
          </a:r>
        </a:p>
      </dgm:t>
    </dgm:pt>
    <dgm:pt modelId="{6ECB8D82-C3C7-4DA1-89DE-A6B258B5F9D5}" type="parTrans" cxnId="{B36BD559-759D-4C3E-B4A8-B5C2627214BE}">
      <dgm:prSet/>
      <dgm:spPr/>
      <dgm:t>
        <a:bodyPr/>
        <a:lstStyle/>
        <a:p>
          <a:endParaRPr lang="en-US"/>
        </a:p>
      </dgm:t>
    </dgm:pt>
    <dgm:pt modelId="{582847FB-F079-4600-803D-AE421C19FF4F}" type="sibTrans" cxnId="{B36BD559-759D-4C3E-B4A8-B5C2627214BE}">
      <dgm:prSet/>
      <dgm:spPr/>
      <dgm:t>
        <a:bodyPr/>
        <a:lstStyle/>
        <a:p>
          <a:endParaRPr lang="en-US"/>
        </a:p>
      </dgm:t>
    </dgm:pt>
    <dgm:pt modelId="{4A69A61B-EC40-486C-B341-851BDF5255D0}" type="pres">
      <dgm:prSet presAssocID="{A55F28F3-7F23-4BAA-8999-E9A679C2D776}" presName="linearFlow" presStyleCnt="0">
        <dgm:presLayoutVars>
          <dgm:dir/>
          <dgm:resizeHandles val="exact"/>
        </dgm:presLayoutVars>
      </dgm:prSet>
      <dgm:spPr/>
    </dgm:pt>
    <dgm:pt modelId="{00B54A7D-742F-4F6F-B565-5B38EC953B3E}" type="pres">
      <dgm:prSet presAssocID="{A783389F-C69D-4202-873F-EE8EE2B672DA}" presName="node" presStyleLbl="node1" presStyleIdx="0" presStyleCnt="3">
        <dgm:presLayoutVars>
          <dgm:bulletEnabled val="1"/>
        </dgm:presLayoutVars>
      </dgm:prSet>
      <dgm:spPr/>
    </dgm:pt>
    <dgm:pt modelId="{5C5C3260-9E87-46F9-AB98-837250B03B2A}" type="pres">
      <dgm:prSet presAssocID="{CD9B448F-0076-4C86-9237-9C948284C3DB}" presName="spacerL" presStyleCnt="0"/>
      <dgm:spPr/>
    </dgm:pt>
    <dgm:pt modelId="{33D79F8F-62B9-4EC5-8D17-28D9BAF1BA38}" type="pres">
      <dgm:prSet presAssocID="{CD9B448F-0076-4C86-9237-9C948284C3DB}" presName="sibTrans" presStyleLbl="sibTrans2D1" presStyleIdx="0" presStyleCnt="2"/>
      <dgm:spPr/>
    </dgm:pt>
    <dgm:pt modelId="{371264E3-B72B-424E-ACEA-794FEDE28EB1}" type="pres">
      <dgm:prSet presAssocID="{CD9B448F-0076-4C86-9237-9C948284C3DB}" presName="spacerR" presStyleCnt="0"/>
      <dgm:spPr/>
    </dgm:pt>
    <dgm:pt modelId="{B03EF889-146B-418E-9565-8726DC08F248}" type="pres">
      <dgm:prSet presAssocID="{7DBCD996-0154-46C8-8968-0A47DE663720}" presName="node" presStyleLbl="node1" presStyleIdx="1" presStyleCnt="3">
        <dgm:presLayoutVars>
          <dgm:bulletEnabled val="1"/>
        </dgm:presLayoutVars>
      </dgm:prSet>
      <dgm:spPr/>
    </dgm:pt>
    <dgm:pt modelId="{72880AE5-03C5-4993-BCF9-187E7AEA9992}" type="pres">
      <dgm:prSet presAssocID="{D9FE9890-0D73-4017-9F89-6F6501A5401D}" presName="spacerL" presStyleCnt="0"/>
      <dgm:spPr/>
    </dgm:pt>
    <dgm:pt modelId="{204A46C9-D288-40CF-AC46-596C5DA57680}" type="pres">
      <dgm:prSet presAssocID="{D9FE9890-0D73-4017-9F89-6F6501A5401D}" presName="sibTrans" presStyleLbl="sibTrans2D1" presStyleIdx="1" presStyleCnt="2"/>
      <dgm:spPr/>
    </dgm:pt>
    <dgm:pt modelId="{E75905CC-F60F-404C-87D5-7ADC29566361}" type="pres">
      <dgm:prSet presAssocID="{D9FE9890-0D73-4017-9F89-6F6501A5401D}" presName="spacerR" presStyleCnt="0"/>
      <dgm:spPr/>
    </dgm:pt>
    <dgm:pt modelId="{3EBAC36E-9513-404F-A4E7-49F25D7F6A70}" type="pres">
      <dgm:prSet presAssocID="{0E1CF7C9-4F61-4670-8BF1-9DD5011A61C2}" presName="node" presStyleLbl="node1" presStyleIdx="2" presStyleCnt="3">
        <dgm:presLayoutVars>
          <dgm:bulletEnabled val="1"/>
        </dgm:presLayoutVars>
      </dgm:prSet>
      <dgm:spPr/>
    </dgm:pt>
  </dgm:ptLst>
  <dgm:cxnLst>
    <dgm:cxn modelId="{9152F61F-961E-48A8-AE65-EF3FAF0AD94A}" srcId="{A55F28F3-7F23-4BAA-8999-E9A679C2D776}" destId="{A783389F-C69D-4202-873F-EE8EE2B672DA}" srcOrd="0" destOrd="0" parTransId="{B13453A4-0188-422A-A63F-01B6558D6F2E}" sibTransId="{CD9B448F-0076-4C86-9237-9C948284C3DB}"/>
    <dgm:cxn modelId="{75AF843E-80FD-4371-AD29-66D9A9441247}" type="presOf" srcId="{D9FE9890-0D73-4017-9F89-6F6501A5401D}" destId="{204A46C9-D288-40CF-AC46-596C5DA57680}" srcOrd="0" destOrd="0" presId="urn:microsoft.com/office/officeart/2005/8/layout/equation1"/>
    <dgm:cxn modelId="{6AE9E068-A48D-4E9A-9C8D-9C3B711D2B16}" type="presOf" srcId="{7DBCD996-0154-46C8-8968-0A47DE663720}" destId="{B03EF889-146B-418E-9565-8726DC08F248}" srcOrd="0" destOrd="0" presId="urn:microsoft.com/office/officeart/2005/8/layout/equation1"/>
    <dgm:cxn modelId="{9E524055-257C-4D09-A00E-4D66F64BF04D}" type="presOf" srcId="{A783389F-C69D-4202-873F-EE8EE2B672DA}" destId="{00B54A7D-742F-4F6F-B565-5B38EC953B3E}" srcOrd="0" destOrd="0" presId="urn:microsoft.com/office/officeart/2005/8/layout/equation1"/>
    <dgm:cxn modelId="{490C9079-111F-45E8-9056-8CBDAC64B660}" type="presOf" srcId="{CD9B448F-0076-4C86-9237-9C948284C3DB}" destId="{33D79F8F-62B9-4EC5-8D17-28D9BAF1BA38}" srcOrd="0" destOrd="0" presId="urn:microsoft.com/office/officeart/2005/8/layout/equation1"/>
    <dgm:cxn modelId="{9C62C359-5345-46BE-A7DA-931B98F5F316}" type="presOf" srcId="{0E1CF7C9-4F61-4670-8BF1-9DD5011A61C2}" destId="{3EBAC36E-9513-404F-A4E7-49F25D7F6A70}" srcOrd="0" destOrd="0" presId="urn:microsoft.com/office/officeart/2005/8/layout/equation1"/>
    <dgm:cxn modelId="{B36BD559-759D-4C3E-B4A8-B5C2627214BE}" srcId="{A55F28F3-7F23-4BAA-8999-E9A679C2D776}" destId="{0E1CF7C9-4F61-4670-8BF1-9DD5011A61C2}" srcOrd="2" destOrd="0" parTransId="{6ECB8D82-C3C7-4DA1-89DE-A6B258B5F9D5}" sibTransId="{582847FB-F079-4600-803D-AE421C19FF4F}"/>
    <dgm:cxn modelId="{8594BBD7-6032-4E4C-B9CB-9EDAC40D78E7}" type="presOf" srcId="{A55F28F3-7F23-4BAA-8999-E9A679C2D776}" destId="{4A69A61B-EC40-486C-B341-851BDF5255D0}" srcOrd="0" destOrd="0" presId="urn:microsoft.com/office/officeart/2005/8/layout/equation1"/>
    <dgm:cxn modelId="{D93D8DFD-D679-4F9B-ADB0-EF0411B1DB4C}" srcId="{A55F28F3-7F23-4BAA-8999-E9A679C2D776}" destId="{7DBCD996-0154-46C8-8968-0A47DE663720}" srcOrd="1" destOrd="0" parTransId="{B927053C-8E35-4FFE-B7B3-AAE39CA48BC9}" sibTransId="{D9FE9890-0D73-4017-9F89-6F6501A5401D}"/>
    <dgm:cxn modelId="{753846FF-36C6-4842-8950-7240E3FA8D66}" type="presParOf" srcId="{4A69A61B-EC40-486C-B341-851BDF5255D0}" destId="{00B54A7D-742F-4F6F-B565-5B38EC953B3E}" srcOrd="0" destOrd="0" presId="urn:microsoft.com/office/officeart/2005/8/layout/equation1"/>
    <dgm:cxn modelId="{D8B4BB18-D0F7-40B2-8362-594A04BF28DF}" type="presParOf" srcId="{4A69A61B-EC40-486C-B341-851BDF5255D0}" destId="{5C5C3260-9E87-46F9-AB98-837250B03B2A}" srcOrd="1" destOrd="0" presId="urn:microsoft.com/office/officeart/2005/8/layout/equation1"/>
    <dgm:cxn modelId="{FC493F4C-C109-4550-8C9D-CD3831650876}" type="presParOf" srcId="{4A69A61B-EC40-486C-B341-851BDF5255D0}" destId="{33D79F8F-62B9-4EC5-8D17-28D9BAF1BA38}" srcOrd="2" destOrd="0" presId="urn:microsoft.com/office/officeart/2005/8/layout/equation1"/>
    <dgm:cxn modelId="{A763D26E-F142-411D-8D0D-1E4FD53D66A5}" type="presParOf" srcId="{4A69A61B-EC40-486C-B341-851BDF5255D0}" destId="{371264E3-B72B-424E-ACEA-794FEDE28EB1}" srcOrd="3" destOrd="0" presId="urn:microsoft.com/office/officeart/2005/8/layout/equation1"/>
    <dgm:cxn modelId="{34D8D140-9179-4F7C-B942-E74A25CC3216}" type="presParOf" srcId="{4A69A61B-EC40-486C-B341-851BDF5255D0}" destId="{B03EF889-146B-418E-9565-8726DC08F248}" srcOrd="4" destOrd="0" presId="urn:microsoft.com/office/officeart/2005/8/layout/equation1"/>
    <dgm:cxn modelId="{5672A6CB-273A-4EB2-A530-CD46E1F57F50}" type="presParOf" srcId="{4A69A61B-EC40-486C-B341-851BDF5255D0}" destId="{72880AE5-03C5-4993-BCF9-187E7AEA9992}" srcOrd="5" destOrd="0" presId="urn:microsoft.com/office/officeart/2005/8/layout/equation1"/>
    <dgm:cxn modelId="{065E7C56-3B15-4D39-A3D9-9CA1B42A15D2}" type="presParOf" srcId="{4A69A61B-EC40-486C-B341-851BDF5255D0}" destId="{204A46C9-D288-40CF-AC46-596C5DA57680}" srcOrd="6" destOrd="0" presId="urn:microsoft.com/office/officeart/2005/8/layout/equation1"/>
    <dgm:cxn modelId="{EE916D68-2E52-46F6-BC11-6019F6944959}" type="presParOf" srcId="{4A69A61B-EC40-486C-B341-851BDF5255D0}" destId="{E75905CC-F60F-404C-87D5-7ADC29566361}" srcOrd="7" destOrd="0" presId="urn:microsoft.com/office/officeart/2005/8/layout/equation1"/>
    <dgm:cxn modelId="{2E527E6E-CCA0-4107-BC44-2D6D47548CEE}" type="presParOf" srcId="{4A69A61B-EC40-486C-B341-851BDF5255D0}" destId="{3EBAC36E-9513-404F-A4E7-49F25D7F6A7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ED7DFF-F6A3-413A-BAFE-88E2AE2AF20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A508896C-B756-4155-8FC9-3DE7965056C6}">
      <dgm:prSet phldrT="[Text]"/>
      <dgm:spPr/>
      <dgm:t>
        <a:bodyPr/>
        <a:lstStyle/>
        <a:p>
          <a:r>
            <a:rPr lang="en-US" dirty="0">
              <a:latin typeface="Calibri" panose="020F0502020204030204" pitchFamily="34" charset="0"/>
              <a:cs typeface="Calibri" panose="020F0502020204030204" pitchFamily="34" charset="0"/>
            </a:rPr>
            <a:t>Week 1</a:t>
          </a:r>
        </a:p>
      </dgm:t>
    </dgm:pt>
    <dgm:pt modelId="{4B935B4E-9438-4A28-96BA-791C7DAD1B0C}" type="parTrans" cxnId="{8B04FC11-F205-4203-A2C1-277DCD3893DE}">
      <dgm:prSet/>
      <dgm:spPr/>
      <dgm:t>
        <a:bodyPr/>
        <a:lstStyle/>
        <a:p>
          <a:endParaRPr lang="en-US">
            <a:latin typeface="Calibri" panose="020F0502020204030204" pitchFamily="34" charset="0"/>
            <a:cs typeface="Calibri" panose="020F0502020204030204" pitchFamily="34" charset="0"/>
          </a:endParaRPr>
        </a:p>
      </dgm:t>
    </dgm:pt>
    <dgm:pt modelId="{BE7164B6-848B-4CF8-9C65-FCE1CE068FD2}" type="sibTrans" cxnId="{8B04FC11-F205-4203-A2C1-277DCD3893DE}">
      <dgm:prSet/>
      <dgm:spPr/>
      <dgm:t>
        <a:bodyPr/>
        <a:lstStyle/>
        <a:p>
          <a:endParaRPr lang="en-US">
            <a:latin typeface="Calibri" panose="020F0502020204030204" pitchFamily="34" charset="0"/>
            <a:cs typeface="Calibri" panose="020F0502020204030204" pitchFamily="34" charset="0"/>
          </a:endParaRPr>
        </a:p>
      </dgm:t>
    </dgm:pt>
    <dgm:pt modelId="{F7936B4E-0267-40C1-A16A-46DFCC1ED3E7}">
      <dgm:prSet phldrT="[Text]"/>
      <dgm:spPr/>
      <dgm:t>
        <a:bodyPr/>
        <a:lstStyle/>
        <a:p>
          <a:r>
            <a:rPr lang="en-US" dirty="0">
              <a:latin typeface="Calibri" panose="020F0502020204030204" pitchFamily="34" charset="0"/>
              <a:cs typeface="Calibri" panose="020F0502020204030204" pitchFamily="34" charset="0"/>
            </a:rPr>
            <a:t>Dataset of Big Data Tech</a:t>
          </a:r>
        </a:p>
      </dgm:t>
    </dgm:pt>
    <dgm:pt modelId="{4EB35BA0-D1E5-45DB-9981-6145B1D9A75F}" type="parTrans" cxnId="{0D320587-187D-409E-967D-DED099CD693F}">
      <dgm:prSet/>
      <dgm:spPr/>
      <dgm:t>
        <a:bodyPr/>
        <a:lstStyle/>
        <a:p>
          <a:endParaRPr lang="en-US">
            <a:latin typeface="Calibri" panose="020F0502020204030204" pitchFamily="34" charset="0"/>
            <a:cs typeface="Calibri" panose="020F0502020204030204" pitchFamily="34" charset="0"/>
          </a:endParaRPr>
        </a:p>
      </dgm:t>
    </dgm:pt>
    <dgm:pt modelId="{1C630CCC-E776-4564-A494-E71082E59086}" type="sibTrans" cxnId="{0D320587-187D-409E-967D-DED099CD693F}">
      <dgm:prSet/>
      <dgm:spPr/>
      <dgm:t>
        <a:bodyPr/>
        <a:lstStyle/>
        <a:p>
          <a:endParaRPr lang="en-US">
            <a:latin typeface="Calibri" panose="020F0502020204030204" pitchFamily="34" charset="0"/>
            <a:cs typeface="Calibri" panose="020F0502020204030204" pitchFamily="34" charset="0"/>
          </a:endParaRPr>
        </a:p>
      </dgm:t>
    </dgm:pt>
    <dgm:pt modelId="{C4F283DC-0271-454F-9B05-C608C60A6760}">
      <dgm:prSet phldrT="[Text]"/>
      <dgm:spPr/>
      <dgm:t>
        <a:bodyPr/>
        <a:lstStyle/>
        <a:p>
          <a:r>
            <a:rPr lang="en-US" dirty="0">
              <a:latin typeface="Calibri" panose="020F0502020204030204" pitchFamily="34" charset="0"/>
              <a:cs typeface="Calibri" panose="020F0502020204030204" pitchFamily="34" charset="0"/>
            </a:rPr>
            <a:t>Classify dataset</a:t>
          </a:r>
        </a:p>
      </dgm:t>
    </dgm:pt>
    <dgm:pt modelId="{A2CC3221-AB77-4F1A-913F-4C7D0ED80129}" type="parTrans" cxnId="{C9744271-3B65-4584-864E-8F77CF6BB077}">
      <dgm:prSet/>
      <dgm:spPr/>
      <dgm:t>
        <a:bodyPr/>
        <a:lstStyle/>
        <a:p>
          <a:endParaRPr lang="en-US">
            <a:latin typeface="Calibri" panose="020F0502020204030204" pitchFamily="34" charset="0"/>
            <a:cs typeface="Calibri" panose="020F0502020204030204" pitchFamily="34" charset="0"/>
          </a:endParaRPr>
        </a:p>
      </dgm:t>
    </dgm:pt>
    <dgm:pt modelId="{B8225FA4-69BC-4521-8B1A-B239E4909B0E}" type="sibTrans" cxnId="{C9744271-3B65-4584-864E-8F77CF6BB077}">
      <dgm:prSet/>
      <dgm:spPr/>
      <dgm:t>
        <a:bodyPr/>
        <a:lstStyle/>
        <a:p>
          <a:endParaRPr lang="en-US">
            <a:latin typeface="Calibri" panose="020F0502020204030204" pitchFamily="34" charset="0"/>
            <a:cs typeface="Calibri" panose="020F0502020204030204" pitchFamily="34" charset="0"/>
          </a:endParaRPr>
        </a:p>
      </dgm:t>
    </dgm:pt>
    <dgm:pt modelId="{57B546D2-58BB-49A0-B96C-E88E452FBA10}">
      <dgm:prSet phldrT="[Text]"/>
      <dgm:spPr/>
      <dgm:t>
        <a:bodyPr/>
        <a:lstStyle/>
        <a:p>
          <a:r>
            <a:rPr lang="en-US" dirty="0">
              <a:latin typeface="Calibri" panose="020F0502020204030204" pitchFamily="34" charset="0"/>
              <a:cs typeface="Calibri" panose="020F0502020204030204" pitchFamily="34" charset="0"/>
            </a:rPr>
            <a:t>Week 2</a:t>
          </a:r>
        </a:p>
      </dgm:t>
    </dgm:pt>
    <dgm:pt modelId="{67411912-9CFA-4557-BDDB-250CC0DB191B}" type="parTrans" cxnId="{78CABBB9-A94A-43E3-9457-DA5D413D6019}">
      <dgm:prSet/>
      <dgm:spPr/>
      <dgm:t>
        <a:bodyPr/>
        <a:lstStyle/>
        <a:p>
          <a:endParaRPr lang="en-US">
            <a:latin typeface="Calibri" panose="020F0502020204030204" pitchFamily="34" charset="0"/>
            <a:cs typeface="Calibri" panose="020F0502020204030204" pitchFamily="34" charset="0"/>
          </a:endParaRPr>
        </a:p>
      </dgm:t>
    </dgm:pt>
    <dgm:pt modelId="{7AD2FAE4-0DDC-4F48-A8B2-A02739AFDD3D}" type="sibTrans" cxnId="{78CABBB9-A94A-43E3-9457-DA5D413D6019}">
      <dgm:prSet/>
      <dgm:spPr/>
      <dgm:t>
        <a:bodyPr/>
        <a:lstStyle/>
        <a:p>
          <a:endParaRPr lang="en-US">
            <a:latin typeface="Calibri" panose="020F0502020204030204" pitchFamily="34" charset="0"/>
            <a:cs typeface="Calibri" panose="020F0502020204030204" pitchFamily="34" charset="0"/>
          </a:endParaRPr>
        </a:p>
      </dgm:t>
    </dgm:pt>
    <dgm:pt modelId="{4EC31EA6-C60C-4897-B0F8-1E5D8CB29690}">
      <dgm:prSet phldrT="[Text]"/>
      <dgm:spPr/>
      <dgm:t>
        <a:bodyPr/>
        <a:lstStyle/>
        <a:p>
          <a:r>
            <a:rPr lang="en-US" dirty="0">
              <a:latin typeface="Calibri" panose="020F0502020204030204" pitchFamily="34" charset="0"/>
              <a:cs typeface="Calibri" panose="020F0502020204030204" pitchFamily="34" charset="0"/>
            </a:rPr>
            <a:t>ETL Computer Vision papers</a:t>
          </a:r>
        </a:p>
      </dgm:t>
    </dgm:pt>
    <dgm:pt modelId="{79BA2668-40C9-4307-8813-F2A769C640EC}" type="parTrans" cxnId="{909B8484-3451-436E-A173-EB3CC0BD4D15}">
      <dgm:prSet/>
      <dgm:spPr/>
      <dgm:t>
        <a:bodyPr/>
        <a:lstStyle/>
        <a:p>
          <a:endParaRPr lang="en-US">
            <a:latin typeface="Calibri" panose="020F0502020204030204" pitchFamily="34" charset="0"/>
            <a:cs typeface="Calibri" panose="020F0502020204030204" pitchFamily="34" charset="0"/>
          </a:endParaRPr>
        </a:p>
      </dgm:t>
    </dgm:pt>
    <dgm:pt modelId="{331B5B1F-E1F3-41BB-A609-B14519554CD4}" type="sibTrans" cxnId="{909B8484-3451-436E-A173-EB3CC0BD4D15}">
      <dgm:prSet/>
      <dgm:spPr/>
      <dgm:t>
        <a:bodyPr/>
        <a:lstStyle/>
        <a:p>
          <a:endParaRPr lang="en-US">
            <a:latin typeface="Calibri" panose="020F0502020204030204" pitchFamily="34" charset="0"/>
            <a:cs typeface="Calibri" panose="020F0502020204030204" pitchFamily="34" charset="0"/>
          </a:endParaRPr>
        </a:p>
      </dgm:t>
    </dgm:pt>
    <dgm:pt modelId="{14C8F464-0DE2-43DE-B552-88D4A773E4D0}">
      <dgm:prSet phldrT="[Text]"/>
      <dgm:spPr/>
      <dgm:t>
        <a:bodyPr/>
        <a:lstStyle/>
        <a:p>
          <a:r>
            <a:rPr lang="en-US" dirty="0">
              <a:latin typeface="Calibri" panose="020F0502020204030204" pitchFamily="34" charset="0"/>
              <a:cs typeface="Calibri" panose="020F0502020204030204" pitchFamily="34" charset="0"/>
            </a:rPr>
            <a:t>Generate Dataset</a:t>
          </a:r>
        </a:p>
      </dgm:t>
    </dgm:pt>
    <dgm:pt modelId="{830915BF-D7C6-437B-B34E-9AB8DC4236EA}" type="parTrans" cxnId="{5CCE2A33-E9AE-4D45-A170-D33561A6E993}">
      <dgm:prSet/>
      <dgm:spPr/>
      <dgm:t>
        <a:bodyPr/>
        <a:lstStyle/>
        <a:p>
          <a:endParaRPr lang="en-US">
            <a:latin typeface="Calibri" panose="020F0502020204030204" pitchFamily="34" charset="0"/>
            <a:cs typeface="Calibri" panose="020F0502020204030204" pitchFamily="34" charset="0"/>
          </a:endParaRPr>
        </a:p>
      </dgm:t>
    </dgm:pt>
    <dgm:pt modelId="{2AA7F4F1-B7C1-4B2E-A7C4-8E4D21EEF888}" type="sibTrans" cxnId="{5CCE2A33-E9AE-4D45-A170-D33561A6E993}">
      <dgm:prSet/>
      <dgm:spPr/>
      <dgm:t>
        <a:bodyPr/>
        <a:lstStyle/>
        <a:p>
          <a:endParaRPr lang="en-US">
            <a:latin typeface="Calibri" panose="020F0502020204030204" pitchFamily="34" charset="0"/>
            <a:cs typeface="Calibri" panose="020F0502020204030204" pitchFamily="34" charset="0"/>
          </a:endParaRPr>
        </a:p>
      </dgm:t>
    </dgm:pt>
    <dgm:pt modelId="{19FFB460-872C-449C-9960-5C1A98905834}">
      <dgm:prSet phldrT="[Text]"/>
      <dgm:spPr/>
      <dgm:t>
        <a:bodyPr/>
        <a:lstStyle/>
        <a:p>
          <a:r>
            <a:rPr lang="en-US" dirty="0">
              <a:latin typeface="Calibri" panose="020F0502020204030204" pitchFamily="34" charset="0"/>
              <a:cs typeface="Calibri" panose="020F0502020204030204" pitchFamily="34" charset="0"/>
            </a:rPr>
            <a:t>Week 3</a:t>
          </a:r>
        </a:p>
      </dgm:t>
    </dgm:pt>
    <dgm:pt modelId="{C4ECFD12-58BE-447D-8D26-77A53CE365F1}" type="parTrans" cxnId="{F2BE71EF-0162-44E7-97C1-CB66090C4F7F}">
      <dgm:prSet/>
      <dgm:spPr/>
      <dgm:t>
        <a:bodyPr/>
        <a:lstStyle/>
        <a:p>
          <a:endParaRPr lang="en-US">
            <a:latin typeface="Calibri" panose="020F0502020204030204" pitchFamily="34" charset="0"/>
            <a:cs typeface="Calibri" panose="020F0502020204030204" pitchFamily="34" charset="0"/>
          </a:endParaRPr>
        </a:p>
      </dgm:t>
    </dgm:pt>
    <dgm:pt modelId="{059F79CC-54C4-4B78-9F55-CD642979F8FE}" type="sibTrans" cxnId="{F2BE71EF-0162-44E7-97C1-CB66090C4F7F}">
      <dgm:prSet/>
      <dgm:spPr/>
      <dgm:t>
        <a:bodyPr/>
        <a:lstStyle/>
        <a:p>
          <a:endParaRPr lang="en-US">
            <a:latin typeface="Calibri" panose="020F0502020204030204" pitchFamily="34" charset="0"/>
            <a:cs typeface="Calibri" panose="020F0502020204030204" pitchFamily="34" charset="0"/>
          </a:endParaRPr>
        </a:p>
      </dgm:t>
    </dgm:pt>
    <dgm:pt modelId="{AF409AEB-7F22-4860-AF09-DF824EAD3000}">
      <dgm:prSet phldrT="[Text]"/>
      <dgm:spPr/>
      <dgm:t>
        <a:bodyPr/>
        <a:lstStyle/>
        <a:p>
          <a:r>
            <a:rPr lang="en-US" dirty="0">
              <a:latin typeface="Calibri" panose="020F0502020204030204" pitchFamily="34" charset="0"/>
              <a:cs typeface="Calibri" panose="020F0502020204030204" pitchFamily="34" charset="0"/>
            </a:rPr>
            <a:t>Find overlap</a:t>
          </a:r>
        </a:p>
      </dgm:t>
    </dgm:pt>
    <dgm:pt modelId="{43173AA1-8162-4020-9459-2253878D0E51}" type="parTrans" cxnId="{8FAEFE24-C56A-4BBB-BD93-BF1640324117}">
      <dgm:prSet/>
      <dgm:spPr/>
      <dgm:t>
        <a:bodyPr/>
        <a:lstStyle/>
        <a:p>
          <a:endParaRPr lang="en-US">
            <a:latin typeface="Calibri" panose="020F0502020204030204" pitchFamily="34" charset="0"/>
            <a:cs typeface="Calibri" panose="020F0502020204030204" pitchFamily="34" charset="0"/>
          </a:endParaRPr>
        </a:p>
      </dgm:t>
    </dgm:pt>
    <dgm:pt modelId="{AF8ACCBE-8C5C-4751-8D97-FD10231B5965}" type="sibTrans" cxnId="{8FAEFE24-C56A-4BBB-BD93-BF1640324117}">
      <dgm:prSet/>
      <dgm:spPr/>
      <dgm:t>
        <a:bodyPr/>
        <a:lstStyle/>
        <a:p>
          <a:endParaRPr lang="en-US">
            <a:latin typeface="Calibri" panose="020F0502020204030204" pitchFamily="34" charset="0"/>
            <a:cs typeface="Calibri" panose="020F0502020204030204" pitchFamily="34" charset="0"/>
          </a:endParaRPr>
        </a:p>
      </dgm:t>
    </dgm:pt>
    <dgm:pt modelId="{4E7BDFA1-1606-4661-91FF-3635CBD28FC5}">
      <dgm:prSet phldrT="[Text]"/>
      <dgm:spPr/>
      <dgm:t>
        <a:bodyPr/>
        <a:lstStyle/>
        <a:p>
          <a:r>
            <a:rPr lang="en-US" dirty="0">
              <a:latin typeface="Calibri" panose="020F0502020204030204" pitchFamily="34" charset="0"/>
              <a:cs typeface="Calibri" panose="020F0502020204030204" pitchFamily="34" charset="0"/>
            </a:rPr>
            <a:t>Summarize top 3 most used</a:t>
          </a:r>
        </a:p>
      </dgm:t>
    </dgm:pt>
    <dgm:pt modelId="{136F2C81-7A9D-4D38-A809-5651A6AC28B6}" type="parTrans" cxnId="{D9A064BF-9376-4487-BDA6-CB75188D3D9C}">
      <dgm:prSet/>
      <dgm:spPr/>
      <dgm:t>
        <a:bodyPr/>
        <a:lstStyle/>
        <a:p>
          <a:endParaRPr lang="en-US">
            <a:latin typeface="Calibri" panose="020F0502020204030204" pitchFamily="34" charset="0"/>
            <a:cs typeface="Calibri" panose="020F0502020204030204" pitchFamily="34" charset="0"/>
          </a:endParaRPr>
        </a:p>
      </dgm:t>
    </dgm:pt>
    <dgm:pt modelId="{A3DF0A3A-24DF-4030-BDDC-9E4D64AF9DD3}" type="sibTrans" cxnId="{D9A064BF-9376-4487-BDA6-CB75188D3D9C}">
      <dgm:prSet/>
      <dgm:spPr/>
      <dgm:t>
        <a:bodyPr/>
        <a:lstStyle/>
        <a:p>
          <a:endParaRPr lang="en-US">
            <a:latin typeface="Calibri" panose="020F0502020204030204" pitchFamily="34" charset="0"/>
            <a:cs typeface="Calibri" panose="020F0502020204030204" pitchFamily="34" charset="0"/>
          </a:endParaRPr>
        </a:p>
      </dgm:t>
    </dgm:pt>
    <dgm:pt modelId="{927AEB01-5265-4BBE-B108-78FEAE336ABD}">
      <dgm:prSet phldrT="[Text]"/>
      <dgm:spPr/>
      <dgm:t>
        <a:bodyPr/>
        <a:lstStyle/>
        <a:p>
          <a:r>
            <a:rPr lang="en-US" dirty="0">
              <a:latin typeface="Calibri" panose="020F0502020204030204" pitchFamily="34" charset="0"/>
              <a:cs typeface="Calibri" panose="020F0502020204030204" pitchFamily="34" charset="0"/>
            </a:rPr>
            <a:t>Week 4</a:t>
          </a:r>
        </a:p>
      </dgm:t>
    </dgm:pt>
    <dgm:pt modelId="{468B0102-C759-4A42-B269-BDFBAFEEF8F8}" type="parTrans" cxnId="{E24AAF0F-6551-4813-B21E-F8D892347105}">
      <dgm:prSet/>
      <dgm:spPr/>
      <dgm:t>
        <a:bodyPr/>
        <a:lstStyle/>
        <a:p>
          <a:endParaRPr lang="en-US">
            <a:latin typeface="Calibri" panose="020F0502020204030204" pitchFamily="34" charset="0"/>
            <a:cs typeface="Calibri" panose="020F0502020204030204" pitchFamily="34" charset="0"/>
          </a:endParaRPr>
        </a:p>
      </dgm:t>
    </dgm:pt>
    <dgm:pt modelId="{69A6ADBE-548B-4C8F-B24D-BA7D67A77390}" type="sibTrans" cxnId="{E24AAF0F-6551-4813-B21E-F8D892347105}">
      <dgm:prSet/>
      <dgm:spPr/>
      <dgm:t>
        <a:bodyPr/>
        <a:lstStyle/>
        <a:p>
          <a:endParaRPr lang="en-US">
            <a:latin typeface="Calibri" panose="020F0502020204030204" pitchFamily="34" charset="0"/>
            <a:cs typeface="Calibri" panose="020F0502020204030204" pitchFamily="34" charset="0"/>
          </a:endParaRPr>
        </a:p>
      </dgm:t>
    </dgm:pt>
    <dgm:pt modelId="{E390623C-042D-41AA-8323-F8C57EA2E9B8}">
      <dgm:prSet phldrT="[Text]"/>
      <dgm:spPr/>
      <dgm:t>
        <a:bodyPr/>
        <a:lstStyle/>
        <a:p>
          <a:r>
            <a:rPr lang="en-US" dirty="0">
              <a:latin typeface="Calibri" panose="020F0502020204030204" pitchFamily="34" charset="0"/>
              <a:cs typeface="Calibri" panose="020F0502020204030204" pitchFamily="34" charset="0"/>
            </a:rPr>
            <a:t>Create visualization</a:t>
          </a:r>
        </a:p>
      </dgm:t>
    </dgm:pt>
    <dgm:pt modelId="{9CC0AE3B-2CA2-4F67-B370-0351F1CD3970}" type="parTrans" cxnId="{87BB2669-E3AC-483D-9F46-668AD3AF678E}">
      <dgm:prSet/>
      <dgm:spPr/>
      <dgm:t>
        <a:bodyPr/>
        <a:lstStyle/>
        <a:p>
          <a:endParaRPr lang="en-US">
            <a:latin typeface="Calibri" panose="020F0502020204030204" pitchFamily="34" charset="0"/>
            <a:cs typeface="Calibri" panose="020F0502020204030204" pitchFamily="34" charset="0"/>
          </a:endParaRPr>
        </a:p>
      </dgm:t>
    </dgm:pt>
    <dgm:pt modelId="{0FAF4980-7018-468D-8E6C-660A5B34F26E}" type="sibTrans" cxnId="{87BB2669-E3AC-483D-9F46-668AD3AF678E}">
      <dgm:prSet/>
      <dgm:spPr/>
      <dgm:t>
        <a:bodyPr/>
        <a:lstStyle/>
        <a:p>
          <a:endParaRPr lang="en-US">
            <a:latin typeface="Calibri" panose="020F0502020204030204" pitchFamily="34" charset="0"/>
            <a:cs typeface="Calibri" panose="020F0502020204030204" pitchFamily="34" charset="0"/>
          </a:endParaRPr>
        </a:p>
      </dgm:t>
    </dgm:pt>
    <dgm:pt modelId="{CBBF54A6-5555-46B9-A3AC-D4A49C1693B3}">
      <dgm:prSet phldrT="[Text]"/>
      <dgm:spPr/>
      <dgm:t>
        <a:bodyPr/>
        <a:lstStyle/>
        <a:p>
          <a:r>
            <a:rPr lang="en-US" dirty="0">
              <a:latin typeface="Calibri" panose="020F0502020204030204" pitchFamily="34" charset="0"/>
              <a:cs typeface="Calibri" panose="020F0502020204030204" pitchFamily="34" charset="0"/>
            </a:rPr>
            <a:t>Create final presentation</a:t>
          </a:r>
        </a:p>
      </dgm:t>
    </dgm:pt>
    <dgm:pt modelId="{C1632594-905E-4232-AEF7-73D0FF6731A7}" type="parTrans" cxnId="{5DB50197-5BB1-4133-AA37-B40E46E1B986}">
      <dgm:prSet/>
      <dgm:spPr/>
      <dgm:t>
        <a:bodyPr/>
        <a:lstStyle/>
        <a:p>
          <a:endParaRPr lang="en-US">
            <a:latin typeface="Calibri" panose="020F0502020204030204" pitchFamily="34" charset="0"/>
            <a:cs typeface="Calibri" panose="020F0502020204030204" pitchFamily="34" charset="0"/>
          </a:endParaRPr>
        </a:p>
      </dgm:t>
    </dgm:pt>
    <dgm:pt modelId="{CD7FB6A8-800B-4409-BD6C-CE7757EC2DF9}" type="sibTrans" cxnId="{5DB50197-5BB1-4133-AA37-B40E46E1B986}">
      <dgm:prSet/>
      <dgm:spPr/>
      <dgm:t>
        <a:bodyPr/>
        <a:lstStyle/>
        <a:p>
          <a:endParaRPr lang="en-US">
            <a:latin typeface="Calibri" panose="020F0502020204030204" pitchFamily="34" charset="0"/>
            <a:cs typeface="Calibri" panose="020F0502020204030204" pitchFamily="34" charset="0"/>
          </a:endParaRPr>
        </a:p>
      </dgm:t>
    </dgm:pt>
    <dgm:pt modelId="{A5F91989-D814-4B8D-A050-3C7323188397}" type="pres">
      <dgm:prSet presAssocID="{37ED7DFF-F6A3-413A-BAFE-88E2AE2AF206}" presName="Name0" presStyleCnt="0">
        <dgm:presLayoutVars>
          <dgm:dir/>
          <dgm:animLvl val="lvl"/>
          <dgm:resizeHandles val="exact"/>
        </dgm:presLayoutVars>
      </dgm:prSet>
      <dgm:spPr/>
    </dgm:pt>
    <dgm:pt modelId="{5CEAD600-F383-426C-9E40-6E48F0E013CA}" type="pres">
      <dgm:prSet presAssocID="{37ED7DFF-F6A3-413A-BAFE-88E2AE2AF206}" presName="tSp" presStyleCnt="0"/>
      <dgm:spPr/>
    </dgm:pt>
    <dgm:pt modelId="{62AC65F2-3BFC-4D5C-9B9A-23CA2AE94A28}" type="pres">
      <dgm:prSet presAssocID="{37ED7DFF-F6A3-413A-BAFE-88E2AE2AF206}" presName="bSp" presStyleCnt="0"/>
      <dgm:spPr/>
    </dgm:pt>
    <dgm:pt modelId="{7907BBFF-D2CC-42C9-8E04-7C26B82AC257}" type="pres">
      <dgm:prSet presAssocID="{37ED7DFF-F6A3-413A-BAFE-88E2AE2AF206}" presName="process" presStyleCnt="0"/>
      <dgm:spPr/>
    </dgm:pt>
    <dgm:pt modelId="{8ED896BE-C5FA-4504-AE92-B6AA3D2F086D}" type="pres">
      <dgm:prSet presAssocID="{A508896C-B756-4155-8FC9-3DE7965056C6}" presName="composite1" presStyleCnt="0"/>
      <dgm:spPr/>
    </dgm:pt>
    <dgm:pt modelId="{33D56AC4-660D-4E48-94F6-1F25B22BA6A0}" type="pres">
      <dgm:prSet presAssocID="{A508896C-B756-4155-8FC9-3DE7965056C6}" presName="dummyNode1" presStyleLbl="node1" presStyleIdx="0" presStyleCnt="4"/>
      <dgm:spPr/>
    </dgm:pt>
    <dgm:pt modelId="{9712160F-1662-4B36-8F6A-D70C53913389}" type="pres">
      <dgm:prSet presAssocID="{A508896C-B756-4155-8FC9-3DE7965056C6}" presName="childNode1" presStyleLbl="bgAcc1" presStyleIdx="0" presStyleCnt="4">
        <dgm:presLayoutVars>
          <dgm:bulletEnabled val="1"/>
        </dgm:presLayoutVars>
      </dgm:prSet>
      <dgm:spPr/>
    </dgm:pt>
    <dgm:pt modelId="{39103E2B-E776-4FA7-83BF-78DC034F96B9}" type="pres">
      <dgm:prSet presAssocID="{A508896C-B756-4155-8FC9-3DE7965056C6}" presName="childNode1tx" presStyleLbl="bgAcc1" presStyleIdx="0" presStyleCnt="4">
        <dgm:presLayoutVars>
          <dgm:bulletEnabled val="1"/>
        </dgm:presLayoutVars>
      </dgm:prSet>
      <dgm:spPr/>
    </dgm:pt>
    <dgm:pt modelId="{F8148FD3-8FFA-465A-B0A4-C2BAA0E9E7CD}" type="pres">
      <dgm:prSet presAssocID="{A508896C-B756-4155-8FC9-3DE7965056C6}" presName="parentNode1" presStyleLbl="node1" presStyleIdx="0" presStyleCnt="4">
        <dgm:presLayoutVars>
          <dgm:chMax val="1"/>
          <dgm:bulletEnabled val="1"/>
        </dgm:presLayoutVars>
      </dgm:prSet>
      <dgm:spPr/>
    </dgm:pt>
    <dgm:pt modelId="{2F1A12C3-04D1-4230-99A8-02E458EC0E7C}" type="pres">
      <dgm:prSet presAssocID="{A508896C-B756-4155-8FC9-3DE7965056C6}" presName="connSite1" presStyleCnt="0"/>
      <dgm:spPr/>
    </dgm:pt>
    <dgm:pt modelId="{AB5B4289-2BFD-4EB3-B784-E2E086DD4133}" type="pres">
      <dgm:prSet presAssocID="{BE7164B6-848B-4CF8-9C65-FCE1CE068FD2}" presName="Name9" presStyleLbl="sibTrans2D1" presStyleIdx="0" presStyleCnt="3"/>
      <dgm:spPr/>
    </dgm:pt>
    <dgm:pt modelId="{8A034C1E-6719-4CF9-8AE9-5C4A7D30D5F5}" type="pres">
      <dgm:prSet presAssocID="{57B546D2-58BB-49A0-B96C-E88E452FBA10}" presName="composite2" presStyleCnt="0"/>
      <dgm:spPr/>
    </dgm:pt>
    <dgm:pt modelId="{C76CABA9-9916-4449-B736-B831D51D447F}" type="pres">
      <dgm:prSet presAssocID="{57B546D2-58BB-49A0-B96C-E88E452FBA10}" presName="dummyNode2" presStyleLbl="node1" presStyleIdx="0" presStyleCnt="4"/>
      <dgm:spPr/>
    </dgm:pt>
    <dgm:pt modelId="{5359252D-5357-4CD5-B7BE-1CFB120A3F01}" type="pres">
      <dgm:prSet presAssocID="{57B546D2-58BB-49A0-B96C-E88E452FBA10}" presName="childNode2" presStyleLbl="bgAcc1" presStyleIdx="1" presStyleCnt="4">
        <dgm:presLayoutVars>
          <dgm:bulletEnabled val="1"/>
        </dgm:presLayoutVars>
      </dgm:prSet>
      <dgm:spPr/>
    </dgm:pt>
    <dgm:pt modelId="{3EC078D3-9E6B-4AE7-8C69-F5AD818BB927}" type="pres">
      <dgm:prSet presAssocID="{57B546D2-58BB-49A0-B96C-E88E452FBA10}" presName="childNode2tx" presStyleLbl="bgAcc1" presStyleIdx="1" presStyleCnt="4">
        <dgm:presLayoutVars>
          <dgm:bulletEnabled val="1"/>
        </dgm:presLayoutVars>
      </dgm:prSet>
      <dgm:spPr/>
    </dgm:pt>
    <dgm:pt modelId="{1525798A-7E23-4A8C-943D-F49315A5BC7F}" type="pres">
      <dgm:prSet presAssocID="{57B546D2-58BB-49A0-B96C-E88E452FBA10}" presName="parentNode2" presStyleLbl="node1" presStyleIdx="1" presStyleCnt="4">
        <dgm:presLayoutVars>
          <dgm:chMax val="0"/>
          <dgm:bulletEnabled val="1"/>
        </dgm:presLayoutVars>
      </dgm:prSet>
      <dgm:spPr/>
    </dgm:pt>
    <dgm:pt modelId="{7EA4BDAF-A5D9-45E6-87D0-202E86EAAADA}" type="pres">
      <dgm:prSet presAssocID="{57B546D2-58BB-49A0-B96C-E88E452FBA10}" presName="connSite2" presStyleCnt="0"/>
      <dgm:spPr/>
    </dgm:pt>
    <dgm:pt modelId="{D9C3001B-6483-43C1-83F9-283480E42AAE}" type="pres">
      <dgm:prSet presAssocID="{7AD2FAE4-0DDC-4F48-A8B2-A02739AFDD3D}" presName="Name18" presStyleLbl="sibTrans2D1" presStyleIdx="1" presStyleCnt="3"/>
      <dgm:spPr/>
    </dgm:pt>
    <dgm:pt modelId="{E87E1EB1-9979-4C8E-B791-E022758A282F}" type="pres">
      <dgm:prSet presAssocID="{19FFB460-872C-449C-9960-5C1A98905834}" presName="composite1" presStyleCnt="0"/>
      <dgm:spPr/>
    </dgm:pt>
    <dgm:pt modelId="{37750F5E-D242-44D8-B579-131B8F4E52AA}" type="pres">
      <dgm:prSet presAssocID="{19FFB460-872C-449C-9960-5C1A98905834}" presName="dummyNode1" presStyleLbl="node1" presStyleIdx="1" presStyleCnt="4"/>
      <dgm:spPr/>
    </dgm:pt>
    <dgm:pt modelId="{25DB3C68-EE34-47F2-8C20-2C8813D67729}" type="pres">
      <dgm:prSet presAssocID="{19FFB460-872C-449C-9960-5C1A98905834}" presName="childNode1" presStyleLbl="bgAcc1" presStyleIdx="2" presStyleCnt="4">
        <dgm:presLayoutVars>
          <dgm:bulletEnabled val="1"/>
        </dgm:presLayoutVars>
      </dgm:prSet>
      <dgm:spPr/>
    </dgm:pt>
    <dgm:pt modelId="{0249341B-B12B-41BD-9ACF-61A8270CB550}" type="pres">
      <dgm:prSet presAssocID="{19FFB460-872C-449C-9960-5C1A98905834}" presName="childNode1tx" presStyleLbl="bgAcc1" presStyleIdx="2" presStyleCnt="4">
        <dgm:presLayoutVars>
          <dgm:bulletEnabled val="1"/>
        </dgm:presLayoutVars>
      </dgm:prSet>
      <dgm:spPr/>
    </dgm:pt>
    <dgm:pt modelId="{4EE65C85-8517-4DAE-98C1-27D859B71C7B}" type="pres">
      <dgm:prSet presAssocID="{19FFB460-872C-449C-9960-5C1A98905834}" presName="parentNode1" presStyleLbl="node1" presStyleIdx="2" presStyleCnt="4">
        <dgm:presLayoutVars>
          <dgm:chMax val="1"/>
          <dgm:bulletEnabled val="1"/>
        </dgm:presLayoutVars>
      </dgm:prSet>
      <dgm:spPr/>
    </dgm:pt>
    <dgm:pt modelId="{0DEF44A1-E419-4B05-9615-5507865E4AA6}" type="pres">
      <dgm:prSet presAssocID="{19FFB460-872C-449C-9960-5C1A98905834}" presName="connSite1" presStyleCnt="0"/>
      <dgm:spPr/>
    </dgm:pt>
    <dgm:pt modelId="{66165BB6-3228-411C-9B25-BC942C95F0AC}" type="pres">
      <dgm:prSet presAssocID="{059F79CC-54C4-4B78-9F55-CD642979F8FE}" presName="Name9" presStyleLbl="sibTrans2D1" presStyleIdx="2" presStyleCnt="3"/>
      <dgm:spPr/>
    </dgm:pt>
    <dgm:pt modelId="{49A47E72-4183-4A4B-ADB9-0833D7C876B9}" type="pres">
      <dgm:prSet presAssocID="{927AEB01-5265-4BBE-B108-78FEAE336ABD}" presName="composite2" presStyleCnt="0"/>
      <dgm:spPr/>
    </dgm:pt>
    <dgm:pt modelId="{3D8CFBBC-2957-472F-A1D6-F6BFC5F1DFD6}" type="pres">
      <dgm:prSet presAssocID="{927AEB01-5265-4BBE-B108-78FEAE336ABD}" presName="dummyNode2" presStyleLbl="node1" presStyleIdx="2" presStyleCnt="4"/>
      <dgm:spPr/>
    </dgm:pt>
    <dgm:pt modelId="{1CE987BA-92F9-40C0-9CBB-69F6D090DE7E}" type="pres">
      <dgm:prSet presAssocID="{927AEB01-5265-4BBE-B108-78FEAE336ABD}" presName="childNode2" presStyleLbl="bgAcc1" presStyleIdx="3" presStyleCnt="4">
        <dgm:presLayoutVars>
          <dgm:bulletEnabled val="1"/>
        </dgm:presLayoutVars>
      </dgm:prSet>
      <dgm:spPr/>
    </dgm:pt>
    <dgm:pt modelId="{CB1B1917-B527-4D9A-A2D1-C326820067E2}" type="pres">
      <dgm:prSet presAssocID="{927AEB01-5265-4BBE-B108-78FEAE336ABD}" presName="childNode2tx" presStyleLbl="bgAcc1" presStyleIdx="3" presStyleCnt="4">
        <dgm:presLayoutVars>
          <dgm:bulletEnabled val="1"/>
        </dgm:presLayoutVars>
      </dgm:prSet>
      <dgm:spPr/>
    </dgm:pt>
    <dgm:pt modelId="{66B78253-AB35-4AC4-B148-D2560AF30A4A}" type="pres">
      <dgm:prSet presAssocID="{927AEB01-5265-4BBE-B108-78FEAE336ABD}" presName="parentNode2" presStyleLbl="node1" presStyleIdx="3" presStyleCnt="4">
        <dgm:presLayoutVars>
          <dgm:chMax val="0"/>
          <dgm:bulletEnabled val="1"/>
        </dgm:presLayoutVars>
      </dgm:prSet>
      <dgm:spPr/>
    </dgm:pt>
    <dgm:pt modelId="{24CC7FFD-147B-454E-82D3-5AA9E0BC528B}" type="pres">
      <dgm:prSet presAssocID="{927AEB01-5265-4BBE-B108-78FEAE336ABD}" presName="connSite2" presStyleCnt="0"/>
      <dgm:spPr/>
    </dgm:pt>
  </dgm:ptLst>
  <dgm:cxnLst>
    <dgm:cxn modelId="{3C9ED40C-E226-472B-9E4B-650BB8D1E74B}" type="presOf" srcId="{C4F283DC-0271-454F-9B05-C608C60A6760}" destId="{39103E2B-E776-4FA7-83BF-78DC034F96B9}" srcOrd="1" destOrd="1" presId="urn:microsoft.com/office/officeart/2005/8/layout/hProcess4"/>
    <dgm:cxn modelId="{1089610E-34AB-4795-9A9D-89C2708E49DA}" type="presOf" srcId="{A508896C-B756-4155-8FC9-3DE7965056C6}" destId="{F8148FD3-8FFA-465A-B0A4-C2BAA0E9E7CD}" srcOrd="0" destOrd="0" presId="urn:microsoft.com/office/officeart/2005/8/layout/hProcess4"/>
    <dgm:cxn modelId="{E24AAF0F-6551-4813-B21E-F8D892347105}" srcId="{37ED7DFF-F6A3-413A-BAFE-88E2AE2AF206}" destId="{927AEB01-5265-4BBE-B108-78FEAE336ABD}" srcOrd="3" destOrd="0" parTransId="{468B0102-C759-4A42-B269-BDFBAFEEF8F8}" sibTransId="{69A6ADBE-548B-4C8F-B24D-BA7D67A77390}"/>
    <dgm:cxn modelId="{8B04FC11-F205-4203-A2C1-277DCD3893DE}" srcId="{37ED7DFF-F6A3-413A-BAFE-88E2AE2AF206}" destId="{A508896C-B756-4155-8FC9-3DE7965056C6}" srcOrd="0" destOrd="0" parTransId="{4B935B4E-9438-4A28-96BA-791C7DAD1B0C}" sibTransId="{BE7164B6-848B-4CF8-9C65-FCE1CE068FD2}"/>
    <dgm:cxn modelId="{8FAEFE24-C56A-4BBB-BD93-BF1640324117}" srcId="{19FFB460-872C-449C-9960-5C1A98905834}" destId="{AF409AEB-7F22-4860-AF09-DF824EAD3000}" srcOrd="0" destOrd="0" parTransId="{43173AA1-8162-4020-9459-2253878D0E51}" sibTransId="{AF8ACCBE-8C5C-4751-8D97-FD10231B5965}"/>
    <dgm:cxn modelId="{0A779A26-C8A3-480E-9A77-DF6022A52AE8}" type="presOf" srcId="{059F79CC-54C4-4B78-9F55-CD642979F8FE}" destId="{66165BB6-3228-411C-9B25-BC942C95F0AC}" srcOrd="0" destOrd="0" presId="urn:microsoft.com/office/officeart/2005/8/layout/hProcess4"/>
    <dgm:cxn modelId="{B380D526-7314-42A7-B4D1-B30B0ED81ABD}" type="presOf" srcId="{AF409AEB-7F22-4860-AF09-DF824EAD3000}" destId="{25DB3C68-EE34-47F2-8C20-2C8813D67729}" srcOrd="0" destOrd="0" presId="urn:microsoft.com/office/officeart/2005/8/layout/hProcess4"/>
    <dgm:cxn modelId="{5CCE2A33-E9AE-4D45-A170-D33561A6E993}" srcId="{57B546D2-58BB-49A0-B96C-E88E452FBA10}" destId="{14C8F464-0DE2-43DE-B552-88D4A773E4D0}" srcOrd="1" destOrd="0" parTransId="{830915BF-D7C6-437B-B34E-9AB8DC4236EA}" sibTransId="{2AA7F4F1-B7C1-4B2E-A7C4-8E4D21EEF888}"/>
    <dgm:cxn modelId="{7E995536-2E5A-4BEA-9C19-AA38663ADF73}" type="presOf" srcId="{4E7BDFA1-1606-4661-91FF-3635CBD28FC5}" destId="{25DB3C68-EE34-47F2-8C20-2C8813D67729}" srcOrd="0" destOrd="1" presId="urn:microsoft.com/office/officeart/2005/8/layout/hProcess4"/>
    <dgm:cxn modelId="{4016E95E-2D9F-404A-8DFE-94617969F8AF}" type="presOf" srcId="{F7936B4E-0267-40C1-A16A-46DFCC1ED3E7}" destId="{39103E2B-E776-4FA7-83BF-78DC034F96B9}" srcOrd="1" destOrd="0" presId="urn:microsoft.com/office/officeart/2005/8/layout/hProcess4"/>
    <dgm:cxn modelId="{D2BCDB61-99E4-4164-AB73-C357F5C01858}" type="presOf" srcId="{E390623C-042D-41AA-8323-F8C57EA2E9B8}" destId="{CB1B1917-B527-4D9A-A2D1-C326820067E2}" srcOrd="1" destOrd="0" presId="urn:microsoft.com/office/officeart/2005/8/layout/hProcess4"/>
    <dgm:cxn modelId="{D8934244-2890-4A80-91AF-936132A66D2B}" type="presOf" srcId="{F7936B4E-0267-40C1-A16A-46DFCC1ED3E7}" destId="{9712160F-1662-4B36-8F6A-D70C53913389}" srcOrd="0" destOrd="0" presId="urn:microsoft.com/office/officeart/2005/8/layout/hProcess4"/>
    <dgm:cxn modelId="{7C60CF48-D6D2-4106-8D64-1AC9A9680F23}" type="presOf" srcId="{4EC31EA6-C60C-4897-B0F8-1E5D8CB29690}" destId="{3EC078D3-9E6B-4AE7-8C69-F5AD818BB927}" srcOrd="1" destOrd="0" presId="urn:microsoft.com/office/officeart/2005/8/layout/hProcess4"/>
    <dgm:cxn modelId="{87BB2669-E3AC-483D-9F46-668AD3AF678E}" srcId="{927AEB01-5265-4BBE-B108-78FEAE336ABD}" destId="{E390623C-042D-41AA-8323-F8C57EA2E9B8}" srcOrd="0" destOrd="0" parTransId="{9CC0AE3B-2CA2-4F67-B370-0351F1CD3970}" sibTransId="{0FAF4980-7018-468D-8E6C-660A5B34F26E}"/>
    <dgm:cxn modelId="{D533696E-E3B2-43F7-BEDD-949DF9161DA8}" type="presOf" srcId="{4EC31EA6-C60C-4897-B0F8-1E5D8CB29690}" destId="{5359252D-5357-4CD5-B7BE-1CFB120A3F01}" srcOrd="0" destOrd="0" presId="urn:microsoft.com/office/officeart/2005/8/layout/hProcess4"/>
    <dgm:cxn modelId="{C9744271-3B65-4584-864E-8F77CF6BB077}" srcId="{A508896C-B756-4155-8FC9-3DE7965056C6}" destId="{C4F283DC-0271-454F-9B05-C608C60A6760}" srcOrd="1" destOrd="0" parTransId="{A2CC3221-AB77-4F1A-913F-4C7D0ED80129}" sibTransId="{B8225FA4-69BC-4521-8B1A-B239E4909B0E}"/>
    <dgm:cxn modelId="{A463F953-20FD-493D-947A-5035F2E45A28}" type="presOf" srcId="{C4F283DC-0271-454F-9B05-C608C60A6760}" destId="{9712160F-1662-4B36-8F6A-D70C53913389}" srcOrd="0" destOrd="1" presId="urn:microsoft.com/office/officeart/2005/8/layout/hProcess4"/>
    <dgm:cxn modelId="{9CF0CA56-927D-4DF2-8029-50E3D019A79F}" type="presOf" srcId="{927AEB01-5265-4BBE-B108-78FEAE336ABD}" destId="{66B78253-AB35-4AC4-B148-D2560AF30A4A}" srcOrd="0" destOrd="0" presId="urn:microsoft.com/office/officeart/2005/8/layout/hProcess4"/>
    <dgm:cxn modelId="{2DDDC282-2416-4C16-A5A5-D16A3C8D9D2F}" type="presOf" srcId="{BE7164B6-848B-4CF8-9C65-FCE1CE068FD2}" destId="{AB5B4289-2BFD-4EB3-B784-E2E086DD4133}" srcOrd="0" destOrd="0" presId="urn:microsoft.com/office/officeart/2005/8/layout/hProcess4"/>
    <dgm:cxn modelId="{909B8484-3451-436E-A173-EB3CC0BD4D15}" srcId="{57B546D2-58BB-49A0-B96C-E88E452FBA10}" destId="{4EC31EA6-C60C-4897-B0F8-1E5D8CB29690}" srcOrd="0" destOrd="0" parTransId="{79BA2668-40C9-4307-8813-F2A769C640EC}" sibTransId="{331B5B1F-E1F3-41BB-A609-B14519554CD4}"/>
    <dgm:cxn modelId="{0D320587-187D-409E-967D-DED099CD693F}" srcId="{A508896C-B756-4155-8FC9-3DE7965056C6}" destId="{F7936B4E-0267-40C1-A16A-46DFCC1ED3E7}" srcOrd="0" destOrd="0" parTransId="{4EB35BA0-D1E5-45DB-9981-6145B1D9A75F}" sibTransId="{1C630CCC-E776-4564-A494-E71082E59086}"/>
    <dgm:cxn modelId="{93941C8D-6D96-48BC-962C-5502A35D062D}" type="presOf" srcId="{CBBF54A6-5555-46B9-A3AC-D4A49C1693B3}" destId="{1CE987BA-92F9-40C0-9CBB-69F6D090DE7E}" srcOrd="0" destOrd="1" presId="urn:microsoft.com/office/officeart/2005/8/layout/hProcess4"/>
    <dgm:cxn modelId="{2AC72190-81C1-4FB9-9307-1530414688FD}" type="presOf" srcId="{37ED7DFF-F6A3-413A-BAFE-88E2AE2AF206}" destId="{A5F91989-D814-4B8D-A050-3C7323188397}" srcOrd="0" destOrd="0" presId="urn:microsoft.com/office/officeart/2005/8/layout/hProcess4"/>
    <dgm:cxn modelId="{5DB50197-5BB1-4133-AA37-B40E46E1B986}" srcId="{927AEB01-5265-4BBE-B108-78FEAE336ABD}" destId="{CBBF54A6-5555-46B9-A3AC-D4A49C1693B3}" srcOrd="1" destOrd="0" parTransId="{C1632594-905E-4232-AEF7-73D0FF6731A7}" sibTransId="{CD7FB6A8-800B-4409-BD6C-CE7757EC2DF9}"/>
    <dgm:cxn modelId="{19D5969B-B6D5-4ACD-9138-4603F439B0E5}" type="presOf" srcId="{AF409AEB-7F22-4860-AF09-DF824EAD3000}" destId="{0249341B-B12B-41BD-9ACF-61A8270CB550}" srcOrd="1" destOrd="0" presId="urn:microsoft.com/office/officeart/2005/8/layout/hProcess4"/>
    <dgm:cxn modelId="{F2165B9E-7DDE-4097-B8F1-731D31944CF8}" type="presOf" srcId="{19FFB460-872C-449C-9960-5C1A98905834}" destId="{4EE65C85-8517-4DAE-98C1-27D859B71C7B}" srcOrd="0" destOrd="0" presId="urn:microsoft.com/office/officeart/2005/8/layout/hProcess4"/>
    <dgm:cxn modelId="{A4C7F2A0-6FCF-4966-87A0-DB412A6E3890}" type="presOf" srcId="{14C8F464-0DE2-43DE-B552-88D4A773E4D0}" destId="{3EC078D3-9E6B-4AE7-8C69-F5AD818BB927}" srcOrd="1" destOrd="1" presId="urn:microsoft.com/office/officeart/2005/8/layout/hProcess4"/>
    <dgm:cxn modelId="{3100CCA7-5D81-4FA4-9DC4-0422722D0066}" type="presOf" srcId="{E390623C-042D-41AA-8323-F8C57EA2E9B8}" destId="{1CE987BA-92F9-40C0-9CBB-69F6D090DE7E}" srcOrd="0" destOrd="0" presId="urn:microsoft.com/office/officeart/2005/8/layout/hProcess4"/>
    <dgm:cxn modelId="{8C4B97B0-A75A-46FD-BE48-82AD01219933}" type="presOf" srcId="{14C8F464-0DE2-43DE-B552-88D4A773E4D0}" destId="{5359252D-5357-4CD5-B7BE-1CFB120A3F01}" srcOrd="0" destOrd="1" presId="urn:microsoft.com/office/officeart/2005/8/layout/hProcess4"/>
    <dgm:cxn modelId="{0F5168B3-B4F8-4856-ACCB-DACF17EDA31A}" type="presOf" srcId="{7AD2FAE4-0DDC-4F48-A8B2-A02739AFDD3D}" destId="{D9C3001B-6483-43C1-83F9-283480E42AAE}" srcOrd="0" destOrd="0" presId="urn:microsoft.com/office/officeart/2005/8/layout/hProcess4"/>
    <dgm:cxn modelId="{78CABBB9-A94A-43E3-9457-DA5D413D6019}" srcId="{37ED7DFF-F6A3-413A-BAFE-88E2AE2AF206}" destId="{57B546D2-58BB-49A0-B96C-E88E452FBA10}" srcOrd="1" destOrd="0" parTransId="{67411912-9CFA-4557-BDDB-250CC0DB191B}" sibTransId="{7AD2FAE4-0DDC-4F48-A8B2-A02739AFDD3D}"/>
    <dgm:cxn modelId="{D9A064BF-9376-4487-BDA6-CB75188D3D9C}" srcId="{19FFB460-872C-449C-9960-5C1A98905834}" destId="{4E7BDFA1-1606-4661-91FF-3635CBD28FC5}" srcOrd="1" destOrd="0" parTransId="{136F2C81-7A9D-4D38-A809-5651A6AC28B6}" sibTransId="{A3DF0A3A-24DF-4030-BDDC-9E4D64AF9DD3}"/>
    <dgm:cxn modelId="{F2BE71EF-0162-44E7-97C1-CB66090C4F7F}" srcId="{37ED7DFF-F6A3-413A-BAFE-88E2AE2AF206}" destId="{19FFB460-872C-449C-9960-5C1A98905834}" srcOrd="2" destOrd="0" parTransId="{C4ECFD12-58BE-447D-8D26-77A53CE365F1}" sibTransId="{059F79CC-54C4-4B78-9F55-CD642979F8FE}"/>
    <dgm:cxn modelId="{C4F258F2-F6B5-4CA2-BEB2-49DEBBB8ED4F}" type="presOf" srcId="{4E7BDFA1-1606-4661-91FF-3635CBD28FC5}" destId="{0249341B-B12B-41BD-9ACF-61A8270CB550}" srcOrd="1" destOrd="1" presId="urn:microsoft.com/office/officeart/2005/8/layout/hProcess4"/>
    <dgm:cxn modelId="{EC8662F4-F020-4C56-BD47-2307CF9BA7A0}" type="presOf" srcId="{CBBF54A6-5555-46B9-A3AC-D4A49C1693B3}" destId="{CB1B1917-B527-4D9A-A2D1-C326820067E2}" srcOrd="1" destOrd="1" presId="urn:microsoft.com/office/officeart/2005/8/layout/hProcess4"/>
    <dgm:cxn modelId="{31E613FA-9C17-496F-883D-E5F6ECDAF632}" type="presOf" srcId="{57B546D2-58BB-49A0-B96C-E88E452FBA10}" destId="{1525798A-7E23-4A8C-943D-F49315A5BC7F}" srcOrd="0" destOrd="0" presId="urn:microsoft.com/office/officeart/2005/8/layout/hProcess4"/>
    <dgm:cxn modelId="{A9F362E2-EBF6-4779-A4D8-2A9DEFB3CF7B}" type="presParOf" srcId="{A5F91989-D814-4B8D-A050-3C7323188397}" destId="{5CEAD600-F383-426C-9E40-6E48F0E013CA}" srcOrd="0" destOrd="0" presId="urn:microsoft.com/office/officeart/2005/8/layout/hProcess4"/>
    <dgm:cxn modelId="{9C99A7B4-11FA-4568-85CE-A933AE0090BA}" type="presParOf" srcId="{A5F91989-D814-4B8D-A050-3C7323188397}" destId="{62AC65F2-3BFC-4D5C-9B9A-23CA2AE94A28}" srcOrd="1" destOrd="0" presId="urn:microsoft.com/office/officeart/2005/8/layout/hProcess4"/>
    <dgm:cxn modelId="{CEE8C5B6-90D8-480D-98B4-EC75EAEF069A}" type="presParOf" srcId="{A5F91989-D814-4B8D-A050-3C7323188397}" destId="{7907BBFF-D2CC-42C9-8E04-7C26B82AC257}" srcOrd="2" destOrd="0" presId="urn:microsoft.com/office/officeart/2005/8/layout/hProcess4"/>
    <dgm:cxn modelId="{A0624323-AE07-40C7-8F80-C2B18EAE030B}" type="presParOf" srcId="{7907BBFF-D2CC-42C9-8E04-7C26B82AC257}" destId="{8ED896BE-C5FA-4504-AE92-B6AA3D2F086D}" srcOrd="0" destOrd="0" presId="urn:microsoft.com/office/officeart/2005/8/layout/hProcess4"/>
    <dgm:cxn modelId="{09F3F589-DE57-48A2-8849-FC079AFF4E51}" type="presParOf" srcId="{8ED896BE-C5FA-4504-AE92-B6AA3D2F086D}" destId="{33D56AC4-660D-4E48-94F6-1F25B22BA6A0}" srcOrd="0" destOrd="0" presId="urn:microsoft.com/office/officeart/2005/8/layout/hProcess4"/>
    <dgm:cxn modelId="{11AEDBB3-86E0-4154-904E-BB38DF823B7D}" type="presParOf" srcId="{8ED896BE-C5FA-4504-AE92-B6AA3D2F086D}" destId="{9712160F-1662-4B36-8F6A-D70C53913389}" srcOrd="1" destOrd="0" presId="urn:microsoft.com/office/officeart/2005/8/layout/hProcess4"/>
    <dgm:cxn modelId="{8B6C020D-C791-4AF6-9042-C777E7A7721B}" type="presParOf" srcId="{8ED896BE-C5FA-4504-AE92-B6AA3D2F086D}" destId="{39103E2B-E776-4FA7-83BF-78DC034F96B9}" srcOrd="2" destOrd="0" presId="urn:microsoft.com/office/officeart/2005/8/layout/hProcess4"/>
    <dgm:cxn modelId="{C5A07656-446A-4757-B9A4-58699FBA567C}" type="presParOf" srcId="{8ED896BE-C5FA-4504-AE92-B6AA3D2F086D}" destId="{F8148FD3-8FFA-465A-B0A4-C2BAA0E9E7CD}" srcOrd="3" destOrd="0" presId="urn:microsoft.com/office/officeart/2005/8/layout/hProcess4"/>
    <dgm:cxn modelId="{A5040EA8-1301-44BB-B82F-6C308DFA7471}" type="presParOf" srcId="{8ED896BE-C5FA-4504-AE92-B6AA3D2F086D}" destId="{2F1A12C3-04D1-4230-99A8-02E458EC0E7C}" srcOrd="4" destOrd="0" presId="urn:microsoft.com/office/officeart/2005/8/layout/hProcess4"/>
    <dgm:cxn modelId="{DFA974C2-2A12-4A4E-8C74-A5F4695D1EE3}" type="presParOf" srcId="{7907BBFF-D2CC-42C9-8E04-7C26B82AC257}" destId="{AB5B4289-2BFD-4EB3-B784-E2E086DD4133}" srcOrd="1" destOrd="0" presId="urn:microsoft.com/office/officeart/2005/8/layout/hProcess4"/>
    <dgm:cxn modelId="{53E9D621-CF50-4DBD-9235-3628AC50150C}" type="presParOf" srcId="{7907BBFF-D2CC-42C9-8E04-7C26B82AC257}" destId="{8A034C1E-6719-4CF9-8AE9-5C4A7D30D5F5}" srcOrd="2" destOrd="0" presId="urn:microsoft.com/office/officeart/2005/8/layout/hProcess4"/>
    <dgm:cxn modelId="{B9E7D5A1-3E1D-40A2-BB3B-1250D23A68B9}" type="presParOf" srcId="{8A034C1E-6719-4CF9-8AE9-5C4A7D30D5F5}" destId="{C76CABA9-9916-4449-B736-B831D51D447F}" srcOrd="0" destOrd="0" presId="urn:microsoft.com/office/officeart/2005/8/layout/hProcess4"/>
    <dgm:cxn modelId="{8261AFC2-A0A4-42DB-ABD6-882AC688ED74}" type="presParOf" srcId="{8A034C1E-6719-4CF9-8AE9-5C4A7D30D5F5}" destId="{5359252D-5357-4CD5-B7BE-1CFB120A3F01}" srcOrd="1" destOrd="0" presId="urn:microsoft.com/office/officeart/2005/8/layout/hProcess4"/>
    <dgm:cxn modelId="{EC0C1080-6D8A-4E78-8CC7-313DE673645E}" type="presParOf" srcId="{8A034C1E-6719-4CF9-8AE9-5C4A7D30D5F5}" destId="{3EC078D3-9E6B-4AE7-8C69-F5AD818BB927}" srcOrd="2" destOrd="0" presId="urn:microsoft.com/office/officeart/2005/8/layout/hProcess4"/>
    <dgm:cxn modelId="{BD8AF2EC-C13D-4B6B-B2E2-AE11B6034555}" type="presParOf" srcId="{8A034C1E-6719-4CF9-8AE9-5C4A7D30D5F5}" destId="{1525798A-7E23-4A8C-943D-F49315A5BC7F}" srcOrd="3" destOrd="0" presId="urn:microsoft.com/office/officeart/2005/8/layout/hProcess4"/>
    <dgm:cxn modelId="{AEA91E2A-6AEB-4E11-A1DF-8AAB7C0973E1}" type="presParOf" srcId="{8A034C1E-6719-4CF9-8AE9-5C4A7D30D5F5}" destId="{7EA4BDAF-A5D9-45E6-87D0-202E86EAAADA}" srcOrd="4" destOrd="0" presId="urn:microsoft.com/office/officeart/2005/8/layout/hProcess4"/>
    <dgm:cxn modelId="{8E8225D7-EF64-4157-A0E4-34785D7522F4}" type="presParOf" srcId="{7907BBFF-D2CC-42C9-8E04-7C26B82AC257}" destId="{D9C3001B-6483-43C1-83F9-283480E42AAE}" srcOrd="3" destOrd="0" presId="urn:microsoft.com/office/officeart/2005/8/layout/hProcess4"/>
    <dgm:cxn modelId="{1CD7DD2C-5B6C-462D-BF71-24B57F3D7823}" type="presParOf" srcId="{7907BBFF-D2CC-42C9-8E04-7C26B82AC257}" destId="{E87E1EB1-9979-4C8E-B791-E022758A282F}" srcOrd="4" destOrd="0" presId="urn:microsoft.com/office/officeart/2005/8/layout/hProcess4"/>
    <dgm:cxn modelId="{2EE739EB-A4BC-4601-9115-0158C12F7C95}" type="presParOf" srcId="{E87E1EB1-9979-4C8E-B791-E022758A282F}" destId="{37750F5E-D242-44D8-B579-131B8F4E52AA}" srcOrd="0" destOrd="0" presId="urn:microsoft.com/office/officeart/2005/8/layout/hProcess4"/>
    <dgm:cxn modelId="{07D06E26-47C4-40CD-A80E-15A0CAD32F8A}" type="presParOf" srcId="{E87E1EB1-9979-4C8E-B791-E022758A282F}" destId="{25DB3C68-EE34-47F2-8C20-2C8813D67729}" srcOrd="1" destOrd="0" presId="urn:microsoft.com/office/officeart/2005/8/layout/hProcess4"/>
    <dgm:cxn modelId="{C46E799C-5C96-4620-BFC7-3F4AA646DF26}" type="presParOf" srcId="{E87E1EB1-9979-4C8E-B791-E022758A282F}" destId="{0249341B-B12B-41BD-9ACF-61A8270CB550}" srcOrd="2" destOrd="0" presId="urn:microsoft.com/office/officeart/2005/8/layout/hProcess4"/>
    <dgm:cxn modelId="{F2B1695E-09A9-4A03-978E-B477A33FBAF1}" type="presParOf" srcId="{E87E1EB1-9979-4C8E-B791-E022758A282F}" destId="{4EE65C85-8517-4DAE-98C1-27D859B71C7B}" srcOrd="3" destOrd="0" presId="urn:microsoft.com/office/officeart/2005/8/layout/hProcess4"/>
    <dgm:cxn modelId="{1B1D5DCA-D74E-46C9-9257-E2A66E1124D3}" type="presParOf" srcId="{E87E1EB1-9979-4C8E-B791-E022758A282F}" destId="{0DEF44A1-E419-4B05-9615-5507865E4AA6}" srcOrd="4" destOrd="0" presId="urn:microsoft.com/office/officeart/2005/8/layout/hProcess4"/>
    <dgm:cxn modelId="{99FFEA34-C898-4840-8AAA-7160FCC65ECB}" type="presParOf" srcId="{7907BBFF-D2CC-42C9-8E04-7C26B82AC257}" destId="{66165BB6-3228-411C-9B25-BC942C95F0AC}" srcOrd="5" destOrd="0" presId="urn:microsoft.com/office/officeart/2005/8/layout/hProcess4"/>
    <dgm:cxn modelId="{61392446-8955-4F37-A4BD-36F54159DEE4}" type="presParOf" srcId="{7907BBFF-D2CC-42C9-8E04-7C26B82AC257}" destId="{49A47E72-4183-4A4B-ADB9-0833D7C876B9}" srcOrd="6" destOrd="0" presId="urn:microsoft.com/office/officeart/2005/8/layout/hProcess4"/>
    <dgm:cxn modelId="{693A7F48-7B9C-4762-A64D-29E4425209AD}" type="presParOf" srcId="{49A47E72-4183-4A4B-ADB9-0833D7C876B9}" destId="{3D8CFBBC-2957-472F-A1D6-F6BFC5F1DFD6}" srcOrd="0" destOrd="0" presId="urn:microsoft.com/office/officeart/2005/8/layout/hProcess4"/>
    <dgm:cxn modelId="{D1F02F15-9F35-4277-A11B-39A47F53E5F8}" type="presParOf" srcId="{49A47E72-4183-4A4B-ADB9-0833D7C876B9}" destId="{1CE987BA-92F9-40C0-9CBB-69F6D090DE7E}" srcOrd="1" destOrd="0" presId="urn:microsoft.com/office/officeart/2005/8/layout/hProcess4"/>
    <dgm:cxn modelId="{9B3626B2-0E83-47DA-9615-D126C3E772BE}" type="presParOf" srcId="{49A47E72-4183-4A4B-ADB9-0833D7C876B9}" destId="{CB1B1917-B527-4D9A-A2D1-C326820067E2}" srcOrd="2" destOrd="0" presId="urn:microsoft.com/office/officeart/2005/8/layout/hProcess4"/>
    <dgm:cxn modelId="{345CA181-FE6F-498B-A964-55340FBE6023}" type="presParOf" srcId="{49A47E72-4183-4A4B-ADB9-0833D7C876B9}" destId="{66B78253-AB35-4AC4-B148-D2560AF30A4A}" srcOrd="3" destOrd="0" presId="urn:microsoft.com/office/officeart/2005/8/layout/hProcess4"/>
    <dgm:cxn modelId="{3EFCC8A2-90FD-4035-A37D-24A52DC82339}" type="presParOf" srcId="{49A47E72-4183-4A4B-ADB9-0833D7C876B9}" destId="{24CC7FFD-147B-454E-82D3-5AA9E0BC528B}"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latin typeface="Calibri" panose="020F0502020204030204" pitchFamily="34" charset="0"/>
              <a:cs typeface="Calibri" panose="020F0502020204030204" pitchFamily="34" charset="0"/>
            </a:rPr>
            <a:t>enumerate the Big Data technologies available to researchers in any area of study.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latin typeface="Calibri" panose="020F0502020204030204" pitchFamily="34" charset="0"/>
              <a:cs typeface="Calibri" panose="020F0502020204030204" pitchFamily="34" charset="0"/>
            </a:rPr>
            <a:t>Analyze over 1,500 research papers published in 2019, and find Big Data used by researchers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latin typeface="Calibri" panose="020F0502020204030204" pitchFamily="34" charset="0"/>
              <a:cs typeface="Calibri" panose="020F0502020204030204" pitchFamily="34" charset="0"/>
            </a:rPr>
            <a:t>Summarize what, how, when and where, of the top 3 most used technologies</a:t>
          </a:r>
        </a:p>
      </dsp:txBody>
      <dsp:txXfrm>
        <a:off x="7041543" y="2695306"/>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54A7D-742F-4F6F-B565-5B38EC953B3E}">
      <dsp:nvSpPr>
        <dsp:cNvPr id="0" name=""/>
        <dsp:cNvSpPr/>
      </dsp:nvSpPr>
      <dsp:spPr>
        <a:xfrm>
          <a:off x="1691" y="803832"/>
          <a:ext cx="2242021" cy="22420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Big Data</a:t>
          </a:r>
        </a:p>
      </dsp:txBody>
      <dsp:txXfrm>
        <a:off x="330027" y="1132168"/>
        <a:ext cx="1585349" cy="1585349"/>
      </dsp:txXfrm>
    </dsp:sp>
    <dsp:sp modelId="{33D79F8F-62B9-4EC5-8D17-28D9BAF1BA38}">
      <dsp:nvSpPr>
        <dsp:cNvPr id="0" name=""/>
        <dsp:cNvSpPr/>
      </dsp:nvSpPr>
      <dsp:spPr>
        <a:xfrm>
          <a:off x="2425764" y="1274657"/>
          <a:ext cx="1300372" cy="130037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598128" y="1771919"/>
        <a:ext cx="955644" cy="305848"/>
      </dsp:txXfrm>
    </dsp:sp>
    <dsp:sp modelId="{B03EF889-146B-418E-9565-8726DC08F248}">
      <dsp:nvSpPr>
        <dsp:cNvPr id="0" name=""/>
        <dsp:cNvSpPr/>
      </dsp:nvSpPr>
      <dsp:spPr>
        <a:xfrm>
          <a:off x="3908189" y="803832"/>
          <a:ext cx="2242021" cy="22420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Computer Vision</a:t>
          </a:r>
        </a:p>
      </dsp:txBody>
      <dsp:txXfrm>
        <a:off x="4236525" y="1132168"/>
        <a:ext cx="1585349" cy="1585349"/>
      </dsp:txXfrm>
    </dsp:sp>
    <dsp:sp modelId="{204A46C9-D288-40CF-AC46-596C5DA57680}">
      <dsp:nvSpPr>
        <dsp:cNvPr id="0" name=""/>
        <dsp:cNvSpPr/>
      </dsp:nvSpPr>
      <dsp:spPr>
        <a:xfrm>
          <a:off x="6332262" y="1274657"/>
          <a:ext cx="1300372" cy="1300372"/>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504626" y="1542534"/>
        <a:ext cx="955644" cy="764618"/>
      </dsp:txXfrm>
    </dsp:sp>
    <dsp:sp modelId="{3EBAC36E-9513-404F-A4E7-49F25D7F6A70}">
      <dsp:nvSpPr>
        <dsp:cNvPr id="0" name=""/>
        <dsp:cNvSpPr/>
      </dsp:nvSpPr>
      <dsp:spPr>
        <a:xfrm>
          <a:off x="7814687" y="803832"/>
          <a:ext cx="2242021" cy="22420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What? How? When? Where?</a:t>
          </a:r>
        </a:p>
      </dsp:txBody>
      <dsp:txXfrm>
        <a:off x="8143023" y="1132168"/>
        <a:ext cx="1585349" cy="15853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2160F-1662-4B36-8F6A-D70C53913389}">
      <dsp:nvSpPr>
        <dsp:cNvPr id="0" name=""/>
        <dsp:cNvSpPr/>
      </dsp:nvSpPr>
      <dsp:spPr>
        <a:xfrm>
          <a:off x="1854" y="1112461"/>
          <a:ext cx="1969909" cy="16247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cs typeface="Calibri" panose="020F0502020204030204" pitchFamily="34" charset="0"/>
            </a:rPr>
            <a:t>Dataset of Big Data Tech</a:t>
          </a:r>
        </a:p>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cs typeface="Calibri" panose="020F0502020204030204" pitchFamily="34" charset="0"/>
            </a:rPr>
            <a:t>Classify dataset</a:t>
          </a:r>
        </a:p>
      </dsp:txBody>
      <dsp:txXfrm>
        <a:off x="39244" y="1149851"/>
        <a:ext cx="1895129" cy="1201819"/>
      </dsp:txXfrm>
    </dsp:sp>
    <dsp:sp modelId="{AB5B4289-2BFD-4EB3-B784-E2E086DD4133}">
      <dsp:nvSpPr>
        <dsp:cNvPr id="0" name=""/>
        <dsp:cNvSpPr/>
      </dsp:nvSpPr>
      <dsp:spPr>
        <a:xfrm>
          <a:off x="1076566" y="1383330"/>
          <a:ext cx="2343957" cy="2343957"/>
        </a:xfrm>
        <a:prstGeom prst="leftCircularArrow">
          <a:avLst>
            <a:gd name="adj1" fmla="val 3881"/>
            <a:gd name="adj2" fmla="val 485956"/>
            <a:gd name="adj3" fmla="val 2261467"/>
            <a:gd name="adj4" fmla="val 9024489"/>
            <a:gd name="adj5" fmla="val 452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148FD3-8FFA-465A-B0A4-C2BAA0E9E7CD}">
      <dsp:nvSpPr>
        <dsp:cNvPr id="0" name=""/>
        <dsp:cNvSpPr/>
      </dsp:nvSpPr>
      <dsp:spPr>
        <a:xfrm>
          <a:off x="439612" y="2389061"/>
          <a:ext cx="1751030" cy="6963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Calibri" panose="020F0502020204030204" pitchFamily="34" charset="0"/>
              <a:cs typeface="Calibri" panose="020F0502020204030204" pitchFamily="34" charset="0"/>
            </a:rPr>
            <a:t>Week 1</a:t>
          </a:r>
        </a:p>
      </dsp:txBody>
      <dsp:txXfrm>
        <a:off x="460007" y="2409456"/>
        <a:ext cx="1710240" cy="655537"/>
      </dsp:txXfrm>
    </dsp:sp>
    <dsp:sp modelId="{5359252D-5357-4CD5-B7BE-1CFB120A3F01}">
      <dsp:nvSpPr>
        <dsp:cNvPr id="0" name=""/>
        <dsp:cNvSpPr/>
      </dsp:nvSpPr>
      <dsp:spPr>
        <a:xfrm>
          <a:off x="2623822" y="1112461"/>
          <a:ext cx="1969909" cy="16247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cs typeface="Calibri" panose="020F0502020204030204" pitchFamily="34" charset="0"/>
            </a:rPr>
            <a:t>ETL Computer Vision papers</a:t>
          </a:r>
        </a:p>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cs typeface="Calibri" panose="020F0502020204030204" pitchFamily="34" charset="0"/>
            </a:rPr>
            <a:t>Generate Dataset</a:t>
          </a:r>
        </a:p>
      </dsp:txBody>
      <dsp:txXfrm>
        <a:off x="2661212" y="1498015"/>
        <a:ext cx="1895129" cy="1201819"/>
      </dsp:txXfrm>
    </dsp:sp>
    <dsp:sp modelId="{D9C3001B-6483-43C1-83F9-283480E42AAE}">
      <dsp:nvSpPr>
        <dsp:cNvPr id="0" name=""/>
        <dsp:cNvSpPr/>
      </dsp:nvSpPr>
      <dsp:spPr>
        <a:xfrm>
          <a:off x="3682118" y="58693"/>
          <a:ext cx="2595668" cy="2595668"/>
        </a:xfrm>
        <a:prstGeom prst="circularArrow">
          <a:avLst>
            <a:gd name="adj1" fmla="val 3505"/>
            <a:gd name="adj2" fmla="val 434887"/>
            <a:gd name="adj3" fmla="val 19389602"/>
            <a:gd name="adj4" fmla="val 12575511"/>
            <a:gd name="adj5" fmla="val 40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25798A-7E23-4A8C-943D-F49315A5BC7F}">
      <dsp:nvSpPr>
        <dsp:cNvPr id="0" name=""/>
        <dsp:cNvSpPr/>
      </dsp:nvSpPr>
      <dsp:spPr>
        <a:xfrm>
          <a:off x="3061579" y="764298"/>
          <a:ext cx="1751030" cy="6963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Calibri" panose="020F0502020204030204" pitchFamily="34" charset="0"/>
              <a:cs typeface="Calibri" panose="020F0502020204030204" pitchFamily="34" charset="0"/>
            </a:rPr>
            <a:t>Week 2</a:t>
          </a:r>
        </a:p>
      </dsp:txBody>
      <dsp:txXfrm>
        <a:off x="3081974" y="784693"/>
        <a:ext cx="1710240" cy="655537"/>
      </dsp:txXfrm>
    </dsp:sp>
    <dsp:sp modelId="{25DB3C68-EE34-47F2-8C20-2C8813D67729}">
      <dsp:nvSpPr>
        <dsp:cNvPr id="0" name=""/>
        <dsp:cNvSpPr/>
      </dsp:nvSpPr>
      <dsp:spPr>
        <a:xfrm>
          <a:off x="5245789" y="1112461"/>
          <a:ext cx="1969909" cy="16247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cs typeface="Calibri" panose="020F0502020204030204" pitchFamily="34" charset="0"/>
            </a:rPr>
            <a:t>Find overlap</a:t>
          </a:r>
        </a:p>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cs typeface="Calibri" panose="020F0502020204030204" pitchFamily="34" charset="0"/>
            </a:rPr>
            <a:t>Summarize top 3 most used</a:t>
          </a:r>
        </a:p>
      </dsp:txBody>
      <dsp:txXfrm>
        <a:off x="5283179" y="1149851"/>
        <a:ext cx="1895129" cy="1201819"/>
      </dsp:txXfrm>
    </dsp:sp>
    <dsp:sp modelId="{66165BB6-3228-411C-9B25-BC942C95F0AC}">
      <dsp:nvSpPr>
        <dsp:cNvPr id="0" name=""/>
        <dsp:cNvSpPr/>
      </dsp:nvSpPr>
      <dsp:spPr>
        <a:xfrm>
          <a:off x="6320501" y="1383330"/>
          <a:ext cx="2343957" cy="2343957"/>
        </a:xfrm>
        <a:prstGeom prst="leftCircularArrow">
          <a:avLst>
            <a:gd name="adj1" fmla="val 3881"/>
            <a:gd name="adj2" fmla="val 485956"/>
            <a:gd name="adj3" fmla="val 2261467"/>
            <a:gd name="adj4" fmla="val 9024489"/>
            <a:gd name="adj5" fmla="val 452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E65C85-8517-4DAE-98C1-27D859B71C7B}">
      <dsp:nvSpPr>
        <dsp:cNvPr id="0" name=""/>
        <dsp:cNvSpPr/>
      </dsp:nvSpPr>
      <dsp:spPr>
        <a:xfrm>
          <a:off x="5683547" y="2389061"/>
          <a:ext cx="1751030" cy="6963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Calibri" panose="020F0502020204030204" pitchFamily="34" charset="0"/>
              <a:cs typeface="Calibri" panose="020F0502020204030204" pitchFamily="34" charset="0"/>
            </a:rPr>
            <a:t>Week 3</a:t>
          </a:r>
        </a:p>
      </dsp:txBody>
      <dsp:txXfrm>
        <a:off x="5703942" y="2409456"/>
        <a:ext cx="1710240" cy="655537"/>
      </dsp:txXfrm>
    </dsp:sp>
    <dsp:sp modelId="{1CE987BA-92F9-40C0-9CBB-69F6D090DE7E}">
      <dsp:nvSpPr>
        <dsp:cNvPr id="0" name=""/>
        <dsp:cNvSpPr/>
      </dsp:nvSpPr>
      <dsp:spPr>
        <a:xfrm>
          <a:off x="7867757" y="1112461"/>
          <a:ext cx="1969909" cy="16247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cs typeface="Calibri" panose="020F0502020204030204" pitchFamily="34" charset="0"/>
            </a:rPr>
            <a:t>Create visualization</a:t>
          </a:r>
        </a:p>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cs typeface="Calibri" panose="020F0502020204030204" pitchFamily="34" charset="0"/>
            </a:rPr>
            <a:t>Create final presentation</a:t>
          </a:r>
        </a:p>
      </dsp:txBody>
      <dsp:txXfrm>
        <a:off x="7905147" y="1498015"/>
        <a:ext cx="1895129" cy="1201819"/>
      </dsp:txXfrm>
    </dsp:sp>
    <dsp:sp modelId="{66B78253-AB35-4AC4-B148-D2560AF30A4A}">
      <dsp:nvSpPr>
        <dsp:cNvPr id="0" name=""/>
        <dsp:cNvSpPr/>
      </dsp:nvSpPr>
      <dsp:spPr>
        <a:xfrm>
          <a:off x="8305514" y="764298"/>
          <a:ext cx="1751030" cy="6963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Calibri" panose="020F0502020204030204" pitchFamily="34" charset="0"/>
              <a:cs typeface="Calibri" panose="020F0502020204030204" pitchFamily="34" charset="0"/>
            </a:rPr>
            <a:t>Week 4</a:t>
          </a:r>
        </a:p>
      </dsp:txBody>
      <dsp:txXfrm>
        <a:off x="8325909" y="784693"/>
        <a:ext cx="1710240" cy="65553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3/3/2020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3/3/2020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hyperlink" Target="http://openaccess.thecvf.com/CVPR2019.py"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13291"/>
            <a:ext cx="4775075" cy="1673074"/>
          </a:xfrm>
        </p:spPr>
        <p:txBody>
          <a:bodyPr>
            <a:normAutofit fontScale="90000"/>
          </a:bodyPr>
          <a:lstStyle/>
          <a:p>
            <a:r>
              <a:rPr lang="en-US" sz="3200" dirty="0">
                <a:solidFill>
                  <a:schemeClr val="tx1"/>
                </a:solidFill>
                <a:latin typeface="Calibri" panose="020F0502020204030204" pitchFamily="34" charset="0"/>
                <a:cs typeface="Calibri" panose="020F0502020204030204" pitchFamily="34" charset="0"/>
              </a:rPr>
              <a:t>A</a:t>
            </a:r>
            <a:r>
              <a:rPr lang="en-US" sz="4400" dirty="0">
                <a:solidFill>
                  <a:schemeClr val="tx1"/>
                </a:solidFill>
                <a:latin typeface="Calibri" panose="020F0502020204030204" pitchFamily="34" charset="0"/>
                <a:cs typeface="Calibri" panose="020F0502020204030204" pitchFamily="34" charset="0"/>
              </a:rPr>
              <a:t> Survey </a:t>
            </a:r>
            <a:r>
              <a:rPr lang="en-US" sz="3200" dirty="0">
                <a:solidFill>
                  <a:schemeClr val="tx1"/>
                </a:solidFill>
                <a:latin typeface="Calibri" panose="020F0502020204030204" pitchFamily="34" charset="0"/>
                <a:cs typeface="Calibri" panose="020F0502020204030204" pitchFamily="34" charset="0"/>
              </a:rPr>
              <a:t>of</a:t>
            </a:r>
            <a:r>
              <a:rPr lang="en-US" sz="4400" dirty="0">
                <a:solidFill>
                  <a:schemeClr val="tx1"/>
                </a:solidFill>
                <a:latin typeface="Calibri" panose="020F0502020204030204" pitchFamily="34" charset="0"/>
                <a:cs typeface="Calibri" panose="020F0502020204030204" pitchFamily="34" charset="0"/>
              </a:rPr>
              <a:t> </a:t>
            </a:r>
            <a:br>
              <a:rPr lang="en-US" sz="4400" dirty="0">
                <a:solidFill>
                  <a:schemeClr val="tx1"/>
                </a:solidFill>
                <a:latin typeface="Calibri" panose="020F0502020204030204" pitchFamily="34" charset="0"/>
                <a:cs typeface="Calibri" panose="020F0502020204030204" pitchFamily="34" charset="0"/>
              </a:rPr>
            </a:br>
            <a:r>
              <a:rPr lang="en-US" sz="4400" dirty="0">
                <a:solidFill>
                  <a:schemeClr val="tx1"/>
                </a:solidFill>
                <a:latin typeface="Calibri" panose="020F0502020204030204" pitchFamily="34" charset="0"/>
                <a:cs typeface="Calibri" panose="020F0502020204030204" pitchFamily="34" charset="0"/>
              </a:rPr>
              <a:t>Big Data </a:t>
            </a:r>
            <a:r>
              <a:rPr lang="en-US" sz="3200" dirty="0">
                <a:solidFill>
                  <a:schemeClr val="tx1"/>
                </a:solidFill>
                <a:latin typeface="Calibri" panose="020F0502020204030204" pitchFamily="34" charset="0"/>
                <a:cs typeface="Calibri" panose="020F0502020204030204" pitchFamily="34" charset="0"/>
              </a:rPr>
              <a:t>in</a:t>
            </a:r>
            <a:r>
              <a:rPr lang="en-US" sz="4400" dirty="0">
                <a:solidFill>
                  <a:schemeClr val="tx1"/>
                </a:solidFill>
                <a:latin typeface="Calibri" panose="020F0502020204030204" pitchFamily="34" charset="0"/>
                <a:cs typeface="Calibri" panose="020F0502020204030204" pitchFamily="34" charset="0"/>
              </a:rPr>
              <a:t> Computer Vision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121823"/>
            <a:ext cx="4775075" cy="559656"/>
          </a:xfrm>
        </p:spPr>
        <p:txBody>
          <a:bodyPr>
            <a:normAutofit fontScale="77500" lnSpcReduction="20000"/>
          </a:bodyPr>
          <a:lstStyle/>
          <a:p>
            <a:pPr>
              <a:spcAft>
                <a:spcPts val="600"/>
              </a:spcAft>
            </a:pPr>
            <a:r>
              <a:rPr lang="en-US" dirty="0">
                <a:solidFill>
                  <a:schemeClr val="tx1"/>
                </a:solidFill>
              </a:rPr>
              <a:t>Project Proposal</a:t>
            </a:r>
          </a:p>
          <a:p>
            <a:pPr>
              <a:spcAft>
                <a:spcPts val="600"/>
              </a:spcAft>
            </a:pPr>
            <a:r>
              <a:rPr lang="en-US" dirty="0">
                <a:solidFill>
                  <a:schemeClr val="tx1"/>
                </a:solidFill>
              </a:rPr>
              <a:t>By Gustavo Monaco</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VF">
            <a:extLst>
              <a:ext uri="{FF2B5EF4-FFF2-40B4-BE49-F238E27FC236}">
                <a16:creationId xmlns:a16="http://schemas.microsoft.com/office/drawing/2014/main" id="{0D880AEA-59E4-4B6B-A3D2-38352FDFCA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9838" y="3131668"/>
            <a:ext cx="4982891" cy="3213964"/>
          </a:xfrm>
          <a:prstGeom prst="rect">
            <a:avLst/>
          </a:prstGeom>
          <a:solidFill>
            <a:srgbClr val="FFFFFF"/>
          </a:solidFill>
          <a:ln>
            <a:noFill/>
          </a:ln>
        </p:spPr>
      </p:pic>
      <p:sp>
        <p:nvSpPr>
          <p:cNvPr id="2" name="Title 1">
            <a:extLst>
              <a:ext uri="{FF2B5EF4-FFF2-40B4-BE49-F238E27FC236}">
                <a16:creationId xmlns:a16="http://schemas.microsoft.com/office/drawing/2014/main" id="{C0223AF0-774B-4591-9E9E-1B4022CB1F8F}"/>
              </a:ext>
            </a:extLst>
          </p:cNvPr>
          <p:cNvSpPr>
            <a:spLocks noGrp="1"/>
          </p:cNvSpPr>
          <p:nvPr>
            <p:ph type="title"/>
          </p:nvPr>
        </p:nvSpPr>
        <p:spPr>
          <a:xfrm>
            <a:off x="8477250" y="603504"/>
            <a:ext cx="3144774" cy="1645920"/>
          </a:xfrm>
          <a:prstGeom prst="rect">
            <a:avLst/>
          </a:prstGeo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B71AF25B-3D92-4A62-9B1A-311D3B56247C}"/>
              </a:ext>
            </a:extLst>
          </p:cNvPr>
          <p:cNvSpPr>
            <a:spLocks noGrp="1"/>
          </p:cNvSpPr>
          <p:nvPr>
            <p:ph type="body" sz="half" idx="2"/>
          </p:nvPr>
        </p:nvSpPr>
        <p:spPr>
          <a:xfrm>
            <a:off x="8477250" y="2386584"/>
            <a:ext cx="3144774" cy="3511296"/>
          </a:xfrm>
          <a:prstGeom prst="rect">
            <a:avLst/>
          </a:prstGeom>
        </p:spPr>
        <p:txBody>
          <a:bodyPr>
            <a:normAutofit/>
          </a:bodyPr>
          <a:lstStyle/>
          <a:p>
            <a:pPr marL="0" indent="0">
              <a:lnSpc>
                <a:spcPct val="100000"/>
              </a:lnSpc>
              <a:buNone/>
            </a:pPr>
            <a:r>
              <a:rPr lang="en-US" sz="1400" dirty="0">
                <a:latin typeface="Calibri" panose="020F0502020204030204" pitchFamily="34" charset="0"/>
                <a:cs typeface="Calibri" panose="020F0502020204030204" pitchFamily="34" charset="0"/>
              </a:rPr>
              <a:t>This project is a survey of the use of Big Data in the latest available research papers on Computer Vision, for the Massive Storage and Big Data course at UCF. The purpose of this project is to evaluate the different uses of Big Data by researchers in the area of Computer Vision. To accomplish this, we will analyze the research papers freely available through the Computer Vision Foundation, Open Access versions, which are identical to the final published paper, except for a watermark on the first page.</a:t>
            </a:r>
          </a:p>
          <a:p>
            <a:pPr marL="0" indent="0">
              <a:lnSpc>
                <a:spcPct val="100000"/>
              </a:lnSpc>
              <a:buNone/>
            </a:pPr>
            <a:endParaRPr lang="en-US" sz="1400" dirty="0">
              <a:latin typeface="Calibri" panose="020F0502020204030204" pitchFamily="34" charset="0"/>
              <a:cs typeface="Calibri" panose="020F0502020204030204" pitchFamily="34" charset="0"/>
            </a:endParaRPr>
          </a:p>
        </p:txBody>
      </p:sp>
      <p:pic>
        <p:nvPicPr>
          <p:cNvPr id="1030" name="Picture 6" descr="Image result for hadoop">
            <a:extLst>
              <a:ext uri="{FF2B5EF4-FFF2-40B4-BE49-F238E27FC236}">
                <a16:creationId xmlns:a16="http://schemas.microsoft.com/office/drawing/2014/main" id="{F9FCA18F-32F6-4356-8295-80C7A98D32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03" t="26284" r="3783" b="29910"/>
          <a:stretch/>
        </p:blipFill>
        <p:spPr bwMode="auto">
          <a:xfrm>
            <a:off x="295625" y="603504"/>
            <a:ext cx="6167860" cy="212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84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Problem Description</a:t>
            </a:r>
          </a:p>
        </p:txBody>
      </p:sp>
      <p:graphicFrame>
        <p:nvGraphicFramePr>
          <p:cNvPr id="5" name="Content Placeholder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88127099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2766-0436-4A75-A7E0-038B3571340E}"/>
              </a:ext>
            </a:extLst>
          </p:cNvPr>
          <p:cNvSpPr>
            <a:spLocks noGrp="1"/>
          </p:cNvSpPr>
          <p:nvPr>
            <p:ph type="title"/>
          </p:nvPr>
        </p:nvSpPr>
        <p:spPr/>
        <p:txBody>
          <a:bodyPr/>
          <a:lstStyle/>
          <a:p>
            <a:pPr algn="ctr"/>
            <a:r>
              <a:rPr lang="en-US" dirty="0"/>
              <a:t>Project Outline</a:t>
            </a:r>
          </a:p>
        </p:txBody>
      </p:sp>
      <p:graphicFrame>
        <p:nvGraphicFramePr>
          <p:cNvPr id="6" name="Content Placeholder 5">
            <a:extLst>
              <a:ext uri="{FF2B5EF4-FFF2-40B4-BE49-F238E27FC236}">
                <a16:creationId xmlns:a16="http://schemas.microsoft.com/office/drawing/2014/main" id="{6A978270-7F14-46D5-991D-EC9184FBDC84}"/>
              </a:ext>
            </a:extLst>
          </p:cNvPr>
          <p:cNvGraphicFramePr>
            <a:graphicFrameLocks noGrp="1"/>
          </p:cNvGraphicFramePr>
          <p:nvPr>
            <p:ph idx="1"/>
            <p:extLst>
              <p:ext uri="{D42A27DB-BD31-4B8C-83A1-F6EECF244321}">
                <p14:modId xmlns:p14="http://schemas.microsoft.com/office/powerpoint/2010/main" val="2047139708"/>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498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1C58-913F-4B84-810A-6C0AA03EC836}"/>
              </a:ext>
            </a:extLst>
          </p:cNvPr>
          <p:cNvSpPr>
            <a:spLocks noGrp="1"/>
          </p:cNvSpPr>
          <p:nvPr>
            <p:ph type="title"/>
          </p:nvPr>
        </p:nvSpPr>
        <p:spPr/>
        <p:txBody>
          <a:bodyPr/>
          <a:lstStyle/>
          <a:p>
            <a:pPr algn="ctr"/>
            <a:r>
              <a:rPr lang="en-US" dirty="0"/>
              <a:t>Project Plan</a:t>
            </a:r>
          </a:p>
        </p:txBody>
      </p:sp>
      <p:graphicFrame>
        <p:nvGraphicFramePr>
          <p:cNvPr id="4" name="Content Placeholder 3">
            <a:extLst>
              <a:ext uri="{FF2B5EF4-FFF2-40B4-BE49-F238E27FC236}">
                <a16:creationId xmlns:a16="http://schemas.microsoft.com/office/drawing/2014/main" id="{C1D41CEC-3F6E-4A77-9828-BB3B1F895CA2}"/>
              </a:ext>
            </a:extLst>
          </p:cNvPr>
          <p:cNvGraphicFramePr>
            <a:graphicFrameLocks noGrp="1"/>
          </p:cNvGraphicFramePr>
          <p:nvPr>
            <p:ph idx="1"/>
            <p:extLst>
              <p:ext uri="{D42A27DB-BD31-4B8C-83A1-F6EECF244321}">
                <p14:modId xmlns:p14="http://schemas.microsoft.com/office/powerpoint/2010/main" val="945153774"/>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556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EB04-E38F-491A-A8A6-26B7A2799959}"/>
              </a:ext>
            </a:extLst>
          </p:cNvPr>
          <p:cNvSpPr>
            <a:spLocks noGrp="1"/>
          </p:cNvSpPr>
          <p:nvPr>
            <p:ph type="title"/>
          </p:nvPr>
        </p:nvSpPr>
        <p:spPr/>
        <p:txBody>
          <a:bodyPr/>
          <a:lstStyle/>
          <a:p>
            <a:pPr algn="ctr"/>
            <a:r>
              <a:rPr lang="en-US" dirty="0"/>
              <a:t>Questions? Feedback?</a:t>
            </a:r>
          </a:p>
        </p:txBody>
      </p:sp>
      <p:pic>
        <p:nvPicPr>
          <p:cNvPr id="2050" name="Picture 2" descr="Image result for hadoop">
            <a:extLst>
              <a:ext uri="{FF2B5EF4-FFF2-40B4-BE49-F238E27FC236}">
                <a16:creationId xmlns:a16="http://schemas.microsoft.com/office/drawing/2014/main" id="{0DF209B4-B265-4152-8F8F-90B067717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7" y="2655248"/>
            <a:ext cx="89630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C695772-F325-47DB-B603-A62193C5F7ED}"/>
              </a:ext>
            </a:extLst>
          </p:cNvPr>
          <p:cNvSpPr txBox="1"/>
          <p:nvPr/>
        </p:nvSpPr>
        <p:spPr>
          <a:xfrm>
            <a:off x="3476531" y="5846074"/>
            <a:ext cx="5238935" cy="369332"/>
          </a:xfrm>
          <a:prstGeom prst="rect">
            <a:avLst/>
          </a:prstGeom>
          <a:noFill/>
        </p:spPr>
        <p:txBody>
          <a:bodyPr wrap="none" rtlCol="0">
            <a:spAutoFit/>
          </a:bodyPr>
          <a:lstStyle/>
          <a:p>
            <a:r>
              <a:rPr lang="en-US" dirty="0">
                <a:hlinkClick r:id="rId3"/>
              </a:rPr>
              <a:t>http://openaccess.thecvf.com/CVPR2019.py</a:t>
            </a:r>
            <a:endParaRPr lang="en-US" dirty="0"/>
          </a:p>
        </p:txBody>
      </p:sp>
    </p:spTree>
    <p:extLst>
      <p:ext uri="{BB962C8B-B14F-4D97-AF65-F5344CB8AC3E}">
        <p14:creationId xmlns:p14="http://schemas.microsoft.com/office/powerpoint/2010/main" val="332995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docProps/app.xml><?xml version="1.0" encoding="utf-8"?>
<Properties xmlns="http://schemas.openxmlformats.org/officeDocument/2006/extended-properties" xmlns:vt="http://schemas.openxmlformats.org/officeDocument/2006/docPropsVTypes">
  <TotalTime>0</TotalTime>
  <Words>216</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Garamond</vt:lpstr>
      <vt:lpstr>SavonVTI</vt:lpstr>
      <vt:lpstr>A Survey of  Big Data in Computer Vision</vt:lpstr>
      <vt:lpstr>Introduction</vt:lpstr>
      <vt:lpstr>Problem Description</vt:lpstr>
      <vt:lpstr>Project Outline</vt:lpstr>
      <vt:lpstr>Project Plan</vt:lpstr>
      <vt:lpstr>Questions?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2020-02-23T21:55:32Z</dcterms:created>
  <dcterms:modified xsi:type="dcterms:W3CDTF">2020-03-03T20:21:46Z</dcterms:modified>
</cp:coreProperties>
</file>