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4:11:42.2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0 444 5747,'0'0'6515,"64"-74"-6307,52 22-208,66-16-16,47-6 16,9 2 96,-34 15-96,-60 25-160,-84 17-625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4:11:45.3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332 110 4242,'0'0'3695,"-31"-20"-3089,-103-57-209,131 75-392,0 0 0,0 1 0,0-1 0,0 1 0,0 0 0,0 0 0,-1 0 0,1 1 0,0-1 0,-1 1 0,1 0 0,0 0 0,-1 0 0,1 0 0,-1 0 0,1 1 0,0-1 0,0 1 0,-6 2 0,5-1-1,1 1 0,0-1 1,0 1-1,0 0 0,0-1 0,1 1 0,-1 1 1,1-1-1,-1 0 0,-1 5 0,-3 3 16,-1 0-21,2 1 1,-1-1 0,2 1 0,-1 0-1,2 1 1,0 0 0,0-1 0,-3 24 0,4-9-15,1 0 0,2 0 0,3 37 0,-2-58 15,-1 0-1,1 0 1,1 0 0,-1 0-1,1 0 1,0-1 0,1 1-1,-1-1 1,1 1 0,0-1-1,0 0 1,1 0-1,-1 0 1,1-1 0,0 1-1,1-1 1,-1 0 0,1 0-1,0 0 1,0-1 0,0 0-1,0 1 1,0-2-1,1 1 1,0-1 0,-1 0-1,9 2 1,-5-2 17,-1 0 1,1-1-1,-1 0 0,1-1 0,0 0 0,-1 0 1,1 0-1,-1-1 0,1-1 0,-1 0 1,1 0-1,-1 0 0,0-1 0,0 0 1,0-1-1,0 0 0,-1 0 0,14-10 1,-3-1 468,0-2 0,-1 0 0,-1-1 1,0-1-1,-2 0 0,0-1 1,-1-1-1,-1 0 0,-1-1 0,11-31 1,-21 51-338,-1 1 0,0-1-1,1 0 1,-1 0 0,1 1 0,0-1 0,0 0 0,0 1 0,0-1 0,0 1 0,0-1 0,0 1 0,0 0 0,0-1-1,1 1 1,-1 0 0,0 0 0,1 0 0,1-1 0,-2 2-126,0 0-1,0 0 1,0 1 0,0-1-1,-1 0 1,1 0 0,0 1 0,0-1-1,0 1 1,-1-1 0,1 1-1,0-1 1,0 1 0,-1 0-1,1-1 1,0 1 0,-1 0-1,1-1 1,-1 1 0,1 0-1,-1 0 1,1-1 0,-1 1-1,0 0 1,1 1 0,4 9-90,-1 0 0,0 1 0,-1-1 0,2 15 0,1 34-705,-1 64 0,-4-83-717,2 28-3561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4:11:45.7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5523,'0'0'4719,"33"19"-4599,10 7-61,50 36-1,-88-57-49,1 0 0,-1 0 0,0 1 0,0-1 0,-1 1 0,0 0 0,0 0 0,0 1 0,-1-1 0,0 1 0,0 0 0,0 0 0,1 7 0,-1 1 13,-1-1-1,-1 1 0,0 0 1,-2 19-1,0-8 29,2-5 20,0-12-33,-1 1 1,0 0-1,-1-1 0,-2 16 1,2-23-3,0 0 1,1 0 0,-1 0-1,0 0 1,0 0 0,0 0 0,0 0-1,0 0 1,0 0 0,0-1-1,-1 1 1,1 0 0,-1-1-1,1 1 1,-1-1 0,0 0 0,0 1-1,1-1 1,-1 0 0,0 0-1,0 0 1,0 0 0,0-1-1,0 1 1,-3 0 0,4-1 15,0 0 0,1 0 1,-1 0-1,1 0 0,-1 0 1,1 0-1,-1 0 0,1 0 0,-1 0 1,1-1-1,-1 1 0,0 0 1,1 0-1,0-1 0,-1 1 1,1 0-1,-1-1 0,1 1 0,-1 0 1,1-1-1,0 1 0,-1-1 1,1 1-1,-1 0 0,1-1 0,0 1 1,0-1-1,-1 1 0,1-1 1,0 1-1,0-1 0,0 0 1,0 1-1,-1-1 0,1 1 0,0-1 1,0 0-1,-2-28 860,2 21-740,0-4-111,1 0 0,0 0 1,0 0-1,1 0 0,1 1 1,0-1-1,1 0 0,0 1 1,1 0-1,0 0 0,0 0 1,9-12-1,-2 7-27,0 1 0,0 0 1,2 0-1,0 1 0,0 1 0,32-21 0,-39 29-28,0 0 0,0 1 0,1 1 1,-1-1-1,1 1 0,0 0 0,0 1 0,1 0 0,-1 0 0,0 1 1,0 0-1,1 1 0,15 0 0,-18 1-8,0 0-1,0 0 1,1 0 0,-1 1 0,0 0 0,-1 0-1,1 1 1,0 0 0,-1 0 0,1 0-1,-1 0 1,0 1 0,0 0 0,0 0 0,-1 0-1,0 1 1,1 0 0,4 7 0,3 8-26,-1 1 1,-1 0-1,-1 0 1,11 41-1,-11-34-1434,0 0-1,17 32 1,11-3-8296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4:11:46.6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165 49 4802,'0'0'4880,"-15"10"-4509,6-5-326,-1 2 0,1-1 0,0 1 0,0 1 0,1 0 0,0 0 1,0 0-1,1 1 0,0 0 0,1 1 0,-11 19 0,8-4 4,1 0-1,1 0 1,1 1-1,1 0 1,1 0-1,2 0 1,0 0-1,2 1 1,1-1-1,5 33 1,-4-53-37,-1 1-1,1-1 1,1 1 0,-1-1 0,1 0 0,1 1 0,-1-2-1,1 1 1,0 0 0,0-1 0,0 1 0,1-1-1,0-1 1,0 1 0,0-1 0,1 1 0,-1-1 0,1-1-1,0 1 1,0-1 0,0 0 0,1-1 0,-1 1 0,13 2-1,-6-2-1,1 0-1,0-1 1,-1 0-1,1-1 0,0-1 1,0 0-1,0-1 0,0 0 1,-1-1-1,1-1 1,22-6-1,-22 3 44,0 0-1,0-1 1,-1 0 0,0-1-1,0-1 1,-1 0 0,0 0-1,-1-2 1,1 1 0,-2-1 0,0-1-1,0 0 1,-1 0 0,-1-1-1,0 0 1,-1 0 0,0-1-1,-1 0 1,0 0 0,-1-1-1,-1 1 1,0-1 0,-2 0 0,1 0-1,-2-1 1,0 1 0,-1-17-1,-1 23 64,0 1 0,-1-1 0,0 1-1,0 0 1,-1 0 0,0 0 0,-1 1-1,1-1 1,-1 1 0,-1-1 0,-8-10 0,3 7 20,0 0 0,0 1 0,-1 0 0,-1 0 0,0 2 0,-16-11 0,7 8-58,0 0 0,-1 1 0,0 1 0,0 2 0,-1 0 0,0 1 0,0 1 0,-29-2 0,42 6-84,0 0 0,-1 1 0,1 0 0,0 1 0,0 0 0,0 1 0,0-1 0,-19 8 0,25-7-58,0 0 0,1 0 0,-1 1 0,0 0 0,1-1 0,0 1 0,-1 1-1,1-1 1,0 0 0,1 1 0,-1-1 0,1 1 0,-1 0 0,1 0 0,0 0-1,1 0 1,-1 0 0,1 0 0,-1 1 0,1-1 0,1 0 0,-2 6 0,1-3-351,1 0 0,-1 0 0,1 1 0,1-1 0,0 11 1,14 33-5029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4:11:47.1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14 322 7363,'0'0'3629,"0"37"-2789,3 93 804,30 211-1,102 597-328,-132-906-1363,-3-28 172,0-7 47,-5-47 230,-37-195-118,-3-20-189,26 48-170,11-310 0,10 486 70,1 0 1,3-1 0,15-57-1,-14 74 18,1 1-1,2 1 1,0-1-1,1 2 0,1-1 1,27-36-1,-34 53-12,0-1 1,1 2-1,0-1 0,0 0 0,0 1 0,1 1 0,-1-1 1,1 1-1,0 0 0,1 0 0,-1 1 0,1 0 0,-1 0 0,1 1 1,0 0-1,0 0 0,0 1 0,14-1 0,-15 2-10,-1 1-1,0-1 0,1 1 1,-1 0-1,0 1 0,0 0 1,0-1-1,0 2 0,0-1 1,0 1-1,-1 0 0,1 0 1,-1 1-1,0-1 0,0 1 1,0 0-1,0 1 0,-1-1 0,0 1 1,0 0-1,0 0 0,0 0 1,5 11-1,-4-5 6,0 0 0,-1 0 1,0 1-1,-1-1 0,0 1 0,-1 0 0,0 0 0,-1 0 0,0 0 1,-1 0-1,0 0 0,-1 0 0,-1 0 0,0 0 0,0 0 1,-1 0-1,0 0 0,-1-1 0,-1 0 0,0 0 0,0 0 0,-1 0 1,-1-1-1,1 0 0,-2 0 0,1-1 0,-1 0 0,-1 0 0,0-1 1,-10 8-1,4-4 2,-1-2-1,0 0 1,0-1 0,-1 0 0,0-1 0,0-1-1,-1-1 1,0-1 0,0 0 0,0-1 0,-1-1-1,0-1 1,-35 0 0,50-2-89,-1 0 0,0-1-1,1 0 1,-1 0 0,0 0-1,1-1 1,-1 1 0,1-1 0,0 0-1,0 0 1,-1 0 0,2-1 0,-1 0-1,0 1 1,0-2 0,1 1 0,-1 0-1,1 0 1,-4-7 0,3 4-444,0-1 1,1 1-1,-1-1 1,2 1-1,-1-1 1,1 0-1,-3-12 1,1-48-5990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4:11:47.4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5234,'0'0'5795,"141"162"-4450,-120-62-369,-4 9-31,4 2-545,-3-8-352,3-12 176,-7-17-224,0-21-272,-14-21-577,0-17-1616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4:11:47.7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0 461 5234,'0'0'2196,"34"-5"-1988,113-13-122,-107 13-88,0 3 0,0 1 0,62 6 0,-90-4-25,1 1 1,0 0 0,0 0-1,17 7 1,-27-8 15,0 0-1,0 0 1,0 0-1,-1 1 1,1-1-1,-1 1 1,1 0-1,-1-1 1,1 1-1,-1 0 1,0 1 0,0-1-1,0 0 1,0 0-1,-1 1 1,1-1-1,-1 1 1,1 0-1,-1-1 1,0 1-1,0 0 1,0 0-1,0 0 1,0 0-1,0 4 1,3 82 1875,-8 122-1,2-198-1702,1 1-2608,1-29-3655</inkml:trace>
  <inkml:trace contextRef="#ctx0" brushRef="#br0" timeOffset="1">471 1 5955,'0'0'2017,"74"70"-2498,-25-35-3248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4:11:48.8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1 149 3682,'0'0'5037,"3"31"-3429,2 6-1137,3 22 829,0 79 0,-9-118-947,1-15-258,-1 0 0,1-1 0,0 1 0,0 0 0,0 0-1,0 0 1,1-1 0,0 1 0,2 8 0,-2-12 6,-1-10 614,1-14-627,2 1-1,0 0 0,2-1 1,0 2-1,2-1 0,0 1 1,11-23-1,2 2-101,1 1 0,41-58 0,-53 87 21,0 1-1,0-1 1,1 2 0,1-1 0,15-11 0,-23 19-28,0 1-1,1-1 1,-1 1 0,1 0 0,-1 0 0,1 0 0,0 1-1,0-1 1,0 1 0,0 0 0,0 0 0,0 0 0,0 1 0,0-1-1,0 1 1,0 0 0,0 0 0,0 1 0,0-1 0,1 1-1,-1 0 1,0 0 0,6 3 0,-6-1 12,-1 0 1,1 1-1,-1-1 1,0 1-1,0 0 0,0 0 1,0 0-1,-1 0 1,1 1-1,-1-1 1,0 1-1,-1 0 0,1-1 1,1 10-1,-1-8 2,10 41-46,8 67 0,-13-68 88,20 72 1,-26-117-31,-1 0-1,0 0 1,0 1-1,1-1 0,-1 0 1,0 0-1,1 0 1,-1 0-1,1 0 1,0 0-1,-1 0 1,1 0-1,0 0 1,0 0-1,-1 0 1,1 0-1,0-1 0,0 1 1,0 0-1,0 0 1,0-1-1,0 1 1,0-1-1,0 1 1,0-1-1,1 1 1,-1-1-1,0 0 1,0 0-1,0 0 0,0 1 1,1-1-1,-1 0 1,0 0-1,0 0 1,0-1-1,1 1 1,-1 0-1,0 0 1,0-1-1,0 1 1,2-1-1,2-2 48,1 0-1,-1 0 1,0-1 0,0 1 0,0-1-1,-1 0 1,6-6 0,68-74 57,145-142-269,-222 224 167,1 1 0,-1-1 0,1 1-1,-1 0 1,1 0 0,0 0 0,0 0 0,0 0 0,-1 0 0,1 0-1,0 0 1,0 1 0,0-1 0,1 1 0,-1-1 0,2 1 0,-3 0-9,0 0 0,1 1 0,-1-1 0,0 0 0,0 1 0,0-1 1,0 1-1,0-1 0,1 1 0,-1 0 0,0-1 0,-1 1 0,1 0 1,0 0-1,0 0 0,0 0 0,0 0 0,-1 0 0,1 0 0,0 1 1,3 6-36,0 1 1,-1 0 0,0-1 0,-1 1 0,3 16 0,-4-15 18,5 22-62,2-1 0,1 1 0,1-2 0,24 51 1,-25-64-51,1-1 1,0 0 0,1-1 0,1 0-1,1 0 1,0-1 0,0-1 0,2 0-1,21 15 1,-14-14-483,0-1 0,1-2 0,0 0 0,1-1 0,47 12 0,-52-17 21,0-1 0,1-1 0,-1-1 0,1 0 0,0-2 0,0 0 0,-1-1 0,25-5 0,-39 4 643,0 0 0,0 0 0,0 0 0,0-1 1,0 0-1,-1 0 0,1 0 0,-1-1 0,0 0 0,0 1 0,0-1 0,0-1 0,-1 1 0,0 0 0,0-1 0,0 0 0,0 0 0,-1 0 0,0 0 0,0 0 0,0 0 0,0-1 0,1-9 0,2-11 535,-1 1 0,-1-1 0,-1-42 0,-1 53-351,-2 1 1,0-1-1,0 0 1,-1 1-1,-1-1 1,0 1-1,-1 0 1,-1 0 0,-6-13-1,8 21-153,-1 1 0,1 0 1,-1 0-1,0 0 0,0 1 0,0-1 0,-1 1 0,1 0 1,-1 0-1,0 1 0,0-1 0,-1 1 0,1 0 1,-1 1-1,1-1 0,-1 1 0,0 0 0,0 1 0,0-1 1,0 1-1,0 0 0,0 1 0,0-1 0,-9 2 0,8-1-74,1 0 0,-1 1 0,1 0 0,0 0 0,0 0 0,0 1 0,0 0 0,0 0-1,0 1 1,0 0 0,0 0 0,1 0 0,0 0 0,-9 8 0,7-4-3,0 0 0,0 0 0,1 1 0,0 0 0,0 1 0,1-1 0,0 1 0,-6 16 0,5-9-15,0 0 0,2 1 0,0-1 0,1 1 1,1 0-1,0 0 0,1 0 0,1 0 1,1 0-1,5 33 0,-5-46 0,0 0-1,0 0 0,1 0 1,0 0-1,0 0 1,0-1-1,0 1 0,0-1 1,0 0-1,1 1 1,0-1-1,0 0 0,0 0 1,0-1-1,0 1 1,0 0-1,1-1 0,-1 0 1,1 0-1,0 0 1,0-1-1,-1 1 0,1-1 1,0 0-1,0 0 1,1 0-1,-1 0 0,0-1 1,0 1-1,0-1 1,0 0-1,7-1 0,-1 0 5,0 0 0,0-1 0,0 0 0,0-1 1,0 1-1,0-2 0,0 0 0,-1 0 0,0 0 0,0-1 0,0-1 0,9-7 0,1-5 57,-1-2 0,-1 0 0,-1-1 0,0 0 0,-2-2 1,17-34-1,-8 15 458,-20 50-435,0 0 1,0 0 0,-1 0 0,2 15 0,-2-6-109,-1-6-17,1 1 1,-1 0-1,2 0 1,0-1 0,0 1-1,1-1 1,0 0-1,1 0 1,1-1 0,7 13-1,-12-22 34,1 1 1,-1 0-1,1-1 0,0 0 0,0 1 0,-1-1 1,1 0-1,0 0 0,0 0 0,0 0 0,0 0 1,1 0-1,-1-1 0,0 1 0,0-1 0,0 0 1,1 1-1,-1-1 0,0 0 0,0 0 0,0 0 0,1-1 1,-1 1-1,0 0 0,0-1 0,0 0 0,0 1 1,0-1-1,4-2 0,-2 1 25,-1 0 0,1 0 0,0-1 0,0 0 0,-1 0-1,0 0 1,0 0 0,0 0 0,0-1 0,0 1 0,0-1 0,-1 0 0,2-4 0,3-8 25,-1 0 1,-1-1-1,-1 0 1,0 0-1,2-34 1,-4-90 611,-3 72-165,22 73-468,-7 3-55,-1 0-1,1 1 0,-1 0 1,-1 1-1,0 1 1,0 0-1,18 20 1,-4-1-107,-2 2 0,21 33 0,-40-57 129,-1 1 1,1 0-1,-2 1 0,1-1 1,-1 1-1,0 0 0,-1 0 0,0-1 1,-1 2-1,0-1 0,0 0 1,-1 11-1,0-18 23,-1 0 0,1 0 0,-1 0 0,1 1-1,-1-1 1,0 0 0,0 0 0,0 0 0,0-1 0,-1 1 0,1 0 0,0 0 0,-1-1-1,1 1 1,-1 0 0,1-1 0,-1 1 0,0-1 0,0 0 0,0 0 0,0 0 0,0 0 0,0 0-1,0 0 1,0 0 0,0-1 0,-3 2 0,-5 0-64,0 1 0,0-2 0,0 1 0,-19 0 0,29-3-30,-1 1 0,1 0 0,0-1 0,-1 1 0,1-1 0,-1 1 0,1 0 0,0-1 0,-1 1 0,1-1 0,0 1 0,-1-1 0,1 1 0,0-1 0,0 1 0,0-1 0,-1 0 0,1 1 0,0-1 0,0 1 0,0-1 0,0 1 0,0-1 0,0 0 0,0 1 0,0-1 0,0 1 0,0-1 0,0 1 1,1-1-1,-1 0 0,0 1 0,0-1 0,1 0 0,-1-2-732,6-31-6738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4:11:49.1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60 259 4546,'0'0'5379,"7"173"-4979,-24-108-336,-1-4 16,11-7-80,0-14-224,7-16-289,0-13-3712</inkml:trace>
  <inkml:trace contextRef="#ctx0" brushRef="#br0" timeOffset="1">8 67 3314,'0'0'4706,"-7"-67"-5058,38 69-545,12 2-4705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4:11:49.4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6675,'0'0'4290,"38"203"-3506,-34-86-479,-4 1-17,0-7-112,0-8-112,7-14 32,7-15-96,-4-17-16,1-22-112,-11-13-144,0-16-1137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4:11:50.0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0 493 2737,'0'0'3663,"35"-5"-3193,-9 1-418,48-5-34,101-1 0,-100 10-262,53 1-1351,131-17 0,-248 15 1782,37-7-426,-46 7 373,-1 1 0,0 0 0,0-1-1,1 1 1,-1-1 0,0 1 0,0-1 0,1 0 0,-1 1 0,0-1 0,0 0 0,0 0 0,0 0 0,0 0 0,0 0 0,0 0 0,-1 0 0,1 0 0,0 0-1,0 0 1,-1-1 0,1 1 0,-1 0 0,1 0 0,-1-1 0,0 1 0,1-3 0,-2 3-83,1 0 0,-1 0 0,0 0 1,0 0-1,0 0 0,0 0 0,0 1 0,0-1 0,0 0 0,-1 0 1,1 1-1,0-1 0,0 1 0,0-1 0,-1 1 0,1-1 0,0 1 1,-1 0-1,1 0 0,0 0 0,0 0 0,-1 0 0,1 0 0,0 0 1,-1 0-1,1 0 0,-3 1 0,-2-1 144,-10-1-3,0 1 0,1 1 0,-1 0-1,0 1 1,1 1 0,0 0 0,-1 1-1,-22 9 1,29-8-153,0 0 0,0 0 1,0 1-1,1 0 0,0 0 0,0 1 0,0 0 0,1 0 1,0 1-1,1 0 0,-1 0 0,1 1 0,1 0 0,-6 11 0,6-9-32,0 0 0,1 1 0,0 0-1,0 0 1,1 0 0,1 0-1,0 0 1,1 0 0,0 1 0,2 15-1,-1-22-4,1-1-1,-1 1 0,1 0 0,1-1 1,-1 1-1,1-1 0,0 0 0,1 1 1,-1-1-1,1 0 0,0 0 0,0-1 1,0 1-1,1-1 0,0 1 0,0-1 1,0 0-1,0-1 0,0 1 0,1-1 1,0 0-1,0 0 0,9 4 0,-1-1-2,1-1-1,0-1 0,0-1 0,0 0 0,0 0 1,0-2-1,1 0 0,-1 0 0,1-1 0,-1-1 0,0-1 1,24-4-1,-27 3 28,0 0 0,-1-1-1,1 0 1,-1-1 0,0 0 0,0 0 0,0-1 0,-1 0 0,0-1 0,0 0-1,-1 0 1,0-1 0,0 0 0,-1-1 0,0 1 0,10-17 0,-11 15 305,-2 0 1,1-1-1,-1 1 0,-1-1 1,1 0-1,-2 0 1,0 0-1,2-19 0,-4 44-343,-1 24-72,10 75 1,-7-99 62,1-1 1,1 1 0,0-1 0,1 0 0,1 0 0,0 0-1,0-1 1,1 0 0,10 13 0,-7-12-8,0-2 0,1 1 1,0-2-1,0 1 0,1-1 0,1-1 0,0-1 1,0 1-1,1-2 0,0 0 0,24 9 0,-18-10 14,1-1-1,0 0 0,0-2 1,0 0-1,1-1 0,-1-1 1,41-4-1,-50 1 16,0-1 0,0 0 0,0 0 1,-1-2-1,0 1 0,0-1 0,0-1 0,0 0 0,-1 0 0,0-1 0,0 0 1,-1-1-1,0 0 0,0-1 0,-1 0 0,0 0 0,-1-1 0,0 0 1,7-12-1,-1 1 19,-2-1 0,-1 0 0,0 0 0,-2-1 0,-1 0 0,0-1 0,-2 0 0,4-41 0,-5 20 8,-2 1 1,-3-1 0,-1 0-1,-2 1 1,-2 0 0,-2 0 0,-21-64-1,-53-106 316,70 196-258,12 31-121,0-11 27,4 108-178,5-1 0,30 151 0,-22-166 49,14 66-216,-25-136-228,2 0 0,0 0-1,2 0 1,15 27 0,-3-6-4835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4:11:42.5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 1 6499,'0'0'1345,"-18"251"-49,15-129 209,-4 7-609,0 6-63,0-4-209,7-3-496,0-14 80,0-14-208,10-19-48,22-16-496,-4-13-305,0-25-1536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4:11:50.3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0 162 2785,'0'0'3935,"12"-26"-3140,-6 11-709,-1 4-47,0 0 0,0 1 0,1 0 0,0 0 0,10-13 0,-12 19-33,0 0 1,0 0-1,0 0 1,0 1 0,1-1-1,0 1 1,0 0-1,0 1 1,0-1-1,0 1 1,0 0 0,1 0-1,-1 1 1,0-1-1,1 1 1,0 1-1,6-1 1,243 0 76,-245 1-87,0 1 1,1 1-1,-1-1 0,0 2 1,0-1-1,0 1 1,17 8-1,-23-9 5,0 0-1,-1 0 1,1 1-1,-1-1 0,1 1 1,-1-1-1,0 1 1,0 0-1,-1 0 1,1 1-1,0-1 1,-1 0-1,0 1 0,0 0 1,0-1-1,0 1 1,-1 0-1,1 0 1,-1 0-1,0 0 1,1 7-1,1 51 680,-6 77 0,0-31-1253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4:11:50.7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 41 6851,'0'0'5331,"-35"-41"-5988,52 91 49,29 0-1553,3 4-5170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4:11:51.0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181 73 4834,'0'0'8658,"-8"4"-7984,-4 3-629,1 0-1,0 1 0,0 0 0,0 0 1,1 1-1,0 0 0,1 1 0,0 0 1,1 1-1,0 0 0,1 0 1,0 1-1,-9 19 0,10-17-22,1 0 1,0 0-1,1 1 0,0 0 1,1 0-1,1 0 0,0 0 1,1 0-1,0 1 0,2-1 1,0 0-1,4 20 0,-3-27-17,1-1 0,-1 0 1,2 1-1,-1-2 0,1 1 0,0 0 0,1-1 0,-1 0 0,1 0 0,0 0 0,1 0 0,0-1 0,0 0 1,0 0-1,0-1 0,1 1 0,-1-1 0,1-1 0,14 6 0,1 0 6,0-2 0,0 0 0,1-1 0,0-2 0,32 4 0,-28-5 5,0-2 0,0 0 0,1-2 0,-1 0 0,49-11 0,-69 10-6,0 1 1,-1-2-1,1 1 1,0-1 0,-1 0-1,1-1 1,-1 1-1,0-1 1,0 0 0,-1-1-1,1 0 1,-1 1-1,0-2 1,0 1 0,0-1-1,-1 1 1,0-1-1,0 0 1,-1-1 0,0 1-1,0-1 1,0 1-1,-1-1 1,1 0 0,-2 0-1,3-14 1,-2 5 21,-1-1-1,-1 1 1,0-1 0,-1 1-1,-1-1 1,0 1 0,-1 0-1,-1 0 1,-1 0 0,0 0-1,-1 1 1,-1 0 0,-11-20-1,5 14-34,0 1 0,-2 1-1,-1 0 1,0 0 0,-1 2-1,-1 0 1,-1 1 0,-28-18-1,3 11-845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4:11:51.3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4418,'0'0'1889,"21"27"-795,66 90-267,-75-101-462,0 2-1,-1-1 1,-2 1 0,1 0 0,6 21 0,-12-24-36,0 0 1,-1 0 0,-1 1 0,0-1-1,-1 26 1,-3-40-272,1 0 0,0-1 0,0 1 1,0 0-1,-1 0 0,1-1 0,0 1 0,-1-1 0,1 0 0,0 1 1,-1-1-1,1 0 0,-1 1 0,1-1 0,0 0 0,-1 0 0,1 0 1,-1-1-1,1 1 0,-1 0 0,1 0 0,0-1 0,-1 1 0,1-1 1,0 1-1,-1-1 0,1 0 0,-2-1 0,2-2 15,-1-1-1,1 0 1,0 0-1,1 1 1,-1-1-1,1 0 1,0 0 0,0 0-1,0 0 1,1 0-1,0 0 1,0 0-1,3-8 1,0 4-27,0 0 0,0 0 0,1 1 0,0 0-1,1 0 1,10-12 0,9-5-63,0 1 0,2 2 0,29-20-1,-37 28 65,5-3-48,-1 0-1,33-15 1,-48 28-1,0 1 0,1-1 0,-1 1 0,1 1-1,0 0 1,0 0 0,-1 0 0,1 1 0,0 1 0,1 0 0,9 0 0,-16 1 1,0-1-1,-1 1 1,1 0 0,0 0-1,-1 0 1,1 0 0,-1 0-1,1 1 1,-1-1 0,0 1-1,0-1 1,0 1 0,0 0-1,0 0 1,0 0 0,0 0-1,2 3 1,0 2 2,0-1 0,0 1 1,-1 0-1,0 0 0,-1 0 1,3 9-1,0 10-5,0-1 0,1 47 0,-5 15-99,-3-59-153,2 1 0,1 0 0,2 0 1,0 0-1,2-1 0,16 54 0,14-19-5010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4:11:52.1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1 439 4818,'0'0'2633,"1"39"-1944,26 452 3054,4 115-1158,-31-367-1443,-3-314-344,-17-90 1,-1 0-614,9-296 240,12 364-447,1-6-31,25-179-1,-18 236 61,2 1 0,1 0 0,3 0 0,2 2 0,1 0-1,30-53 1,-44 89-7,1 1 1,-1-1-1,1 1 0,0 0 0,1 0 1,-1 1-1,1-1 0,0 1 0,1 0 0,-1 1 1,1-1-1,0 1 0,0 0 0,0 0 1,1 1-1,-1 0 0,1 0 0,0 1 1,0-1-1,0 2 0,0-1 0,14-1 0,-3 1 4,0 2-1,1 0 0,-1 1 0,1 0 0,-1 2 0,0 0 0,0 1 0,0 1 0,23 9 0,-30-9 0,0 1-1,-1 0 0,1 0 1,-1 1-1,-1 0 1,1 1-1,-1 0 0,0 1 1,-1-1-1,0 2 1,0-1-1,-1 1 1,-1 0-1,1 1 0,5 13 1,-7-12-2,-1 0 1,0 0 0,0 0-1,-2 0 1,1 1 0,-2-1-1,1 1 1,-2 0 0,0-1-1,0 1 1,-1 0 0,-1-1-1,0 1 1,0-1 0,-2 1-1,1-1 1,-2 0 0,1-1-1,-2 1 1,1-1 0,-2 0-1,1 0 1,-2 0 0,1-1-1,-1-1 1,-1 1 0,0-1-1,-19 15 1,-7 4 20,-1-2 0,-1-1 1,-2-2-1,0-1 0,-1-3 0,-1-1 0,-1-2 1,-70 18-1,104-32-29,0 0 0,0-1 0,-1 0 0,1 0-1,0-1 1,-1 0 0,1-1 0,-12-1 0,18 1-35,1 1 1,-1-1-1,1 1 0,-1-1 1,1 0-1,-1 0 0,1 1 1,0-1-1,-1 0 0,1 0 1,0-1-1,0 1 0,0 0 1,0 0-1,0 0 0,0-1 1,0 1-1,-1-3 0,1 1-118,0 0 0,1 0 0,-1 0 0,1 0 0,0 0 0,-1 0-1,1 0 1,1 0 0,-1 0 0,0 0 0,1 0 0,0 0 0,1-3 0,0-2-658,1 1 1,0 0 0,0 0 0,1 0 0,0 0 0,0 0 0,7-7 0,58-57-6552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4:11:52.4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37 4194,'0'0'2204,"30"19"-1105,96 65-270,-120-79-717,0 0 0,-1 0 0,0 0 0,0 1-1,-1 0 1,0 0 0,0 0 0,0 0 0,0 1-1,-1 0 1,0-1 0,-1 1 0,1 0 0,-1 0-1,-1 0 1,1 1 0,-1-1 0,-1 0 0,1 1-1,-1-1 1,-1 0 0,-1 12 0,2 4 275,1 3 75,-3 51 392,2-74-785,-1 0-1,1 0 1,-1 0 0,0 0 0,0 0 0,0 0 0,0 0-1,0 0 1,-1 0 0,1-1 0,-1 1 0,0 0-1,0-1 1,0 1 0,0-1 0,0 0 0,0 0-1,-1 0 1,-3 3 0,5-4-11,0-1 0,0 0 1,1 1-1,-1-1 0,0 1 0,0-1 0,0 0 1,0 0-1,0 0 0,0 1 0,0-1 0,0 0 1,1 0-1,-1 0 0,0 0 0,0 0 0,0-1 1,0 1-1,0 0 0,0 0 0,0-1 0,0 1 1,0 0-1,1-1 0,-1 1 0,0-1 0,0 1 1,0-1-1,1 1 0,-1-1 0,0 0 0,0-1 0,-12-26 677,9 13-741,1-1 0,1 1 1,0-1-1,1 1 1,1-1-1,0 0 0,1 1 1,1-1-1,1 1 1,0-1-1,1 1 0,0 0 1,1 0-1,1 1 1,0 0-1,1 0 0,1 0 1,0 1-1,1 0 1,17-21-1,-15 23-553,0 0 0,0 1-1,1 1 1,0 0 0,24-13 0,-22 15-628,0 0-1,0 1 1,1 1-1,0 0 1,30-4 0,8 2-1935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4:11:52.7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206 73 1921,'0'0'4741,"-12"26"-3669,-34 85-82,43-104-866,0 0 1,1 0-1,0 0 1,1 1-1,-1-1 0,2 1 1,-1-1-1,1 1 0,0 0 1,2 11-1,-1-4 53,0-10-141,0 0 0,0 0 1,1-1-1,-1 1 1,1 0-1,0-1 0,1 0 1,-1 1-1,1-1 1,-1 0-1,1 0 0,1 0 1,-1-1-1,0 1 0,1-1 1,0 0-1,0 0 1,0 0-1,0 0 0,0-1 1,1 1-1,7 2 1,3 1 9,1 0 0,0-1 1,0 0-1,1-2 0,26 3 1,-5-2-18,0-1 0,67-6-1,-95 3-19,0-1 0,0-1-1,0 0 1,0 0-1,0-1 1,-1 0 0,1-1-1,-1 0 1,0-1-1,0 0 1,0 0 0,-1 0-1,0-1 1,0-1-1,12-11 1,-17 13 33,0 0-1,0 0 1,0 0 0,-1 0 0,1-1-1,-1 1 1,-1 0 0,1-1-1,-1 0 1,0 1 0,0-1 0,-1 0-1,1 0 1,-1 1 0,0-1 0,-1 0-1,0 1 1,0-1 0,0 0-1,0 1 1,-1-1 0,0 1 0,0-1-1,-1 1 1,1 0 0,-1 0-1,0 0 1,0 0 0,-1 1 0,0-1-1,1 1 1,-1 0 0,-1 0 0,1 0-1,-7-3 1,-19-15 200,-1 2-1,0 2 1,-2 0-1,0 3 1,-1 0-1,-58-16 1,43 19-166,-1 2 0,0 1 0,0 3-1,-67 1 1,86 12-615,30-7 465,0 0 1,1 1-1,-1-1 1,1 1-1,-1-1 1,1 0-1,-1 1 0,1-1 1,0 1-1,-1-1 1,1 1-1,0-1 1,-1 1-1,1 0 1,0-1-1,0 1 1,-1-1-1,1 1 1,0 0-1,0-1 1,0 1-1,0 0 1,0-1-1,0 1 1,0-1-1,0 1 1,0 0-1,0-1 1,0 1-1,0 0 1,0-1-1,1 1 1,-1-1-1,0 1 0,0 0 1,1-1-1,-1 1 1,0-1-1,1 1 1,-1-1-1,1 1 1,-1-1-1,0 1 1,1-1-1,-1 1 1,1-1-1,0 1 1,29 18-5340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4:11:53.1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6723,'0'0'5392,"20"16"-5339,-4-4-43,-1 1-1,-1 1 1,0 0-1,-1 1 1,-1 1-1,0 0 0,-1 0 1,-1 1-1,-1 0 1,13 32-1,20 67 151,-7 0 0,-4 3 1,22 168-1,-47-263 463,4-45 591,-6 12-1109,14-36 267,2 1 0,46-73 0,-52 96-301,0 1-1,2 0 1,0 1-1,2 1 1,0 0 0,0 1-1,26-16 1,-36 27-81,0 2 0,0-1 1,1 1-1,0 0 1,-1 1-1,1 0 0,0 0 1,1 1-1,-1 0 1,0 1-1,1 0 0,-1 1 1,0 0-1,1 0 1,-1 1-1,1 0 0,10 3 1,-13-3 0,-1 2 0,1-1 1,-1 1-1,0 0 0,0 0 1,0 1-1,0-1 0,-1 1 1,1 1-1,-1-1 0,0 1 0,0 0 1,-1 0-1,1 0 0,-1 1 1,0 0-1,-1 0 0,1 0 1,-1 0-1,0 0 0,-1 1 0,0-1 1,3 10-1,-2-6 1,-1 0 0,0 1 0,0 0 0,-1-1-1,0 1 1,-1 0 0,-1-1 0,1 1 0,-1 0 0,-1-1 0,0 1 0,-1-1 0,0 1-1,0-1 1,-1 0 0,-1 0 0,1-1 0,-2 1 0,1-1 0,-1 0 0,-1-1 0,1 1-1,-12 9 1,0-3 18,0 0 0,-2-2 0,1 0 1,-2-2-1,-21 10 0,32-16-5,-1-1 1,0 0 0,0 0 0,0-2 0,-1 1 0,1-1-1,-1-1 1,1 0 0,-1-1 0,1 0 0,-1 0 0,-15-4-1,23 3-3,1 0-1,0 0 1,-1 0-1,1-1 1,0 1-1,0-1 1,0 0-1,0 0 1,0 0-1,0 0 1,1 0-1,-1-1 1,0 1-1,1-1 1,0 0-1,0 0 1,0 0-1,0 0 1,-1-3-1,-1-2-207,2 0 0,-1 0 0,1 0 0,0 0-1,1 0 1,-1 0 0,1-11 0,0-54-5802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4:11:53.4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3634,'0'0'2721,"32"212"-1376,-25-112-305,-7 5 129,0 1-545,0-7-400,0-6-208,0-18-16,0-12-464,0-22-1441,0-15-4850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4:11:54.1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1 342 4962,'0'0'3135,"36"-6"-2351,121-21 19,-101 18-350,90-19 330,-130 23-709,-1 0 1,0-1-1,0 0 0,0-1 0,-1-1 1,14-10-1,-25 17 0,-1-1 0,1 0-1,-1-1 1,1 1 0,-1 0 0,0-1 0,0 1-1,0-1 1,0 0 0,0 0 0,-1 0 0,1 0 0,-1 0-1,0 0 1,0 0 0,0 0 0,0 0 0,0-1 0,-1 1-1,1 0 1,-1-1 0,0 1 0,0 0 0,0-1 0,-1 1-1,1 0 1,-1 0 0,-1-5 0,0 3-25,0 0 1,0 0-1,0 0 0,-1 0 1,0 1-1,0-1 0,0 1 1,0-1-1,-1 1 0,1 0 1,-1 1-1,0-1 0,-1 0 1,1 1-1,0 0 1,-6-2-1,2 1-43,1 0 0,-1 1 0,0 0 0,0 1 0,0 0 0,0 0 0,0 0 0,-1 1 0,1 1 0,0-1 0,-1 1 0,1 1 0,0 0 0,-1 0 0,1 0 0,0 1 0,0 0 0,0 1 0,0 0 0,0 0 0,1 1 0,-1 0 0,-10 7 0,8-3-19,0 0-1,1 0 1,0 1 0,0 0-1,1 1 1,1 0 0,-1 0-1,2 1 1,-1 0 0,1 0-1,1 0 1,0 1 0,1 0-1,0 0 1,-2 12 0,1-1-13,1 1 0,1-1 0,1 1 0,1-1 0,2 30 1,0-46-2,-1 0 0,1 0 0,1 0 0,-1-1 0,1 1 0,1-1 0,-1 1 0,1-1 0,0 0 0,0 1 1,1-2-1,0 1 0,0 0 0,0-1 0,1 0 0,0 0 0,0 0 0,0 0 0,0-1 0,1 0 0,11 6 1,-6-5-67,1 0 1,0-1 0,0-1-1,0 0 1,0-1 0,1 0-1,13-1 1,5 0-108,52-6-1,-67 2 79,0 0-1,0-1 0,0-1 1,0 0-1,-1-1 0,0-1 1,0 0-1,-1-1 0,1 0 1,-2-2-1,1 1 0,-2-2 1,1 1-1,-1-2 0,-1 0 1,0 0-1,-1-1 0,0 0 1,8-16-1,12-24 469,-3-1 0,-2-1 0,31-100 0,-53 145-131,-3 7-99,1-1 0,0 1 0,-1 0 0,1 0 0,0 0 0,1 0 0,-1 0 0,0 0-1,1 0 1,0 1 0,0-1 0,0 1 0,0-1 0,0 1 0,0-1 0,0 1 0,6-3 0,-7 5-100,0 1-1,0-1 1,1 1-1,-1-1 1,0 1 0,0 0-1,0-1 1,0 1-1,0 0 1,0 0 0,0 0-1,0 0 1,0 0-1,0 0 1,-1 0 0,1 0-1,0 1 1,-1-1 0,1 0-1,-1 0 1,1 0-1,-1 1 1,1-1 0,-1 0-1,0 1 1,0 1-1,9 39 103,-5 0-98,-2 1 0,-5 59-1,1-58 7,2 1-1,5 48 1,-5-94-7,0 1 0,0 0 0,0 0 0,0 0 0,0-1 0,0 1 1,0 0-1,1 0 0,-1 0 0,0-1 0,0 1 0,0 0 0,0 0 0,0 0 0,0 0 0,1-1 0,-1 1 0,0 0 1,0 0-1,0 0 0,1 0 0,-1 0 0,0-1 0,0 1 0,0 0 0,1 0 0,-1 0 0,0 0 0,0 0 0,0 0 1,1 0-1,-1 0 0,0 0 0,0 0 0,1 0 0,-1 0 0,0 0 0,0 0 0,0 0 0,1 0 0,-1 0 0,0 0 1,0 1-1,0-1 0,1 0 0,-1 0 0,0 0 0,0 0 0,0 0 0,1 0 0,-1 1 0,0-1 0,0 0 0,0 0 1,0 0-1,0 0 0,1 1 0,-1-1 0,0 0 0,0 0 0,0 0 0,0 1 0,14-26 646,-12 20-515,22-39 254,2 0 0,37-46-1,-51 75-364,1 0-1,0 0 0,1 2 0,1-1 0,0 2 1,0 0-1,1 1 0,32-16 0,-45 25-47,1 0 1,0 0-1,0 0 0,-1 0 0,1 1 0,0 0 0,0 0 1,1 0-1,-1 0 0,0 1 0,0 0 0,0-1 1,0 2-1,1-1 0,-1 0 0,0 1 0,0 0 0,0 0 1,0 0-1,0 0 0,0 1 0,0-1 0,0 1 0,-1 0 1,1 0-1,-1 1 0,1-1 0,-1 1 0,0-1 1,0 1-1,0 0 0,0 0 0,0 1 0,-1-1 0,1 1 1,-1-1-1,0 1 0,0 0 0,1 4 0,6 15-36,-2-1 0,0 1 0,-2 1-1,0-1 1,1 34 0,-4-27-8,-2-20 29,1-1-1,0 1 1,0 0-1,1 0 1,0 0-1,6 15 1,-5-24 42,0 0 1,0-1-1,0 1 1,0 0-1,0-1 1,0 0-1,0 0 1,0 0-1,0 0 1,0 0-1,0 0 1,0-1-1,0 0 1,0 1-1,4-3 1,22-10 26,-2-1 1,1-1-1,-2-2 1,31-24-1,9-5-8,-62 43-23,27-18 50,42-19-1,-63 34-71,1 2-1,0 0 1,1 0-1,-1 1 0,1 0 1,0 1-1,-1 0 1,16 0-1,-24 3-4,1-1 0,-1 1 0,1 0 0,-1 0 0,1 0 0,-1 0 0,0 0 0,1 1 0,-1 0 0,0-1 0,0 1 0,0 0 0,0 1 0,0-1 0,-1 0 0,4 5 0,39 53-325,-28-35 1,4 4-497,29 40-5944,-12-23-2434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4:11:42.9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5282,'0'0'803,"7"25"-61,18 75 728,16 141 0,-31-87-92,-8-85-1082,3-1 1,4 1-1,23 95 1,-31-161-287,-1-1 0,1 1-1,0-1 1,0 1 0,0-1 0,0 1 0,0-1-1,0 0 1,1 1 0,-1-1 0,1 0 0,0 0-1,2 2 1,-4-4-2,1 1-1,-1-1 1,1 0-1,-1 0 1,1 0-1,-1 0 1,1 0-1,-1 0 1,1 0-1,-1 0 1,1 0-1,0 0 1,-1 0-1,1 0 1,-1 0-1,1-1 1,-1 1-1,1 0 1,-1 0-1,0-1 1,1 1-1,-1 0 1,1 0-1,-1-1 1,1 0-1,17-21 245,78-154 172,46-74-301,-140 248-123,-1 0 0,0 0 0,1 0 0,0 1-1,-1-1 1,1 0 0,0 1 0,0-1 0,0 1 0,0-1-1,0 1 1,0 0 0,0 0 0,1 0 0,-1 0 0,0 0-1,1 1 1,-1-1 0,0 1 0,1-1 0,-1 1 0,1 0 0,-1 0-1,0 0 1,1 0 0,-1 1 0,1-1 0,-1 1 0,0-1-1,1 1 1,-1 0 0,0 0 0,0 0 0,1 0 0,3 2 0,1 2-8,1 1 0,-1-1 0,0 1 1,0 0-1,0 1 0,-1 0 1,0 0-1,5 8 0,7 15-40,17 38 0,-19-35-147,29 45 0,-39-69-280,0-1 1,1 0-1,0 0 0,0 0 0,0-1 0,1 0 1,0-1-1,1 0 0,15 9 0,8-3-6974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4:12:00.8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 2369,'0'0'5448,"24"-7"-1580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4:12:01.2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 5010,'0'0'4851,"11"-8"-4851,-8 8-33,8 0-79,7 0-656,3 0-561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4:12:01.5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 3906,'0'0'4098,"7"-5"-4771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7:48:15.5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4530,'0'0'736,"7"13"-752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4:11:43.2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6419,'0'0'5955,"7"44"-5763,-3 17 144,6 8-320,1-8-16,10-8-112,-7-12-528,4-15-1297,3-17-6275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4:11:43.6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77 237 4850,'0'0'2167,"13"-14"-1818,-9 13-343,0 0 1,0 0-1,0 0 0,1 0 0,-1 1 1,0 0-1,1 0 0,-1 0 0,0 0 1,1 1-1,6 1 0,-8-1 21,1 0 0,-1 0 0,1-1-1,-1 1 1,1-1 0,-1 0 0,1 0-1,-1 0 1,1 0 0,0-1 0,-1 0 0,0 1-1,1-1 1,-1 0 0,1-1 0,-1 1 0,0 0-1,0-1 1,0 0 0,4-3 0,-4 1 112,1-1 0,-2 0 1,1 0-1,-1 0 1,1 0-1,-1 0 0,-1 0 1,1-1-1,-1 1 1,0-1-1,0 1 0,0-1 1,-1 1-1,0-1 1,0 0-1,-1 1 0,1-1 1,-1 1-1,0-1 1,-1 1-1,1-1 0,-1 1 1,0 0-1,-1 0 1,1 0-1,-1 0 0,0 0 1,0 1-1,0-1 1,-1 1-1,0 0 0,0 0 1,0 0-1,0 0 1,-6-3-1,3 3-127,-1 0 0,0 1 0,0 0 1,0 0-1,0 1 0,0 0 0,-1 1 0,1 0 0,0 0 0,-10 0 0,15 1-103,-1 0 0,1 0 0,-1 1 0,1-1 0,-1 1 0,1 0 0,-1-1-1,1 1 1,0 1 0,-1-1 0,1 1 0,0-1 0,0 1 0,0 0 0,0 0 0,0 0-1,0 0 1,1 1 0,-1-1 0,1 1 0,0 0 0,-1-1 0,1 1 0,1 0-1,-3 4 1,-10 45-1699,12 6-67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4:11:43.9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233 63 5907,'0'0'4330,"-14"-13"-4082,9 7-239,-1-1-5,0 1 1,0 0-1,0 0 1,-11-7 0,16 12-7,1 1 1,-1-1 0,0 1-1,0-1 1,0 1 0,0-1 0,1 1-1,-1 0 1,0-1 0,0 1-1,0 0 1,0 0 0,0 0 0,0-1-1,0 1 1,0 0 0,0 0 0,0 0-1,0 1 1,0-1 0,0 0-1,1 0 1,-1 0 0,0 1 0,0-1-1,0 0 1,0 1 0,0-1-1,0 1 1,1-1 0,-1 1 0,0 0-1,0-1 1,1 1 0,-1 0-1,0-1 1,1 1 0,-1 0 0,1 0-1,-1-1 1,1 1 0,-1 0 0,1 0-1,0 0 1,-1 0 0,1 0-1,0 0 1,0 0 0,0 0 0,-1-1-1,1 1 1,0 0 0,1 1-1,-4 8-48,1 1 0,0-1-1,1 0 1,0 1 0,0-1 0,2 1-1,-1-1 1,1 0 0,0 1-1,1-1 1,1 0 0,-1 0-1,2 0 1,-1 0 0,1-1-1,1 1 1,0-1 0,0 0-1,1 0 1,0-1 0,8 10-1,11 4 6,1-2 0,1-1 0,31 18-1,-29-20 20,-1 1-1,40 35 0,-65-50 35,0-1 0,0 1-1,0 0 1,0 0 0,-1 1 0,1-1 0,-1 1 0,0-1 0,1 1 0,-2 0 0,1-1-1,0 1 1,-1 0 0,0 0 0,0 0 0,0 0 0,0 1 0,-1-1 0,0 0 0,0 0-1,0 0 1,0 1 0,-1 3 0,-1-2 55,0 0 0,-1-1 1,1 1-1,-1-1 0,0 1 0,-1-1 0,1 0 0,-1 0 0,0-1 1,0 1-1,-1-1 0,1 0 0,-1 0 0,-7 4 0,-39 28 125,-2-2-1,-2-2 0,-1-3 0,-82 31 1,96-50-1437,12-8-906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4:11:44.2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0 6707,'0'0'5811,"-3"118"-5251,3-36-208,0-3-256,0-1-96,0-8 0,0-9-16,0-13-96,10-17-512,1-16-1169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4:11:44.6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65 39 5667,'0'0'2078,"15"16"-2059,56 52-1,-66-64-9,1 0-1,-1 0 0,0-1 0,1 0 1,0 1-1,0-2 0,0 1 1,0-1-1,0 0 0,1 0 1,-1-1-1,1 0 0,-1 0 0,1 0 1,-1-1-1,13 0 0,-12 0 43,-6-2 15,-1 1-1,0 0 1,1-1-1,-1 1 1,0 0-1,1-1 1,-1 1-1,0 0 1,0-1-1,0 1 1,-1-1-1,1 1 1,0 0-1,-1-2 1,1 2 5,-1-5 80,-1 0-1,-1 0 1,1 0-1,-1 0 1,0 0-1,0 1 1,-1-1-1,1 1 1,-1 0-1,-1 0 1,1 0-1,-1 0 1,1 1-1,-1 0 1,-1 0-1,1 0 1,-12-5-1,7 3-78,0 0-1,0 1 1,-1 1 0,0 0-1,0 0 1,0 1 0,-1 1-1,1 0 1,-18-1 0,26 3-97,0 0 1,1 0-1,-1 1 1,0-1 0,1 1-1,-1 0 1,1-1-1,-1 1 1,1 0 0,-1 1-1,1-1 1,0 0-1,-1 1 1,1-1-1,0 1 1,0 0 0,0 0-1,0 0 1,0 0-1,1 0 1,-1 0-1,1 0 1,-1 1 0,1-1-1,0 0 1,0 1-1,0-1 1,0 1 0,0 0-1,0-1 1,0 4-1,-1 11-246,-1 0 0,2 0 0,0 0 0,2 18 0,-1-12-84,0-8-81,0 0 1,1 0 0,1 0-1,4 16 1,0-14-807,0 0 0,2 0 0,11 20 0,-17-34 1050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1T04:11:45.0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134 23 5923,'0'0'5960,"-5"-7"-5304,4 6-653,1 0 1,-1 0-1,1 0 0,-1 0 1,0 0-1,1 1 0,-1-1 1,0 0-1,0 0 0,0 0 0,1 1 1,-1-1-1,0 1 0,0-1 1,0 0-1,0 1 0,0 0 1,0-1-1,0 1 0,0-1 1,0 1-1,-2 0 0,2 0-3,0 1-1,1-1 0,-1 1 1,0 0-1,1-1 1,-1 1-1,1 0 1,-1 0-1,1-1 0,-1 1 1,1 0-1,0 0 1,-1 0-1,1 0 1,0-1-1,-1 1 0,1 0 1,0 0-1,0 0 1,0 0-1,0 0 1,0 1-1,0 10-32,0 1-1,1-1 1,0 1-1,5 22 1,0-18-60,0 1 0,1-1 0,1 0 0,1 0 0,0-1 0,1-1 0,22 28 0,95 95-597,-117-129 643,13 14 16,-9-10 12,0 0 0,-2 1 0,18 24 0,-26-33 27,-2-1 0,1 1-1,0 0 1,-1 1 0,0-1 0,-1 0-1,1 1 1,-1-1 0,0 1-1,0-1 1,0 1 0,-1-1 0,0 1-1,0-1 1,-1 1 0,-1 9-1,1-11 22,-1-1 0,1 1 0,-1 0 1,0-1-1,0 1 0,0-1 0,-1 1 0,1-1 0,-1 0 0,0 0 0,0 0 0,0 0 0,0-1 0,0 1 0,0-1 0,-1 0 0,-4 3 0,-10 3 69,0 0-1,-25 8 1,23-9-28,-12 5-267,-2-2-1,0-1 1,0-1-1,0-2 1,-63 3 0,67-9-2207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8930-1256-4BCF-8734-3E679E3C56F2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682B-F512-4BEB-B87B-7F6B1089E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42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8930-1256-4BCF-8734-3E679E3C56F2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682B-F512-4BEB-B87B-7F6B1089E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21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8930-1256-4BCF-8734-3E679E3C56F2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682B-F512-4BEB-B87B-7F6B1089E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06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8930-1256-4BCF-8734-3E679E3C56F2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682B-F512-4BEB-B87B-7F6B1089E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42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8930-1256-4BCF-8734-3E679E3C56F2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682B-F512-4BEB-B87B-7F6B1089E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79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8930-1256-4BCF-8734-3E679E3C56F2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682B-F512-4BEB-B87B-7F6B1089E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09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8930-1256-4BCF-8734-3E679E3C56F2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682B-F512-4BEB-B87B-7F6B1089E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7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8930-1256-4BCF-8734-3E679E3C56F2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682B-F512-4BEB-B87B-7F6B1089E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6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8930-1256-4BCF-8734-3E679E3C56F2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682B-F512-4BEB-B87B-7F6B1089E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04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8930-1256-4BCF-8734-3E679E3C56F2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682B-F512-4BEB-B87B-7F6B1089E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15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8930-1256-4BCF-8734-3E679E3C56F2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682B-F512-4BEB-B87B-7F6B1089E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20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48930-1256-4BCF-8734-3E679E3C56F2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2682B-F512-4BEB-B87B-7F6B1089E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41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minimum-number-of-arrows-to-burst-balloons/" TargetMode="External"/><Relationship Id="rId2" Type="http://schemas.openxmlformats.org/officeDocument/2006/relationships/hyperlink" Target="https://practice.geeksforgeeks.org/problems/n-meetings-in-one-room-1587115620/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etcode.com/problems/minimum-number-of-taps-to-open-to-water-a-garden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A534-BCCC-499C-87D9-7A1456BA0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Activity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C6993-2FDE-4A58-92DD-7CBDCB2FE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Greedy basics</a:t>
            </a:r>
          </a:p>
        </p:txBody>
      </p:sp>
    </p:spTree>
    <p:extLst>
      <p:ext uri="{BB962C8B-B14F-4D97-AF65-F5344CB8AC3E}">
        <p14:creationId xmlns:p14="http://schemas.microsoft.com/office/powerpoint/2010/main" val="59332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777C-3E11-4D3F-A2F0-23301273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activity selection problem…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C0DA2-208D-42FA-9DF4-577763D1D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many tasks with a limited resource and considering everything to be mutually exclusive… what is the optimum solution to distribute the task?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4F8161-481A-4AD1-B0E9-E8AC5FAE4919}"/>
              </a:ext>
            </a:extLst>
          </p:cNvPr>
          <p:cNvGrpSpPr/>
          <p:nvPr/>
        </p:nvGrpSpPr>
        <p:grpSpPr>
          <a:xfrm>
            <a:off x="1720211" y="3932051"/>
            <a:ext cx="1000080" cy="633960"/>
            <a:chOff x="1720211" y="3932051"/>
            <a:chExt cx="1000080" cy="63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44E824F-4FCE-4B42-ACAC-16116D10603A}"/>
                    </a:ext>
                  </a:extLst>
                </p14:cNvPr>
                <p14:cNvContentPartPr/>
                <p14:nvPr/>
              </p14:nvContentPartPr>
              <p14:xfrm>
                <a:off x="1720211" y="3932051"/>
                <a:ext cx="445320" cy="159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44E824F-4FCE-4B42-ACAC-16116D10603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02211" y="3914051"/>
                  <a:ext cx="480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F9FC14-2AB4-4A87-BF75-F50D9420CA53}"/>
                    </a:ext>
                  </a:extLst>
                </p14:cNvPr>
                <p14:cNvContentPartPr/>
                <p14:nvPr/>
              </p14:nvContentPartPr>
              <p14:xfrm>
                <a:off x="1856651" y="4072811"/>
                <a:ext cx="35640" cy="480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F9FC14-2AB4-4A87-BF75-F50D9420CA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39011" y="4055171"/>
                  <a:ext cx="7128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90B464A-6827-4FA8-BA49-543E4DAE7418}"/>
                    </a:ext>
                  </a:extLst>
                </p14:cNvPr>
                <p14:cNvContentPartPr/>
                <p14:nvPr/>
              </p14:nvContentPartPr>
              <p14:xfrm>
                <a:off x="2045291" y="4147331"/>
                <a:ext cx="288720" cy="333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90B464A-6827-4FA8-BA49-543E4DAE741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27291" y="4129691"/>
                  <a:ext cx="3243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C64E5CB-C073-4173-867F-F6FB9A6E76B8}"/>
                    </a:ext>
                  </a:extLst>
                </p14:cNvPr>
                <p14:cNvContentPartPr/>
                <p14:nvPr/>
              </p14:nvContentPartPr>
              <p14:xfrm>
                <a:off x="2415731" y="4320491"/>
                <a:ext cx="38160" cy="131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C64E5CB-C073-4173-867F-F6FB9A6E76B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97731" y="4302491"/>
                  <a:ext cx="738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83120F-A5F5-472F-84D3-2E669EF5890B}"/>
                    </a:ext>
                  </a:extLst>
                </p14:cNvPr>
                <p14:cNvContentPartPr/>
                <p14:nvPr/>
              </p14:nvContentPartPr>
              <p14:xfrm>
                <a:off x="2390531" y="4099451"/>
                <a:ext cx="90000" cy="85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83120F-A5F5-472F-84D3-2E669EF5890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72531" y="4081451"/>
                  <a:ext cx="1256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A5CA51C-836C-40E4-89E0-1F08EBF03920}"/>
                    </a:ext>
                  </a:extLst>
                </p14:cNvPr>
                <p14:cNvContentPartPr/>
                <p14:nvPr/>
              </p14:nvContentPartPr>
              <p14:xfrm>
                <a:off x="2544611" y="4274411"/>
                <a:ext cx="175680" cy="291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A5CA51C-836C-40E4-89E0-1F08EBF039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26971" y="4256411"/>
                  <a:ext cx="211320" cy="32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6B4332-82C7-4CF2-B55B-E0858A82350F}"/>
              </a:ext>
            </a:extLst>
          </p:cNvPr>
          <p:cNvGrpSpPr/>
          <p:nvPr/>
        </p:nvGrpSpPr>
        <p:grpSpPr>
          <a:xfrm>
            <a:off x="3118451" y="4122131"/>
            <a:ext cx="353880" cy="434520"/>
            <a:chOff x="3118451" y="4122131"/>
            <a:chExt cx="353880" cy="43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C5D8BAB-A0AB-40EF-BE1D-703930EC5262}"/>
                    </a:ext>
                  </a:extLst>
                </p14:cNvPr>
                <p14:cNvContentPartPr/>
                <p14:nvPr/>
              </p14:nvContentPartPr>
              <p14:xfrm>
                <a:off x="3227531" y="4324451"/>
                <a:ext cx="7920" cy="209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C5D8BAB-A0AB-40EF-BE1D-703930EC526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09891" y="4306451"/>
                  <a:ext cx="435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052F2F0-6B1F-48D6-AE31-5A2958628AEB}"/>
                    </a:ext>
                  </a:extLst>
                </p14:cNvPr>
                <p14:cNvContentPartPr/>
                <p14:nvPr/>
              </p14:nvContentPartPr>
              <p14:xfrm>
                <a:off x="3118451" y="4122131"/>
                <a:ext cx="99720" cy="130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052F2F0-6B1F-48D6-AE31-5A2958628AE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00451" y="4104491"/>
                  <a:ext cx="1353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1B182BA-31DF-4602-B984-30AB9D1EB199}"/>
                    </a:ext>
                  </a:extLst>
                </p14:cNvPr>
                <p14:cNvContentPartPr/>
                <p14:nvPr/>
              </p14:nvContentPartPr>
              <p14:xfrm>
                <a:off x="3311051" y="4281611"/>
                <a:ext cx="161280" cy="275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1B182BA-31DF-4602-B984-30AB9D1EB19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93051" y="4263971"/>
                  <a:ext cx="196920" cy="31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C25308E-5F84-4633-A347-F47442E21243}"/>
              </a:ext>
            </a:extLst>
          </p:cNvPr>
          <p:cNvGrpSpPr/>
          <p:nvPr/>
        </p:nvGrpSpPr>
        <p:grpSpPr>
          <a:xfrm>
            <a:off x="3902171" y="4248491"/>
            <a:ext cx="630720" cy="190800"/>
            <a:chOff x="3902171" y="4248491"/>
            <a:chExt cx="63072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93460E-3247-45BB-98D5-6F491A9220D7}"/>
                    </a:ext>
                  </a:extLst>
                </p14:cNvPr>
                <p14:cNvContentPartPr/>
                <p14:nvPr/>
              </p14:nvContentPartPr>
              <p14:xfrm>
                <a:off x="3902171" y="4248491"/>
                <a:ext cx="190440" cy="190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93460E-3247-45BB-98D5-6F491A9220D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531" y="4230851"/>
                  <a:ext cx="2260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E7DD244-4667-4F84-9C90-101A2D978239}"/>
                    </a:ext>
                  </a:extLst>
                </p14:cNvPr>
                <p14:cNvContentPartPr/>
                <p14:nvPr/>
              </p14:nvContentPartPr>
              <p14:xfrm>
                <a:off x="4273331" y="4275851"/>
                <a:ext cx="259560" cy="163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E7DD244-4667-4F84-9C90-101A2D9782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55331" y="4257851"/>
                  <a:ext cx="29520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B2A4874-B797-4DAE-BCE9-B40A074EB320}"/>
              </a:ext>
            </a:extLst>
          </p:cNvPr>
          <p:cNvGrpSpPr/>
          <p:nvPr/>
        </p:nvGrpSpPr>
        <p:grpSpPr>
          <a:xfrm>
            <a:off x="4977851" y="4032131"/>
            <a:ext cx="3195720" cy="802080"/>
            <a:chOff x="4977851" y="4032131"/>
            <a:chExt cx="3195720" cy="80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8A98B2-8589-4B19-B96B-AE01CC9409B2}"/>
                    </a:ext>
                  </a:extLst>
                </p14:cNvPr>
                <p14:cNvContentPartPr/>
                <p14:nvPr/>
              </p14:nvContentPartPr>
              <p14:xfrm>
                <a:off x="4977851" y="4236251"/>
                <a:ext cx="196920" cy="224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08A98B2-8589-4B19-B96B-AE01CC9409B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59851" y="4218611"/>
                  <a:ext cx="2325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3AD1E3C-64C8-41E2-8CA4-152901F634AD}"/>
                    </a:ext>
                  </a:extLst>
                </p14:cNvPr>
                <p14:cNvContentPartPr/>
                <p14:nvPr/>
              </p14:nvContentPartPr>
              <p14:xfrm>
                <a:off x="5298971" y="4184771"/>
                <a:ext cx="182520" cy="649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3AD1E3C-64C8-41E2-8CA4-152901F634A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80971" y="4166771"/>
                  <a:ext cx="21816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09E930B-F1C7-4178-BE00-DC853AEE3BF7}"/>
                    </a:ext>
                  </a:extLst>
                </p14:cNvPr>
                <p14:cNvContentPartPr/>
                <p14:nvPr/>
              </p14:nvContentPartPr>
              <p14:xfrm>
                <a:off x="5527931" y="4116731"/>
                <a:ext cx="96480" cy="306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09E930B-F1C7-4178-BE00-DC853AEE3BF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09931" y="4099091"/>
                  <a:ext cx="1321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7B3FBEB-DF86-4DD5-A705-A1BCDC0EA749}"/>
                    </a:ext>
                  </a:extLst>
                </p14:cNvPr>
                <p14:cNvContentPartPr/>
                <p14:nvPr/>
              </p14:nvContentPartPr>
              <p14:xfrm>
                <a:off x="5555651" y="4103411"/>
                <a:ext cx="214200" cy="301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7B3FBEB-DF86-4DD5-A705-A1BCDC0EA74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37651" y="4085771"/>
                  <a:ext cx="2498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60BA6DC-7A3D-44BB-A192-9C6FC893A697}"/>
                    </a:ext>
                  </a:extLst>
                </p14:cNvPr>
                <p14:cNvContentPartPr/>
                <p14:nvPr/>
              </p14:nvContentPartPr>
              <p14:xfrm>
                <a:off x="5862731" y="4179731"/>
                <a:ext cx="772920" cy="226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60BA6DC-7A3D-44BB-A192-9C6FC893A69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45091" y="4161731"/>
                  <a:ext cx="8085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EF4E10F-7C42-442C-A78D-9A70F54568DE}"/>
                    </a:ext>
                  </a:extLst>
                </p14:cNvPr>
                <p14:cNvContentPartPr/>
                <p14:nvPr/>
              </p14:nvContentPartPr>
              <p14:xfrm>
                <a:off x="6698651" y="4128971"/>
                <a:ext cx="27000" cy="247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EF4E10F-7C42-442C-A78D-9A70F54568D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81011" y="4110971"/>
                  <a:ext cx="626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938F67-BC69-49DC-A24E-D58C199AD28D}"/>
                    </a:ext>
                  </a:extLst>
                </p14:cNvPr>
                <p14:cNvContentPartPr/>
                <p14:nvPr/>
              </p14:nvContentPartPr>
              <p14:xfrm>
                <a:off x="6844091" y="4041131"/>
                <a:ext cx="30600" cy="336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938F67-BC69-49DC-A24E-D58C199AD28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26451" y="4023131"/>
                  <a:ext cx="662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AA8F2DD-68B0-4CEF-9D20-25EE34A1CD8A}"/>
                    </a:ext>
                  </a:extLst>
                </p14:cNvPr>
                <p14:cNvContentPartPr/>
                <p14:nvPr/>
              </p14:nvContentPartPr>
              <p14:xfrm>
                <a:off x="6776051" y="4032131"/>
                <a:ext cx="635040" cy="375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AA8F2DD-68B0-4CEF-9D20-25EE34A1CD8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58051" y="4014131"/>
                  <a:ext cx="6706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D4AB2F2-43B1-4CF8-A5ED-9DF741422328}"/>
                    </a:ext>
                  </a:extLst>
                </p14:cNvPr>
                <p14:cNvContentPartPr/>
                <p14:nvPr/>
              </p14:nvContentPartPr>
              <p14:xfrm>
                <a:off x="7348811" y="4203131"/>
                <a:ext cx="204840" cy="147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D4AB2F2-43B1-4CF8-A5ED-9DF74142232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30811" y="4185131"/>
                  <a:ext cx="240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63B0D97-8D6B-44DE-8E0A-8AEC56BA16EB}"/>
                    </a:ext>
                  </a:extLst>
                </p14:cNvPr>
                <p14:cNvContentPartPr/>
                <p14:nvPr/>
              </p14:nvContentPartPr>
              <p14:xfrm>
                <a:off x="7564811" y="4114931"/>
                <a:ext cx="40680" cy="55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63B0D97-8D6B-44DE-8E0A-8AEC56BA16E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47171" y="4096931"/>
                  <a:ext cx="763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1FA122-D8F1-4E15-9EDB-87929D8C10F5}"/>
                    </a:ext>
                  </a:extLst>
                </p14:cNvPr>
                <p14:cNvContentPartPr/>
                <p14:nvPr/>
              </p14:nvContentPartPr>
              <p14:xfrm>
                <a:off x="7673171" y="4210331"/>
                <a:ext cx="227520" cy="218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1FA122-D8F1-4E15-9EDB-87929D8C10F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55171" y="4192331"/>
                  <a:ext cx="2631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6B25DED-92FD-4EBC-8ECD-292224BDD6B4}"/>
                    </a:ext>
                  </a:extLst>
                </p14:cNvPr>
                <p14:cNvContentPartPr/>
                <p14:nvPr/>
              </p14:nvContentPartPr>
              <p14:xfrm>
                <a:off x="7914011" y="4247051"/>
                <a:ext cx="259560" cy="229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6B25DED-92FD-4EBC-8ECD-292224BDD6B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96011" y="4229411"/>
                  <a:ext cx="29520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8677AAE-9DE2-4D28-9526-33EE854AAFA8}"/>
              </a:ext>
            </a:extLst>
          </p:cNvPr>
          <p:cNvGrpSpPr/>
          <p:nvPr/>
        </p:nvGrpSpPr>
        <p:grpSpPr>
          <a:xfrm>
            <a:off x="8551211" y="4003691"/>
            <a:ext cx="2055240" cy="829800"/>
            <a:chOff x="8551211" y="4003691"/>
            <a:chExt cx="2055240" cy="82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F35C060-D9E3-418F-9B8A-02C807CF3B5B}"/>
                    </a:ext>
                  </a:extLst>
                </p14:cNvPr>
                <p14:cNvContentPartPr/>
                <p14:nvPr/>
              </p14:nvContentPartPr>
              <p14:xfrm>
                <a:off x="8551211" y="4180451"/>
                <a:ext cx="241920" cy="653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F35C060-D9E3-418F-9B8A-02C807CF3B5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33571" y="4162811"/>
                  <a:ext cx="27756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3AD412-31BE-4DBA-A4D3-2330CFDE538B}"/>
                    </a:ext>
                  </a:extLst>
                </p14:cNvPr>
                <p14:cNvContentPartPr/>
                <p14:nvPr/>
              </p14:nvContentPartPr>
              <p14:xfrm>
                <a:off x="8929571" y="4232651"/>
                <a:ext cx="174960" cy="175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3AD412-31BE-4DBA-A4D3-2330CFDE53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11571" y="4214651"/>
                  <a:ext cx="2106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34ECFF3-EB29-4F02-9791-D6C4DF6BAAE9}"/>
                    </a:ext>
                  </a:extLst>
                </p14:cNvPr>
                <p14:cNvContentPartPr/>
                <p14:nvPr/>
              </p14:nvContentPartPr>
              <p14:xfrm>
                <a:off x="9065291" y="4217171"/>
                <a:ext cx="252000" cy="160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34ECFF3-EB29-4F02-9791-D6C4DF6BAAE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047651" y="4199531"/>
                  <a:ext cx="2876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21E85F-1408-4C90-B7BD-EDCF882AE696}"/>
                    </a:ext>
                  </a:extLst>
                </p14:cNvPr>
                <p14:cNvContentPartPr/>
                <p14:nvPr/>
              </p14:nvContentPartPr>
              <p14:xfrm>
                <a:off x="9261851" y="4014491"/>
                <a:ext cx="327960" cy="334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21E85F-1408-4C90-B7BD-EDCF882AE6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44211" y="3996491"/>
                  <a:ext cx="3636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7602548-E772-4E56-98B7-FA085802D860}"/>
                    </a:ext>
                  </a:extLst>
                </p14:cNvPr>
                <p14:cNvContentPartPr/>
                <p14:nvPr/>
              </p14:nvContentPartPr>
              <p14:xfrm>
                <a:off x="9722291" y="4003691"/>
                <a:ext cx="14400" cy="331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7602548-E772-4E56-98B7-FA085802D86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04291" y="3986051"/>
                  <a:ext cx="500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4FBEEA4-8BD0-46B8-995B-6226550B66BD}"/>
                    </a:ext>
                  </a:extLst>
                </p14:cNvPr>
                <p14:cNvContentPartPr/>
                <p14:nvPr/>
              </p14:nvContentPartPr>
              <p14:xfrm>
                <a:off x="9819491" y="4159571"/>
                <a:ext cx="786960" cy="206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4FBEEA4-8BD0-46B8-995B-6226550B66B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01851" y="4141931"/>
                  <a:ext cx="82260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83C71B-02F0-4D8B-A5F6-E0DDDC7D33A5}"/>
              </a:ext>
            </a:extLst>
          </p:cNvPr>
          <p:cNvGrpSpPr/>
          <p:nvPr/>
        </p:nvGrpSpPr>
        <p:grpSpPr>
          <a:xfrm>
            <a:off x="10738931" y="4367651"/>
            <a:ext cx="253440" cy="20880"/>
            <a:chOff x="10738931" y="4367651"/>
            <a:chExt cx="253440" cy="2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A018BE7-9802-430B-8CA9-E7BA40D9B406}"/>
                    </a:ext>
                  </a:extLst>
                </p14:cNvPr>
                <p14:cNvContentPartPr/>
                <p14:nvPr/>
              </p14:nvContentPartPr>
              <p14:xfrm>
                <a:off x="10738931" y="4367651"/>
                <a:ext cx="9360" cy="2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A018BE7-9802-430B-8CA9-E7BA40D9B40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721291" y="4350011"/>
                  <a:ext cx="45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BBD1C0C-2F22-4510-A472-BFB36E93903C}"/>
                    </a:ext>
                  </a:extLst>
                </p14:cNvPr>
                <p14:cNvContentPartPr/>
                <p14:nvPr/>
              </p14:nvContentPartPr>
              <p14:xfrm>
                <a:off x="10864211" y="4385651"/>
                <a:ext cx="23040" cy="2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BBD1C0C-2F22-4510-A472-BFB36E93903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846211" y="4367651"/>
                  <a:ext cx="586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2378A8F-3F7D-40DA-9069-FCCE6F53705E}"/>
                    </a:ext>
                  </a:extLst>
                </p14:cNvPr>
                <p14:cNvContentPartPr/>
                <p14:nvPr/>
              </p14:nvContentPartPr>
              <p14:xfrm>
                <a:off x="10989491" y="4382771"/>
                <a:ext cx="2880" cy="2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2378A8F-3F7D-40DA-9069-FCCE6F53705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971491" y="4365131"/>
                  <a:ext cx="38520" cy="38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245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DB71D-98BB-44F3-BFD4-81056FED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7436" cy="1325563"/>
          </a:xfrm>
        </p:spPr>
        <p:txBody>
          <a:bodyPr/>
          <a:lstStyle/>
          <a:p>
            <a:r>
              <a:rPr lang="en-IN" dirty="0"/>
              <a:t>How to come up with “THIS” greedy approach?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1BFA2E2-DAFE-4015-B055-F4B9023DB4F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63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Consider the following 3 activities: </a:t>
            </a:r>
          </a:p>
          <a:p>
            <a:r>
              <a:rPr lang="en-GB" dirty="0"/>
              <a:t>start[]  =  {10, 12, 20};</a:t>
            </a:r>
          </a:p>
          <a:p>
            <a:r>
              <a:rPr lang="en-GB" dirty="0"/>
              <a:t> finish[] =  {20, 25, 30};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031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BF69472-9431-4257-B4B2-E7133D7D71FE}"/>
              </a:ext>
            </a:extLst>
          </p:cNvPr>
          <p:cNvSpPr txBox="1"/>
          <p:nvPr/>
        </p:nvSpPr>
        <p:spPr>
          <a:xfrm>
            <a:off x="1472709" y="215961"/>
            <a:ext cx="7995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If we are able to disprove even one example of a logic then it is not worth coding it: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DF56C0-FF35-4A34-B863-432D38AF0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28" y="548000"/>
            <a:ext cx="3582836" cy="20891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6AF401-E5BA-4BEE-A6ED-0DC5A1797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746" y="717516"/>
            <a:ext cx="3737870" cy="13924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CE8DF7-82E3-4887-BCAA-C67D2B112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23" y="2435264"/>
            <a:ext cx="3577274" cy="19501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19F8531-904E-4E40-9929-868C143A1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004" y="2404398"/>
            <a:ext cx="4219539" cy="16995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7DD562F-8D4E-4594-AE14-FB67DFB064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525" y="4410740"/>
            <a:ext cx="3452326" cy="84689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BABE027-B0A4-4DA2-B19F-E77402FCFC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5683" y="4396321"/>
            <a:ext cx="4635174" cy="143531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875740E-8A95-4FDD-AF67-4297DE33F1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127" y="5713925"/>
            <a:ext cx="6814470" cy="11440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61C05FF-CF2D-4621-9627-84791E6B03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12319" y="5721882"/>
            <a:ext cx="4008873" cy="113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9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ED7A-DE70-44E2-B666-F74164A6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prove that greedy is always optimum for this situation: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DFB2E-8C69-44B9-A081-20FD47C94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183" y="5047862"/>
            <a:ext cx="5403980" cy="51328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Meaning: Only Allah can tell you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B619E6-0226-4C02-8CED-6AE749E66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92" y="2045869"/>
            <a:ext cx="9842969" cy="221822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13139C5-8BEB-4430-80B6-5A6D12578AD0}"/>
                  </a:ext>
                </a:extLst>
              </p14:cNvPr>
              <p14:cNvContentPartPr/>
              <p14:nvPr/>
            </p14:nvContentPartPr>
            <p14:xfrm>
              <a:off x="3432371" y="2994251"/>
              <a:ext cx="2880" cy="5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13139C5-8BEB-4430-80B6-5A6D12578A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4731" y="2976611"/>
                <a:ext cx="38520" cy="4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431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07B4-3BA0-4FC2-9DF8-9F4A4A31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Now you know what to do, try to now go and do it… (You know logic, try implement)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EDD0-247F-4DF8-A6E9-6459FB398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N meetings in one room | Practice | </a:t>
            </a:r>
            <a:r>
              <a:rPr lang="en-GB" dirty="0" err="1">
                <a:hlinkClick r:id="rId2"/>
              </a:rPr>
              <a:t>GeeksforGeeks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Minimum Number of Arrows to Burst Balloons – </a:t>
            </a:r>
            <a:r>
              <a:rPr lang="en-GB" dirty="0" err="1">
                <a:hlinkClick r:id="rId3"/>
              </a:rPr>
              <a:t>LeetCode</a:t>
            </a:r>
            <a:endParaRPr lang="en-IN" dirty="0"/>
          </a:p>
          <a:p>
            <a:pPr marL="0" indent="0">
              <a:buNone/>
            </a:pPr>
            <a:r>
              <a:rPr lang="en-GB" dirty="0">
                <a:hlinkClick r:id="rId4"/>
              </a:rPr>
              <a:t>Minimum Number of Taps to Open to Water a Garden – </a:t>
            </a:r>
            <a:r>
              <a:rPr lang="en-GB" dirty="0" err="1">
                <a:hlinkClick r:id="rId4"/>
              </a:rPr>
              <a:t>LeetCode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IN" dirty="0"/>
              <a:t>(then lets look at how the algorithm solves the challenges you faced while trying to implement it)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105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0CA6-99CD-4816-AD54-EF2F7C03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 (in my name)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2398E-D276-4E81-A37A-F439EF16D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Def greedy(</a:t>
            </a:r>
            <a:r>
              <a:rPr lang="en-IN" sz="2000" dirty="0" err="1">
                <a:latin typeface="Consolas" panose="020B0609020204030204" pitchFamily="49" charset="0"/>
              </a:rPr>
              <a:t>start,end</a:t>
            </a:r>
            <a:r>
              <a:rPr lang="en-IN" sz="20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	#sort the tasks by end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	#first index always selected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	k = index of previous selected task’s end = 0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	for </a:t>
            </a:r>
            <a:r>
              <a:rPr lang="en-IN" sz="2000" dirty="0" err="1">
                <a:latin typeface="Consolas" panose="020B0609020204030204" pitchFamily="49" charset="0"/>
              </a:rPr>
              <a:t>i</a:t>
            </a:r>
            <a:r>
              <a:rPr lang="en-IN" sz="2000" dirty="0">
                <a:latin typeface="Consolas" panose="020B0609020204030204" pitchFamily="49" charset="0"/>
              </a:rPr>
              <a:t> in range(1, n):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		if task[</a:t>
            </a:r>
            <a:r>
              <a:rPr lang="en-IN" sz="2000" dirty="0" err="1">
                <a:latin typeface="Consolas" panose="020B0609020204030204" pitchFamily="49" charset="0"/>
              </a:rPr>
              <a:t>next_start</a:t>
            </a:r>
            <a:r>
              <a:rPr lang="en-IN" sz="2000" dirty="0">
                <a:latin typeface="Consolas" panose="020B0609020204030204" pitchFamily="49" charset="0"/>
              </a:rPr>
              <a:t>] &gt; task[</a:t>
            </a:r>
            <a:r>
              <a:rPr lang="en-IN" sz="2000" dirty="0" err="1">
                <a:latin typeface="Consolas" panose="020B0609020204030204" pitchFamily="49" charset="0"/>
              </a:rPr>
              <a:t>prev_end_K</a:t>
            </a:r>
            <a:r>
              <a:rPr lang="en-IN" sz="2000" dirty="0">
                <a:latin typeface="Consolas" panose="020B0609020204030204" pitchFamily="49" charset="0"/>
              </a:rPr>
              <a:t>]: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			#this item is your mutually exclusive item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			#Add this to list, count or whatever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			Index of </a:t>
            </a:r>
            <a:r>
              <a:rPr lang="en-IN" sz="2000" dirty="0" err="1">
                <a:latin typeface="Consolas" panose="020B0609020204030204" pitchFamily="49" charset="0"/>
              </a:rPr>
              <a:t>prev_k</a:t>
            </a:r>
            <a:r>
              <a:rPr lang="en-IN" sz="2000" dirty="0">
                <a:latin typeface="Consolas" panose="020B0609020204030204" pitchFamily="49" charset="0"/>
              </a:rPr>
              <a:t> = index of new task</a:t>
            </a:r>
          </a:p>
          <a:p>
            <a:pPr marL="0" indent="0">
              <a:buNone/>
            </a:pPr>
            <a:r>
              <a:rPr lang="en-IN" sz="2000" dirty="0">
                <a:latin typeface="Consolas" panose="020B0609020204030204" pitchFamily="49" charset="0"/>
              </a:rPr>
              <a:t>	return WHATEVER</a:t>
            </a:r>
          </a:p>
        </p:txBody>
      </p:sp>
    </p:spTree>
    <p:extLst>
      <p:ext uri="{BB962C8B-B14F-4D97-AF65-F5344CB8AC3E}">
        <p14:creationId xmlns:p14="http://schemas.microsoft.com/office/powerpoint/2010/main" val="31483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9DA9-2994-4906-BB8F-01E41A7C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E942A5-F254-4747-A6C1-1286E4544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7192" y="239422"/>
            <a:ext cx="6153802" cy="6162096"/>
          </a:xfrm>
        </p:spPr>
      </p:pic>
    </p:spTree>
    <p:extLst>
      <p:ext uri="{BB962C8B-B14F-4D97-AF65-F5344CB8AC3E}">
        <p14:creationId xmlns:p14="http://schemas.microsoft.com/office/powerpoint/2010/main" val="285209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C979-9727-4123-84AD-256DFC36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735F45-602A-42BA-910A-E9828FF57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2578" y="1968009"/>
            <a:ext cx="8735644" cy="4010585"/>
          </a:xfrm>
        </p:spPr>
      </p:pic>
    </p:spTree>
    <p:extLst>
      <p:ext uri="{BB962C8B-B14F-4D97-AF65-F5344CB8AC3E}">
        <p14:creationId xmlns:p14="http://schemas.microsoft.com/office/powerpoint/2010/main" val="2275144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290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Activity selection</vt:lpstr>
      <vt:lpstr>What is activity selection problem… </vt:lpstr>
      <vt:lpstr>How to come up with “THIS” greedy approach?</vt:lpstr>
      <vt:lpstr>PowerPoint Presentation</vt:lpstr>
      <vt:lpstr>How to prove that greedy is always optimum for this situation:</vt:lpstr>
      <vt:lpstr>Now you know what to do, try to now go and do it… (You know logic, try implement)</vt:lpstr>
      <vt:lpstr>Algo (in my name)</vt:lpstr>
      <vt:lpstr>Implement</vt:lpstr>
      <vt:lpstr>Implement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Monaco Time</dc:creator>
  <cp:lastModifiedBy>Monaco Time</cp:lastModifiedBy>
  <cp:revision>14</cp:revision>
  <dcterms:created xsi:type="dcterms:W3CDTF">2021-06-01T03:59:52Z</dcterms:created>
  <dcterms:modified xsi:type="dcterms:W3CDTF">2021-06-01T08:00:14Z</dcterms:modified>
</cp:coreProperties>
</file>