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7B01-4691-F22C-EF0B-83643AF0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15CEF3-21F4-B071-DE7D-7CBFD100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702A3-0FDB-49D1-25B9-1BA98AA7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C87EE-6D9E-EDC8-F220-4DA9013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681E7-381F-79DA-E788-0EBC09EE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C96A4-2E18-FFB8-AC8E-203B4D36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07844-F1FC-0751-FD62-81CE0B9A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A764-4FEC-24F4-2085-2DC4A86A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273BC-2108-B1D9-E978-66BDD465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B3F93-BEB5-5F48-193E-2D09DFEA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F1D897-E10A-39B4-F5E1-34A747BC4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9D66A-0273-6BB5-88D5-C5E8C125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91340-808A-BF12-CA3A-E0786379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0B79C-1546-1E41-FA79-4847E772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4904B-3798-20A7-32A2-8E144FF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5570C-4F5D-1D33-BCD9-3D5CCE61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C8263-D851-565F-62D4-6E617A7F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640AF-9148-4690-8826-518BE62A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4CD1E-584D-BF6A-9C4E-5B89A5F7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B5EDA-9938-8E1A-065B-2B5DF668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7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F4D77-AF66-1715-4058-DE8FF9D4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7DCC4-FAF2-2594-84DA-51E81B0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869A-1855-AF6E-0828-D0C940FB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17AEF-BF90-D6BC-7A2A-01645FC0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156B0-01EA-70D4-E936-AB27A54C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6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92FDC-2B6F-7BEC-4FD6-7FCAF05C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B707-7425-61DD-7826-8E3A87B98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A1B1C-7DDA-E620-ABAD-7BB26C29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36BD1-FE53-7E82-A3BB-0C75BD4E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C9671-5F4C-E98C-9E11-25339DBD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6968B-E193-A5F0-E15F-E660203C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9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84246-A0F2-3436-4850-7CB3AC35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BC18D-8E4C-ABAC-1B80-6C06345A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670B5-FE8B-0AAA-5185-B4430D21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1BC15-1428-6913-05FF-D7D3C26CC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DAD5A-D6F3-DA86-295D-6E113CC1D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724FA-806A-C6A4-C9E5-1393A9A3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13CC2F-097D-B69E-136D-146A7248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371A0F-BE9A-72CC-4554-926321F2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F5D0-62CA-5E28-496F-B094BA74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A1614-4784-F74F-C222-529C6B2B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488BD8-7083-F5BF-D88C-12FBB022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42776-20CE-8C66-DCE9-68126E09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3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834058-A985-28B3-52B6-21A2CC35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8C3764-359A-FBCF-6599-169BBE5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6C7C7-56E0-6493-882D-6481B055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7278E-B3F8-52E3-3DEE-2303C5EC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9BC00-B8A3-E283-DF11-C6C7DF12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CBA41-297B-505E-C578-E6F51A5E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E07EF-11BA-1D35-E604-224B7A6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A79F2-2A38-FEDC-1C1A-B9E1BD0B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66C30-FBCC-05DE-1A9B-E1657AEE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E7ED3-8DFA-9BFB-2FE4-C9A67D78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7CFAF-E4AD-1261-5B03-63A59AA83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01A4B-8A76-6EED-A797-5F2044403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8CB2B-66BF-23DB-5652-22C64584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6B922-F63F-946E-2FAA-E9338AE4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17FF43-79B5-CBE7-5B91-7B2B4D28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2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69F64A-2A10-B972-B485-A25C1FE1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557C2-2BB5-0738-9885-DAAF028A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4E86-591B-2045-BD63-8A23D425A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9422-5750-E856-BAD9-CCFA83E4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00A48-9378-1F17-BF06-49C334654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5AA6E2-27CD-3403-6EE7-C97886099E83}"/>
              </a:ext>
            </a:extLst>
          </p:cNvPr>
          <p:cNvSpPr/>
          <p:nvPr/>
        </p:nvSpPr>
        <p:spPr>
          <a:xfrm>
            <a:off x="0" y="0"/>
            <a:ext cx="1219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프로퍼티 암호화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C7FA37-6488-17F3-15DC-70532A1F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3" y="763480"/>
            <a:ext cx="6639852" cy="2743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C583D-CA43-34EF-6FD3-9F4145B18637}"/>
              </a:ext>
            </a:extLst>
          </p:cNvPr>
          <p:cNvSpPr txBox="1"/>
          <p:nvPr/>
        </p:nvSpPr>
        <p:spPr>
          <a:xfrm>
            <a:off x="181992" y="38174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https://bamdule.tistory.com/251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A78332-2824-01DC-0F53-B8E37D96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93" y="3816227"/>
            <a:ext cx="6201640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monad</dc:creator>
  <cp:lastModifiedBy>kwon monad</cp:lastModifiedBy>
  <cp:revision>4</cp:revision>
  <dcterms:created xsi:type="dcterms:W3CDTF">2022-05-10T05:31:37Z</dcterms:created>
  <dcterms:modified xsi:type="dcterms:W3CDTF">2022-05-10T05:57:13Z</dcterms:modified>
</cp:coreProperties>
</file>