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BD7B01-4691-F22C-EF0B-83643AF0C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15CEF3-21F4-B071-DE7D-7CBFD10036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702A3-0FDB-49D1-25B9-1BA98AA74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2A7BA-7A09-44BA-8223-7549DC014940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3C87EE-6D9E-EDC8-F220-4DA901379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5681E7-381F-79DA-E788-0EBC09EEC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1052-722A-4C72-A357-A338F3829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26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1C96A4-2E18-FFB8-AC8E-203B4D36F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007844-F1FC-0751-FD62-81CE0B9A4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E3A764-4FEC-24F4-2085-2DC4A86AD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2A7BA-7A09-44BA-8223-7549DC014940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9273BC-2108-B1D9-E978-66BDD465B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FB3F93-BEB5-5F48-193E-2D09DFEA7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1052-722A-4C72-A357-A338F3829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004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F1D897-E10A-39B4-F5E1-34A747BC48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E9D66A-0273-6BB5-88D5-C5E8C125A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B91340-808A-BF12-CA3A-E0786379F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2A7BA-7A09-44BA-8223-7549DC014940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B0B79C-1546-1E41-FA79-4847E772B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A4904B-3798-20A7-32A2-8E144FF32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1052-722A-4C72-A357-A338F3829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688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35570C-4F5D-1D33-BCD9-3D5CCE617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9C8263-D851-565F-62D4-6E617A7FC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5640AF-9148-4690-8826-518BE62A5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2A7BA-7A09-44BA-8223-7549DC014940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24CD1E-584D-BF6A-9C4E-5B89A5F76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8B5EDA-9938-8E1A-065B-2B5DF668D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1052-722A-4C72-A357-A338F3829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770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9F4D77-AF66-1715-4058-DE8FF9D44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17DCC4-FAF2-2594-84DA-51E81B03D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24869A-1855-AF6E-0828-D0C940FB3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2A7BA-7A09-44BA-8223-7549DC014940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917AEF-BF90-D6BC-7A2A-01645FC0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4156B0-01EA-70D4-E936-AB27A54CF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1052-722A-4C72-A357-A338F3829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163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92FDC-2B6F-7BEC-4FD6-7FCAF05C9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41B707-7425-61DD-7826-8E3A87B987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CA1B1C-7DDA-E620-ABAD-7BB26C29C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F36BD1-FE53-7E82-A3BB-0C75BD4E3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2A7BA-7A09-44BA-8223-7549DC014940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5C9671-5F4C-E98C-9E11-25339DBD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B6968B-E193-A5F0-E15F-E660203C4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1052-722A-4C72-A357-A338F3829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992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84246-A0F2-3436-4850-7CB3AC352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BC18D-8E4C-ABAC-1B80-6C06345A9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4670B5-FE8B-0AAA-5185-B4430D21A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C91BC15-1428-6913-05FF-D7D3C26CC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DDDAD5A-D6F3-DA86-295D-6E113CC1DD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6D724FA-806A-C6A4-C9E5-1393A9A3D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2A7BA-7A09-44BA-8223-7549DC014940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813CC2F-097D-B69E-136D-146A72484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F371A0F-BE9A-72CC-4554-926321F25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1052-722A-4C72-A357-A338F3829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047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F5D0-62CA-5E28-496F-B094BA742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82A1614-4784-F74F-C222-529C6B2BD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2A7BA-7A09-44BA-8223-7549DC014940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488BD8-7083-F5BF-D88C-12FBB0221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C42776-20CE-8C66-DCE9-68126E09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1052-722A-4C72-A357-A338F3829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830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8834058-A985-28B3-52B6-21A2CC35F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2A7BA-7A09-44BA-8223-7549DC014940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8C3764-359A-FBCF-6599-169BBE50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E6C7C7-56E0-6493-882D-6481B0553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1052-722A-4C72-A357-A338F3829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178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A7278E-B3F8-52E3-3DEE-2303C5ECB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79BC00-B8A3-E283-DF11-C6C7DF12D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8CBA41-297B-505E-C578-E6F51A5EB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0E07EF-11BA-1D35-E604-224B7A6D3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2A7BA-7A09-44BA-8223-7549DC014940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DA79F2-2A38-FEDC-1C1A-B9E1BD0B4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D66C30-FBCC-05DE-1A9B-E1657AEEC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1052-722A-4C72-A357-A338F3829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113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7E7ED3-8DFA-9BFB-2FE4-C9A67D78C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37CFAF-E4AD-1261-5B03-63A59AA83C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E01A4B-8A76-6EED-A797-5F2044403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88CB2B-66BF-23DB-5652-22C64584B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2A7BA-7A09-44BA-8223-7549DC014940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26B922-F63F-946E-2FAA-E9338AE47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17FF43-79B5-CBE7-5B91-7B2B4D28B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1052-722A-4C72-A357-A338F3829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322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569F64A-2A10-B972-B485-A25C1FE1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B557C2-2BB5-0738-9885-DAAF028A3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5B4E86-591B-2045-BD63-8A23D425AB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2A7BA-7A09-44BA-8223-7549DC014940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729422-5750-E856-BAD9-CCFA83E4D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600A48-9378-1F17-BF06-49C3346549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C1052-722A-4C72-A357-A338F3829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822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788CAA-2625-6AD7-B1C3-FFB6DEA85506}"/>
              </a:ext>
            </a:extLst>
          </p:cNvPr>
          <p:cNvSpPr txBox="1"/>
          <p:nvPr/>
        </p:nvSpPr>
        <p:spPr>
          <a:xfrm>
            <a:off x="481614" y="48559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https://www.youtube.com/watch?v=VVn9OG9nfH0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43DC02D-464E-2E2B-5DA9-0A00CC0DD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038" y="1151203"/>
            <a:ext cx="1962424" cy="17147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470B50-B6D1-DE2B-2F0E-DDA9ADD8A44B}"/>
              </a:ext>
            </a:extLst>
          </p:cNvPr>
          <p:cNvSpPr txBox="1"/>
          <p:nvPr/>
        </p:nvSpPr>
        <p:spPr>
          <a:xfrm>
            <a:off x="3048740" y="1151203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effectLst/>
                <a:latin typeface="Roboto" panose="02000000000000000000" pitchFamily="2" charset="0"/>
              </a:rPr>
              <a:t>Spring Boot and Spring Security with JWT including Access and Refresh Tokens </a:t>
            </a:r>
          </a:p>
        </p:txBody>
      </p:sp>
    </p:spTree>
    <p:extLst>
      <p:ext uri="{BB962C8B-B14F-4D97-AF65-F5344CB8AC3E}">
        <p14:creationId xmlns:p14="http://schemas.microsoft.com/office/powerpoint/2010/main" val="198083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256874-5CAE-D659-F964-8172835C73D2}"/>
              </a:ext>
            </a:extLst>
          </p:cNvPr>
          <p:cNvSpPr txBox="1"/>
          <p:nvPr/>
        </p:nvSpPr>
        <p:spPr>
          <a:xfrm>
            <a:off x="375082" y="299166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12121"/>
                </a:solidFill>
                <a:effectLst/>
                <a:latin typeface="Inter"/>
              </a:rPr>
              <a:t>http://localhost:8080/api/accounts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44159E2-6FB9-CF11-47CF-418BF51F7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83" y="668498"/>
            <a:ext cx="6094520" cy="341120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80C6F0F-D973-824A-C1FD-4B5617435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072" y="668498"/>
            <a:ext cx="3417514" cy="22589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E11CD4A-C833-D4B7-5361-DBED0F1F9822}"/>
              </a:ext>
            </a:extLst>
          </p:cNvPr>
          <p:cNvSpPr txBox="1"/>
          <p:nvPr/>
        </p:nvSpPr>
        <p:spPr>
          <a:xfrm>
            <a:off x="6889072" y="299166"/>
            <a:ext cx="35510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FetchType.LAZY</a:t>
            </a:r>
            <a:r>
              <a:rPr lang="ko-KR" altLang="en-US" dirty="0"/>
              <a:t>을 추가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0FBC4E0-EC2E-3EFD-01CD-8D4DFDFF5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9072" y="3296755"/>
            <a:ext cx="4329612" cy="183824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43A1122-6302-0B83-23C5-65D3A460DD81}"/>
              </a:ext>
            </a:extLst>
          </p:cNvPr>
          <p:cNvSpPr txBox="1"/>
          <p:nvPr/>
        </p:nvSpPr>
        <p:spPr>
          <a:xfrm>
            <a:off x="6889072" y="2927423"/>
            <a:ext cx="52200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FetchType.LAZY</a:t>
            </a:r>
            <a:r>
              <a:rPr lang="ko-KR" altLang="en-US" sz="1200" dirty="0"/>
              <a:t>을 추가해도 잠깐의 시간 이후 같은 결과를 표시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DD0CC3-48E3-E00A-F008-73EA34EB4A3F}"/>
              </a:ext>
            </a:extLst>
          </p:cNvPr>
          <p:cNvSpPr txBox="1"/>
          <p:nvPr/>
        </p:nvSpPr>
        <p:spPr>
          <a:xfrm>
            <a:off x="491129" y="4079702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451A5"/>
                </a:solidFill>
                <a:effectLst/>
                <a:latin typeface="IBMPlexMono,  Courier New"/>
              </a:rPr>
              <a:t>Request processing failed; nested exception is org.springframework.http.converter.HttpMessageNotWritableException: Could not write JSON: Infinite recursion (</a:t>
            </a:r>
            <a:r>
              <a:rPr lang="en-US" altLang="ko-KR" b="0" dirty="0" err="1">
                <a:solidFill>
                  <a:srgbClr val="0451A5"/>
                </a:solidFill>
                <a:effectLst/>
                <a:latin typeface="IBMPlexMono,  Courier New"/>
              </a:rPr>
              <a:t>StackOverflowError</a:t>
            </a:r>
            <a:r>
              <a:rPr lang="en-US" altLang="ko-KR" b="0" dirty="0">
                <a:solidFill>
                  <a:srgbClr val="0451A5"/>
                </a:solidFill>
                <a:effectLst/>
                <a:latin typeface="IBMPlexMono,  Courier New"/>
              </a:rPr>
              <a:t>); </a:t>
            </a:r>
            <a:endParaRPr lang="en-US" altLang="ko-KR" b="0" dirty="0">
              <a:solidFill>
                <a:srgbClr val="000000"/>
              </a:solidFill>
              <a:effectLst/>
              <a:latin typeface="IBMPlexMono,  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89826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F5AA6E2-27CD-3403-6EE7-C97886099E83}"/>
              </a:ext>
            </a:extLst>
          </p:cNvPr>
          <p:cNvSpPr/>
          <p:nvPr/>
        </p:nvSpPr>
        <p:spPr>
          <a:xfrm>
            <a:off x="0" y="0"/>
            <a:ext cx="12192000" cy="381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프로퍼티 암호화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AC7FA37-6488-17F3-15DC-70532A1F3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93" y="763480"/>
            <a:ext cx="6639852" cy="27435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5C583D-CA43-34EF-6FD3-9F4145B18637}"/>
              </a:ext>
            </a:extLst>
          </p:cNvPr>
          <p:cNvSpPr txBox="1"/>
          <p:nvPr/>
        </p:nvSpPr>
        <p:spPr>
          <a:xfrm>
            <a:off x="181992" y="381740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https://bamdule.tistory.com/251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4A78332-2824-01DC-0F53-B8E37D960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693" y="3816227"/>
            <a:ext cx="6201640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00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1467</TotalTime>
  <Words>88</Words>
  <Application>Microsoft Office PowerPoint</Application>
  <PresentationFormat>와이드스크린</PresentationFormat>
  <Paragraphs>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IBMPlexMono,  Courier New</vt:lpstr>
      <vt:lpstr>Inter</vt:lpstr>
      <vt:lpstr>맑은 고딕</vt:lpstr>
      <vt:lpstr>Arial</vt:lpstr>
      <vt:lpstr>Roboto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kwon monad</dc:creator>
  <cp:lastModifiedBy>kwon monad</cp:lastModifiedBy>
  <cp:revision>9</cp:revision>
  <dcterms:created xsi:type="dcterms:W3CDTF">2022-05-10T05:31:37Z</dcterms:created>
  <dcterms:modified xsi:type="dcterms:W3CDTF">2022-05-11T05:59:20Z</dcterms:modified>
</cp:coreProperties>
</file>