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67" r:id="rId2"/>
    <p:sldId id="259" r:id="rId3"/>
    <p:sldId id="260" r:id="rId4"/>
    <p:sldId id="261" r:id="rId5"/>
    <p:sldId id="262" r:id="rId6"/>
    <p:sldId id="271" r:id="rId7"/>
    <p:sldId id="269" r:id="rId8"/>
    <p:sldId id="27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4" autoAdjust="0"/>
  </p:normalViewPr>
  <p:slideViewPr>
    <p:cSldViewPr>
      <p:cViewPr varScale="1">
        <p:scale>
          <a:sx n="68" d="100"/>
          <a:sy n="68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 Fonseca i Casas" userId="b06cb2e2-9098-4f4d-9da9-ecfaf06d584d" providerId="ADAL" clId="{4618A3B4-599B-422C-96E0-15D788D33E4A}"/>
    <pc:docChg chg="modSld">
      <pc:chgData name="Pau Fonseca i Casas" userId="b06cb2e2-9098-4f4d-9da9-ecfaf06d584d" providerId="ADAL" clId="{4618A3B4-599B-422C-96E0-15D788D33E4A}" dt="2020-02-26T14:40:01.950" v="4" actId="20577"/>
      <pc:docMkLst>
        <pc:docMk/>
      </pc:docMkLst>
      <pc:sldChg chg="modSp">
        <pc:chgData name="Pau Fonseca i Casas" userId="b06cb2e2-9098-4f4d-9da9-ecfaf06d584d" providerId="ADAL" clId="{4618A3B4-599B-422C-96E0-15D788D33E4A}" dt="2020-02-26T14:40:01.950" v="4" actId="20577"/>
        <pc:sldMkLst>
          <pc:docMk/>
          <pc:sldMk cId="0" sldId="263"/>
        </pc:sldMkLst>
        <pc:spChg chg="mod">
          <ac:chgData name="Pau Fonseca i Casas" userId="b06cb2e2-9098-4f4d-9da9-ecfaf06d584d" providerId="ADAL" clId="{4618A3B4-599B-422C-96E0-15D788D33E4A}" dt="2020-02-26T14:40:01.950" v="4" actId="20577"/>
          <ac:spMkLst>
            <pc:docMk/>
            <pc:sldMk cId="0" sldId="263"/>
            <ac:spMk id="6" creationId="{00000000-0000-0000-0000-000000000000}"/>
          </ac:spMkLst>
        </pc:spChg>
      </pc:sldChg>
    </pc:docChg>
  </pc:docChgLst>
  <pc:docChgLst>
    <pc:chgData name="Pau Fonseca i Casas" userId="b06cb2e2-9098-4f4d-9da9-ecfaf06d584d" providerId="ADAL" clId="{8404452B-7507-4920-9C14-A4EEA46ADDF9}"/>
    <pc:docChg chg="modSld">
      <pc:chgData name="Pau Fonseca i Casas" userId="b06cb2e2-9098-4f4d-9da9-ecfaf06d584d" providerId="ADAL" clId="{8404452B-7507-4920-9C14-A4EEA46ADDF9}" dt="2020-05-18T17:12:00.980" v="0" actId="6549"/>
      <pc:docMkLst>
        <pc:docMk/>
      </pc:docMkLst>
      <pc:sldChg chg="modNotesTx">
        <pc:chgData name="Pau Fonseca i Casas" userId="b06cb2e2-9098-4f4d-9da9-ecfaf06d584d" providerId="ADAL" clId="{8404452B-7507-4920-9C14-A4EEA46ADDF9}" dt="2020-05-18T17:12:00.980" v="0" actId="6549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66C66-E163-45F5-A947-CF0C769D3F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033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6AF64-F94E-4833-B103-CAC20F6A3ED9}" type="slidenum">
              <a:rPr lang="es-ES"/>
              <a:pPr/>
              <a:t>2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7437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396A7-0934-4994-ACE7-D90726182106}" type="slidenum">
              <a:rPr lang="en-US"/>
              <a:pPr/>
              <a:t>11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916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DC23B-A7E2-485F-AAE6-E89D251F0ED8}" type="slidenum">
              <a:rPr lang="es-ES"/>
              <a:pPr/>
              <a:t>3</a:t>
            </a:fld>
            <a:endParaRPr lang="es-E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05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6ECDD-062C-4E37-BABC-8859452CAA9D}" type="slidenum">
              <a:rPr lang="es-ES"/>
              <a:pPr/>
              <a:t>4</a:t>
            </a:fld>
            <a:endParaRPr lang="es-E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483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099A1-E578-4864-8840-FE7692566D43}" type="slidenum">
              <a:rPr lang="es-ES"/>
              <a:pPr/>
              <a:t>5</a:t>
            </a:fld>
            <a:endParaRPr lang="es-E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291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B98DE-A3B0-4D3D-A52A-421D835A263F}" type="slidenum">
              <a:rPr lang="en-US"/>
              <a:pPr/>
              <a:t>6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419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24056-A2F6-4918-B7F8-25770C2133C5}" type="slidenum">
              <a:rPr lang="en-US"/>
              <a:pPr/>
              <a:t>7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270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396A7-0934-4994-ACE7-D90726182106}" type="slidenum">
              <a:rPr lang="en-US"/>
              <a:pPr/>
              <a:t>8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70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B98DE-A3B0-4D3D-A52A-421D835A263F}" type="slidenum">
              <a:rPr lang="en-US"/>
              <a:pPr/>
              <a:t>9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477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24056-A2F6-4918-B7F8-25770C2133C5}" type="slidenum">
              <a:rPr lang="en-US"/>
              <a:pPr/>
              <a:t>10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8361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3C77E-38AE-401A-B14B-9EE0144143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99E0-BAE2-4EBB-AD45-0BEF45D1B0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96231FC-5D31-4780-99E9-B9C02FB3040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724DF1-66ED-41B3-A8DF-9B3F44BFC28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2AC44C5-E6DD-453D-A4B8-C001CB113A1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9B2445-5232-4034-9A8C-A5E06797519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F8AD3C-6E55-42E6-A3B1-BAB318F0E1F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61BEC-3633-4D93-8090-7ECA03187AC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063F-905D-4BA1-8811-B387B2D60DD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D87B77-4140-4B40-B5FF-5EC63DBD791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6998D3-CB86-4D47-81B3-9B80AE9EC4C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BB9626-B0B3-49D8-900A-66499A323905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SIMULATION TRACES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ca-ES" dirty="0"/>
              <a:t>Programació d’esdeveniments</a:t>
            </a:r>
          </a:p>
          <a:p>
            <a:r>
              <a:rPr lang="ca-ES" dirty="0"/>
              <a:t>Interacció de processos</a:t>
            </a:r>
          </a:p>
          <a:p>
            <a:r>
              <a:rPr lang="ca-ES" dirty="0"/>
              <a:t>Exploració d’activitats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/>
              <a:t>Example</a:t>
            </a:r>
            <a:r>
              <a:rPr lang="ca-ES" dirty="0"/>
              <a:t> (</a:t>
            </a:r>
            <a:r>
              <a:rPr lang="ca-ES" dirty="0" err="1"/>
              <a:t>Event</a:t>
            </a:r>
            <a:r>
              <a:rPr lang="ca-ES" dirty="0"/>
              <a:t> </a:t>
            </a:r>
            <a:r>
              <a:rPr lang="ca-ES" dirty="0" err="1"/>
              <a:t>chains</a:t>
            </a:r>
            <a:r>
              <a:rPr lang="ca-ES" dirty="0"/>
              <a:t>)</a:t>
            </a:r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8630"/>
              </p:ext>
            </p:extLst>
          </p:nvPr>
        </p:nvGraphicFramePr>
        <p:xfrm>
          <a:off x="404685" y="1628800"/>
          <a:ext cx="8569325" cy="50756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Comments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Inici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Out,1,2)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(1,Out,1, </a:t>
                      </a: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Now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Out,1,4)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stops on 3 (ADVANCE).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Generation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second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Out,1, </a:t>
                      </a: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Now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(2,3,4,6)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Out,1,6)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1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leaves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2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stops on 3 (ADVANCE).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Generating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third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/>
              <a:t>Example</a:t>
            </a:r>
            <a:r>
              <a:rPr lang="ca-ES" dirty="0"/>
              <a:t> (</a:t>
            </a:r>
            <a:r>
              <a:rPr lang="ca-ES" dirty="0" err="1"/>
              <a:t>Event</a:t>
            </a:r>
            <a:r>
              <a:rPr lang="ca-ES" dirty="0"/>
              <a:t> </a:t>
            </a:r>
            <a:r>
              <a:rPr lang="ca-ES" dirty="0" err="1"/>
              <a:t>chains</a:t>
            </a:r>
            <a:r>
              <a:rPr lang="ca-ES" dirty="0"/>
              <a:t>)</a:t>
            </a:r>
          </a:p>
        </p:txBody>
      </p:sp>
      <p:graphicFrame>
        <p:nvGraphicFramePr>
          <p:cNvPr id="172154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5485"/>
              </p:ext>
            </p:extLst>
          </p:nvPr>
        </p:nvGraphicFramePr>
        <p:xfrm>
          <a:off x="317024" y="2137115"/>
          <a:ext cx="8744648" cy="324446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Comments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(2,3,4, </a:t>
                      </a: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Now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Out,1,Now)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(3,3,4,8)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2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leaves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3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Arrive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to 3 (ADVANCE).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(3,3,4, </a:t>
                      </a: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Now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ca-ES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XACT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3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leaves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sz="3800" dirty="0" err="1"/>
              <a:t>Event</a:t>
            </a:r>
            <a:r>
              <a:rPr lang="ca-ES" sz="3800" dirty="0"/>
              <a:t> </a:t>
            </a:r>
            <a:r>
              <a:rPr lang="ca-ES" sz="3800" dirty="0" err="1"/>
              <a:t>Scheduling</a:t>
            </a:r>
            <a:r>
              <a:rPr lang="ca-ES" sz="3800" dirty="0"/>
              <a:t> </a:t>
            </a:r>
            <a:r>
              <a:rPr lang="ca-ES" sz="3800" dirty="0" err="1"/>
              <a:t>trace</a:t>
            </a:r>
            <a:endParaRPr lang="ca-ES" sz="3800" dirty="0"/>
          </a:p>
        </p:txBody>
      </p:sp>
      <p:graphicFrame>
        <p:nvGraphicFramePr>
          <p:cNvPr id="38956" name="Group 4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0681425"/>
              </p:ext>
            </p:extLst>
          </p:nvPr>
        </p:nvGraphicFramePr>
        <p:xfrm>
          <a:off x="642910" y="2357430"/>
          <a:ext cx="8153398" cy="9156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9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9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Next</a:t>
                      </a:r>
                      <a:r>
                        <a:rPr kumimoji="0" lang="ca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ca-E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Arrival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exit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Server state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Queue long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Arrival?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Exit?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55650" y="1700213"/>
            <a:ext cx="788831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"/>
            <a:r>
              <a:rPr lang="en-US" sz="2400" dirty="0"/>
              <a:t>We suppose this data set (priority for the arrivals) </a:t>
            </a:r>
            <a:r>
              <a:rPr lang="en-US" sz="1200" dirty="0"/>
              <a:t> 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55039"/>
              </p:ext>
            </p:extLst>
          </p:nvPr>
        </p:nvGraphicFramePr>
        <p:xfrm>
          <a:off x="642910" y="40005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Service</a:t>
                      </a:r>
                      <a:r>
                        <a:rPr lang="en-US" baseline="0" noProof="0" dirty="0"/>
                        <a:t> time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sz="3800" dirty="0" err="1"/>
              <a:t>Event</a:t>
            </a:r>
            <a:r>
              <a:rPr lang="ca-ES" sz="3800" dirty="0"/>
              <a:t> </a:t>
            </a:r>
            <a:r>
              <a:rPr lang="ca-ES" sz="3800" dirty="0" err="1"/>
              <a:t>Scheduling</a:t>
            </a:r>
            <a:r>
              <a:rPr lang="ca-ES" sz="3800" dirty="0"/>
              <a:t> </a:t>
            </a:r>
            <a:r>
              <a:rPr lang="ca-ES" sz="3800" dirty="0" err="1"/>
              <a:t>trace</a:t>
            </a:r>
            <a:endParaRPr lang="ca-ES" sz="3800" dirty="0"/>
          </a:p>
        </p:txBody>
      </p:sp>
      <p:graphicFrame>
        <p:nvGraphicFramePr>
          <p:cNvPr id="46212" name="Group 13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7654598"/>
              </p:ext>
            </p:extLst>
          </p:nvPr>
        </p:nvGraphicFramePr>
        <p:xfrm>
          <a:off x="357159" y="1857364"/>
          <a:ext cx="8572560" cy="426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1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Next</a:t>
                      </a:r>
                      <a:r>
                        <a:rPr kumimoji="0" lang="ca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ca-E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Arrival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exit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Server state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Queue long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Arrival?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Exit?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4002" marR="94002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 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0 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 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0 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0 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0 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922" marR="9592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922" marR="95922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dirty="0" err="1"/>
              <a:t>Activity</a:t>
            </a:r>
            <a:r>
              <a:rPr lang="ca-ES" dirty="0"/>
              <a:t> </a:t>
            </a:r>
            <a:r>
              <a:rPr lang="ca-ES" dirty="0" err="1"/>
              <a:t>scanning</a:t>
            </a:r>
            <a:r>
              <a:rPr lang="ca-ES" dirty="0"/>
              <a:t> </a:t>
            </a:r>
            <a:r>
              <a:rPr lang="ca-ES" dirty="0" err="1"/>
              <a:t>trace</a:t>
            </a:r>
            <a:endParaRPr lang="ca-ES" dirty="0"/>
          </a:p>
        </p:txBody>
      </p:sp>
      <p:graphicFrame>
        <p:nvGraphicFramePr>
          <p:cNvPr id="48132" name="Group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74714462"/>
              </p:ext>
            </p:extLst>
          </p:nvPr>
        </p:nvGraphicFramePr>
        <p:xfrm>
          <a:off x="428596" y="2143116"/>
          <a:ext cx="8286808" cy="12388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Event 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Next Arrival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Next Exit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Server state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Queue long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 Arrival?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 Exit?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7258050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suppose</a:t>
            </a:r>
            <a:r>
              <a:rPr lang="ca-ES" sz="2400" dirty="0"/>
              <a:t> a delta = 1.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simulate</a:t>
            </a:r>
            <a:r>
              <a:rPr lang="ca-ES" sz="2400" dirty="0"/>
              <a:t> </a:t>
            </a:r>
            <a:r>
              <a:rPr lang="ca-ES" sz="2400" dirty="0" err="1"/>
              <a:t>until</a:t>
            </a:r>
            <a:r>
              <a:rPr lang="ca-ES" sz="2400" dirty="0"/>
              <a:t> </a:t>
            </a:r>
            <a:r>
              <a:rPr lang="ca-ES" sz="2400" dirty="0" err="1"/>
              <a:t>time</a:t>
            </a:r>
            <a:r>
              <a:rPr lang="ca-ES" sz="2400" dirty="0"/>
              <a:t> = 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93634"/>
              </p:ext>
            </p:extLst>
          </p:nvPr>
        </p:nvGraphicFramePr>
        <p:xfrm>
          <a:off x="500034" y="40005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Arrival</a:t>
                      </a:r>
                      <a:r>
                        <a:rPr lang="ca-ES" dirty="0"/>
                        <a:t> </a:t>
                      </a:r>
                      <a:r>
                        <a:rPr lang="ca-ES" dirty="0" err="1"/>
                        <a:t>time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Service </a:t>
                      </a:r>
                      <a:r>
                        <a:rPr lang="ca-ES" dirty="0" err="1"/>
                        <a:t>time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Activity</a:t>
            </a:r>
            <a:r>
              <a:rPr lang="ca-ES" dirty="0"/>
              <a:t> </a:t>
            </a:r>
            <a:r>
              <a:rPr lang="ca-ES" dirty="0" err="1"/>
              <a:t>scanning</a:t>
            </a:r>
            <a:r>
              <a:rPr lang="ca-ES" dirty="0"/>
              <a:t> </a:t>
            </a:r>
            <a:r>
              <a:rPr lang="ca-ES" dirty="0" err="1"/>
              <a:t>trace</a:t>
            </a:r>
            <a:endParaRPr lang="ca-ES" dirty="0"/>
          </a:p>
        </p:txBody>
      </p:sp>
      <p:graphicFrame>
        <p:nvGraphicFramePr>
          <p:cNvPr id="56465" name="Group 14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937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8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5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Event time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Next Arrival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Next Exit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Server state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Queue long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 Arrival?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 Exit?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636" marR="45636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2448" marR="9244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2448" marR="92448" anchor="b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interaction</a:t>
            </a:r>
            <a:r>
              <a:rPr lang="ca-ES" dirty="0"/>
              <a:t> </a:t>
            </a:r>
            <a:r>
              <a:rPr lang="ca-ES" dirty="0" err="1"/>
              <a:t>trace</a:t>
            </a:r>
            <a:endParaRPr lang="ca-ES" dirty="0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ph sz="quarter" idx="1"/>
          </p:nvPr>
        </p:nvGraphicFramePr>
        <p:xfrm>
          <a:off x="642910" y="2000240"/>
          <a:ext cx="8153400" cy="12001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8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(1,Out,1,2)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42910" y="3643314"/>
            <a:ext cx="4500594" cy="2928958"/>
          </a:xfrm>
        </p:spPr>
        <p:txBody>
          <a:bodyPr>
            <a:normAutofit fontScale="85000" lnSpcReduction="20000"/>
          </a:bodyPr>
          <a:lstStyle/>
          <a:p>
            <a:r>
              <a:rPr lang="ca-ES" sz="2400" dirty="0" err="1"/>
              <a:t>Generation</a:t>
            </a:r>
            <a:r>
              <a:rPr lang="ca-ES" sz="2400" dirty="0"/>
              <a:t> </a:t>
            </a:r>
            <a:r>
              <a:rPr lang="ca-ES" sz="2400" dirty="0" err="1"/>
              <a:t>times</a:t>
            </a:r>
            <a:r>
              <a:rPr lang="ca-ES" sz="2400" dirty="0"/>
              <a:t>:</a:t>
            </a:r>
          </a:p>
          <a:p>
            <a:pPr lvl="1"/>
            <a:r>
              <a:rPr lang="ca-ES" sz="1800" dirty="0"/>
              <a:t>(2,3,6)</a:t>
            </a:r>
          </a:p>
          <a:p>
            <a:r>
              <a:rPr lang="ca-ES" sz="2400" dirty="0" err="1"/>
              <a:t>Only</a:t>
            </a:r>
            <a:r>
              <a:rPr lang="ca-ES" sz="2400" dirty="0"/>
              <a:t> 3 </a:t>
            </a:r>
            <a:r>
              <a:rPr lang="ca-ES" sz="2400" dirty="0" err="1"/>
              <a:t>entities</a:t>
            </a:r>
            <a:r>
              <a:rPr lang="ca-ES" sz="2400" dirty="0"/>
              <a:t>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generated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FEC </a:t>
            </a:r>
            <a:r>
              <a:rPr lang="ca-ES" sz="2400" dirty="0" err="1"/>
              <a:t>contains</a:t>
            </a:r>
            <a:r>
              <a:rPr lang="ca-ES" sz="2400" dirty="0"/>
              <a:t>:</a:t>
            </a:r>
          </a:p>
          <a:p>
            <a:pPr lvl="1"/>
            <a:r>
              <a:rPr lang="ca-ES" sz="2100" dirty="0"/>
              <a:t>ID of XACT</a:t>
            </a:r>
          </a:p>
          <a:p>
            <a:pPr lvl="1"/>
            <a:r>
              <a:rPr lang="ca-ES" sz="2100" dirty="0"/>
              <a:t>ID of </a:t>
            </a:r>
            <a:r>
              <a:rPr lang="ca-ES" sz="2100" dirty="0" err="1"/>
              <a:t>current</a:t>
            </a:r>
            <a:r>
              <a:rPr lang="ca-ES" sz="2100" dirty="0"/>
              <a:t> </a:t>
            </a:r>
            <a:r>
              <a:rPr lang="ca-ES" sz="2100" dirty="0" err="1"/>
              <a:t>block</a:t>
            </a:r>
            <a:r>
              <a:rPr lang="ca-ES" sz="2100" dirty="0"/>
              <a:t>.</a:t>
            </a:r>
          </a:p>
          <a:p>
            <a:pPr lvl="1"/>
            <a:r>
              <a:rPr lang="ca-ES" sz="2100" dirty="0"/>
              <a:t>ID of </a:t>
            </a:r>
            <a:r>
              <a:rPr lang="ca-ES" sz="2100" dirty="0" err="1"/>
              <a:t>destination</a:t>
            </a:r>
            <a:r>
              <a:rPr lang="ca-ES" sz="2100" dirty="0"/>
              <a:t> </a:t>
            </a:r>
            <a:r>
              <a:rPr lang="ca-ES" sz="2100" dirty="0" err="1"/>
              <a:t>block</a:t>
            </a:r>
            <a:r>
              <a:rPr lang="ca-ES" sz="2100" dirty="0"/>
              <a:t>.</a:t>
            </a:r>
          </a:p>
          <a:p>
            <a:pPr lvl="1"/>
            <a:r>
              <a:rPr lang="ca-ES" sz="2100" dirty="0" err="1"/>
              <a:t>Time</a:t>
            </a:r>
            <a:r>
              <a:rPr lang="ca-ES" sz="2100" dirty="0"/>
              <a:t> to </a:t>
            </a:r>
            <a:r>
              <a:rPr lang="ca-ES" sz="2100" dirty="0" err="1"/>
              <a:t>move</a:t>
            </a:r>
            <a:endParaRPr lang="ca-ES" sz="2100" dirty="0"/>
          </a:p>
        </p:txBody>
      </p:sp>
      <p:sp>
        <p:nvSpPr>
          <p:cNvPr id="6" name="Rectangle 5"/>
          <p:cNvSpPr/>
          <p:nvPr/>
        </p:nvSpPr>
        <p:spPr>
          <a:xfrm>
            <a:off x="5286380" y="3500438"/>
            <a:ext cx="357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/>
            </a:pPr>
            <a:r>
              <a:rPr lang="ca-ES" dirty="0"/>
              <a:t>GENERATE	2,1,3</a:t>
            </a:r>
            <a:endParaRPr lang="ca-ES" dirty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SEIZE		TORN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ADVANCE		2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RELEASE 		TORN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TERMINATE</a:t>
            </a:r>
          </a:p>
        </p:txBody>
      </p:sp>
    </p:spTree>
    <p:extLst>
      <p:ext uri="{BB962C8B-B14F-4D97-AF65-F5344CB8AC3E}">
        <p14:creationId xmlns:p14="http://schemas.microsoft.com/office/powerpoint/2010/main" val="284556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/>
              <a:t>Example</a:t>
            </a:r>
            <a:r>
              <a:rPr lang="ca-ES" dirty="0"/>
              <a:t> (</a:t>
            </a:r>
            <a:r>
              <a:rPr lang="ca-ES" dirty="0" err="1"/>
              <a:t>Event</a:t>
            </a:r>
            <a:r>
              <a:rPr lang="ca-ES" dirty="0"/>
              <a:t> </a:t>
            </a:r>
            <a:r>
              <a:rPr lang="ca-ES" dirty="0" err="1"/>
              <a:t>chains</a:t>
            </a:r>
            <a:r>
              <a:rPr lang="ca-ES" dirty="0"/>
              <a:t>)</a:t>
            </a:r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2272"/>
              </p:ext>
            </p:extLst>
          </p:nvPr>
        </p:nvGraphicFramePr>
        <p:xfrm>
          <a:off x="1034414" y="1772816"/>
          <a:ext cx="7309867" cy="40483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Comentaris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(1,Out,1,2)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(1,Out,1,Now)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(2,Out,1,3)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stops on 3 (ADVANCE).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Generation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of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second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(2,Out,1,Now)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(2,2,3,Now)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(3,Out,1,6)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 2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stops on 2 (SEIZE.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Generating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third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XACT.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0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/>
              <a:t>Example</a:t>
            </a:r>
            <a:r>
              <a:rPr lang="ca-ES" dirty="0"/>
              <a:t> (</a:t>
            </a:r>
            <a:r>
              <a:rPr lang="ca-ES" dirty="0" err="1"/>
              <a:t>Event</a:t>
            </a:r>
            <a:r>
              <a:rPr lang="ca-ES" dirty="0"/>
              <a:t> </a:t>
            </a:r>
            <a:r>
              <a:rPr lang="ca-ES" dirty="0" err="1"/>
              <a:t>chains</a:t>
            </a:r>
            <a:r>
              <a:rPr lang="ca-ES" dirty="0"/>
              <a:t>)</a:t>
            </a:r>
          </a:p>
        </p:txBody>
      </p:sp>
      <p:graphicFrame>
        <p:nvGraphicFramePr>
          <p:cNvPr id="172154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54983"/>
              </p:ext>
            </p:extLst>
          </p:nvPr>
        </p:nvGraphicFramePr>
        <p:xfrm>
          <a:off x="351949" y="1296348"/>
          <a:ext cx="8674798" cy="48507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Comentaris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(2,2,3,Now)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(1,3,4,Now)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(3,Out,1,6)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a CEC.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(3,Out,1,6)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(2,3,4,6)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1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leave’s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block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3 (ADVANCE).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(2,3,4,Now)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(3,Out,1,Now)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(3,3,4,8)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3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block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3 (ADVANCE).</a:t>
                      </a:r>
                      <a:endParaRPr kumimoji="0" lang="ca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(3,3,4,Now)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from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FEC to CEC.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Xact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3 as far as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can,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leave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ca-E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</a:t>
                      </a:r>
                      <a:r>
                        <a:rPr kumimoji="0" lang="ca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System.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6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interaction</a:t>
            </a:r>
            <a:r>
              <a:rPr lang="ca-ES" dirty="0"/>
              <a:t> </a:t>
            </a:r>
            <a:r>
              <a:rPr lang="ca-ES" dirty="0" err="1"/>
              <a:t>trace</a:t>
            </a:r>
            <a:endParaRPr lang="ca-ES" dirty="0"/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0128779"/>
              </p:ext>
            </p:extLst>
          </p:nvPr>
        </p:nvGraphicFramePr>
        <p:xfrm>
          <a:off x="642910" y="2000240"/>
          <a:ext cx="8153400" cy="12001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8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Steep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(1,Out,1,2)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780" marR="9178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42910" y="3643314"/>
            <a:ext cx="4500594" cy="2928958"/>
          </a:xfrm>
        </p:spPr>
        <p:txBody>
          <a:bodyPr>
            <a:normAutofit fontScale="85000" lnSpcReduction="20000"/>
          </a:bodyPr>
          <a:lstStyle/>
          <a:p>
            <a:r>
              <a:rPr lang="ca-ES" sz="2400" dirty="0" err="1"/>
              <a:t>Generation</a:t>
            </a:r>
            <a:r>
              <a:rPr lang="ca-ES" sz="2400" dirty="0"/>
              <a:t> </a:t>
            </a:r>
            <a:r>
              <a:rPr lang="ca-ES" sz="2400" dirty="0" err="1"/>
              <a:t>times</a:t>
            </a:r>
            <a:r>
              <a:rPr lang="ca-ES" sz="2400" dirty="0"/>
              <a:t>:</a:t>
            </a:r>
          </a:p>
          <a:p>
            <a:pPr lvl="1"/>
            <a:r>
              <a:rPr lang="ca-ES" sz="1800" dirty="0"/>
              <a:t>(2,4,6)</a:t>
            </a:r>
          </a:p>
          <a:p>
            <a:r>
              <a:rPr lang="ca-ES" sz="2400" dirty="0" err="1"/>
              <a:t>Only</a:t>
            </a:r>
            <a:r>
              <a:rPr lang="ca-ES" sz="2400" dirty="0"/>
              <a:t> 3 </a:t>
            </a:r>
            <a:r>
              <a:rPr lang="ca-ES" sz="2400" dirty="0" err="1"/>
              <a:t>entities</a:t>
            </a:r>
            <a:r>
              <a:rPr lang="ca-ES" sz="2400" dirty="0"/>
              <a:t>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generated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FEC </a:t>
            </a:r>
            <a:r>
              <a:rPr lang="ca-ES" sz="2400" dirty="0" err="1"/>
              <a:t>contains</a:t>
            </a:r>
            <a:r>
              <a:rPr lang="ca-ES" sz="2400" dirty="0"/>
              <a:t>:</a:t>
            </a:r>
          </a:p>
          <a:p>
            <a:pPr lvl="1"/>
            <a:r>
              <a:rPr lang="ca-ES" sz="2100" dirty="0"/>
              <a:t>ID of XACT</a:t>
            </a:r>
          </a:p>
          <a:p>
            <a:pPr lvl="1"/>
            <a:r>
              <a:rPr lang="ca-ES" sz="2100" dirty="0"/>
              <a:t>ID of </a:t>
            </a:r>
            <a:r>
              <a:rPr lang="ca-ES" sz="2100" dirty="0" err="1"/>
              <a:t>current</a:t>
            </a:r>
            <a:r>
              <a:rPr lang="ca-ES" sz="2100" dirty="0"/>
              <a:t> </a:t>
            </a:r>
            <a:r>
              <a:rPr lang="ca-ES" sz="2100" dirty="0" err="1"/>
              <a:t>block</a:t>
            </a:r>
            <a:r>
              <a:rPr lang="ca-ES" sz="2100" dirty="0"/>
              <a:t>.</a:t>
            </a:r>
          </a:p>
          <a:p>
            <a:pPr lvl="1"/>
            <a:r>
              <a:rPr lang="ca-ES" sz="2100" dirty="0"/>
              <a:t>ID of </a:t>
            </a:r>
            <a:r>
              <a:rPr lang="ca-ES" sz="2100" dirty="0" err="1"/>
              <a:t>destination</a:t>
            </a:r>
            <a:r>
              <a:rPr lang="ca-ES" sz="2100" dirty="0"/>
              <a:t> </a:t>
            </a:r>
            <a:r>
              <a:rPr lang="ca-ES" sz="2100" dirty="0" err="1"/>
              <a:t>block</a:t>
            </a:r>
            <a:r>
              <a:rPr lang="ca-ES" sz="2100" dirty="0"/>
              <a:t>.</a:t>
            </a:r>
          </a:p>
          <a:p>
            <a:pPr lvl="1"/>
            <a:r>
              <a:rPr lang="ca-ES" sz="2100" dirty="0" err="1"/>
              <a:t>Time</a:t>
            </a:r>
            <a:r>
              <a:rPr lang="ca-ES" sz="2100" dirty="0"/>
              <a:t> to </a:t>
            </a:r>
            <a:r>
              <a:rPr lang="ca-ES" sz="2100" dirty="0" err="1"/>
              <a:t>move</a:t>
            </a:r>
            <a:endParaRPr lang="ca-ES" sz="2100" dirty="0"/>
          </a:p>
        </p:txBody>
      </p:sp>
      <p:sp>
        <p:nvSpPr>
          <p:cNvPr id="6" name="Rectangle 5"/>
          <p:cNvSpPr/>
          <p:nvPr/>
        </p:nvSpPr>
        <p:spPr>
          <a:xfrm>
            <a:off x="5286380" y="3500438"/>
            <a:ext cx="357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/>
            </a:pPr>
            <a:r>
              <a:rPr lang="ca-ES" dirty="0"/>
              <a:t>GENERATE	6,4</a:t>
            </a:r>
            <a:endParaRPr lang="ca-ES" dirty="0"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SEIZE		TORN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ADVANCE		2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RELEASE 		TORN</a:t>
            </a:r>
          </a:p>
          <a:p>
            <a:pPr marL="609600" indent="-609600">
              <a:buFontTx/>
              <a:buAutoNum type="arabicPeriod"/>
            </a:pPr>
            <a:r>
              <a:rPr lang="ca-ES" dirty="0">
                <a:cs typeface="Times New Roman" pitchFamily="18" charset="0"/>
              </a:rPr>
              <a:t>TERMINATE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730</TotalTime>
  <Words>1057</Words>
  <Application>Microsoft Office PowerPoint</Application>
  <PresentationFormat>On-screen Show (4:3)</PresentationFormat>
  <Paragraphs>497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Tw Cen MT</vt:lpstr>
      <vt:lpstr>Verdana</vt:lpstr>
      <vt:lpstr>Wingdings</vt:lpstr>
      <vt:lpstr>Wingdings 2</vt:lpstr>
      <vt:lpstr>Median</vt:lpstr>
      <vt:lpstr>SIMULATION TRACES</vt:lpstr>
      <vt:lpstr>Event Scheduling trace</vt:lpstr>
      <vt:lpstr>Event Scheduling trace</vt:lpstr>
      <vt:lpstr>Activity scanning trace</vt:lpstr>
      <vt:lpstr>Activity scanning trace</vt:lpstr>
      <vt:lpstr>Process interaction trace</vt:lpstr>
      <vt:lpstr>Example (Event chains)</vt:lpstr>
      <vt:lpstr>Example (Event chains)</vt:lpstr>
      <vt:lpstr>Process interaction trace</vt:lpstr>
      <vt:lpstr>Example (Event chains)</vt:lpstr>
      <vt:lpstr>Example (Event chains)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Pau</dc:creator>
  <cp:lastModifiedBy>Pau Fonseca i Casas</cp:lastModifiedBy>
  <cp:revision>29</cp:revision>
  <dcterms:created xsi:type="dcterms:W3CDTF">2006-09-27T14:33:39Z</dcterms:created>
  <dcterms:modified xsi:type="dcterms:W3CDTF">2020-05-18T17:12:07Z</dcterms:modified>
</cp:coreProperties>
</file>