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7" autoAdjust="0"/>
    <p:restoredTop sz="94660"/>
  </p:normalViewPr>
  <p:slideViewPr>
    <p:cSldViewPr>
      <p:cViewPr>
        <p:scale>
          <a:sx n="125" d="100"/>
          <a:sy n="125" d="100"/>
        </p:scale>
        <p:origin x="-1260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9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4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51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8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5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0657-514E-4E28-B698-326A23C6E0EA}" type="datetimeFigureOut">
              <a:rPr lang="en-GB" smtClean="0"/>
              <a:t>14/04/2014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7BD2F-434F-4B0E-BAE4-ED82483BF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gif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29.jpeg"/><Relationship Id="rId18" Type="http://schemas.openxmlformats.org/officeDocument/2006/relationships/image" Target="../media/image23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28.jpeg"/><Relationship Id="rId17" Type="http://schemas.openxmlformats.org/officeDocument/2006/relationships/image" Target="../media/image22.jpeg"/><Relationship Id="rId2" Type="http://schemas.openxmlformats.org/officeDocument/2006/relationships/image" Target="../media/image13.jpeg"/><Relationship Id="rId16" Type="http://schemas.openxmlformats.org/officeDocument/2006/relationships/image" Target="../media/image21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19.jpeg"/><Relationship Id="rId5" Type="http://schemas.openxmlformats.org/officeDocument/2006/relationships/image" Target="../media/image25.png"/><Relationship Id="rId15" Type="http://schemas.openxmlformats.org/officeDocument/2006/relationships/image" Target="../media/image20.png"/><Relationship Id="rId10" Type="http://schemas.openxmlformats.org/officeDocument/2006/relationships/image" Target="../media/image27.jpeg"/><Relationship Id="rId19" Type="http://schemas.openxmlformats.org/officeDocument/2006/relationships/image" Target="../media/image31.jpeg"/><Relationship Id="rId4" Type="http://schemas.openxmlformats.org/officeDocument/2006/relationships/image" Target="../media/image15.gif"/><Relationship Id="rId9" Type="http://schemas.openxmlformats.org/officeDocument/2006/relationships/image" Target="../media/image18.jpe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5638" y="836712"/>
            <a:ext cx="6498837" cy="4774808"/>
            <a:chOff x="673224" y="958448"/>
            <a:chExt cx="7468696" cy="5575846"/>
          </a:xfrm>
        </p:grpSpPr>
        <p:pic>
          <p:nvPicPr>
            <p:cNvPr id="1027" name="Picture 3" descr="D:\mgarvert\Peas\newstimuli\3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40" y="4782186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mgarvert\Peas\newstimuli\6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750" y="980727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:\mgarvert\Peas\newstimuli\8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177" y="4782187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D:\mgarvert\Peas\newstimuli\9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710662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:\mgarvert\Peas\newstimuli\10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980728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D:\mgarvert\Peas\newstimuli\15.bm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41" y="980728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D:\mgarvert\Peas\newstimuli\17.bm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3" y="4790551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D:\mgarvert\Peas\newstimuli\18.bm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2852936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D:\mgarvert\Peas\newstimuli\1.bm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852936"/>
              <a:ext cx="1734708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:\mgarvert\Peas\newstimuli\7.bm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0" y="2856907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mgarvert\Peas\newstimuli\5.bmp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8" y="958448"/>
              <a:ext cx="1766022" cy="176602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D:\mgarvert\Peas\newstimuli\19.bmp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" y="2852935"/>
              <a:ext cx="1743743" cy="174374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96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commons/3/37/Mandel_zoom_14_satellite_julia_island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87" y="1043182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1/17/Julia_set_(highres_01).jpg/220px-Julia_set_(highres_0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38" y="1043181"/>
            <a:ext cx="1440000" cy="14400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siue.edu/babel/Mandelbrot%20Babel.gif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38" y="2765993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data1.blog.de/blog/f/fraktale/img/fraktal4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87" y="446363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http://www.milos-art.de/wp-content/uploads/2009/10/fraktal-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3" y="2765993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http://www.gerold-dreyer.de/Homepage/Fraktalegalerien/2/Fraktale%202%20(136).jpg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90" y="446363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http://data1.blog.de/blog/f/fraktale/img/fraktal3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65993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 descr="http://upload.wikimedia.org/wikipedia/commons/1/17/Lyapunov-fractal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3026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7" name="Picture 45" descr="http://stylefavor.com/wp-content/uploads/2013/02/orange-wallpaper-fractal.jp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90" y="107925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9" name="Picture 47" descr="http://www.abm-enterprises.net/fractal-art/copper-pink-wallpaper.jp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18" y="446363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" name="Picture 51" descr="https://encrypted-tbn0.gstatic.com/images?q=tbn:ANd9GcT_4Ke3KLbWiZCVhBo_oYn1J6f93KwAi2lS3B_4AcCt2nKfog14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766" y="287945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9" name="Picture 57" descr="http://pintaw.com/images/wallpapers/green-fractal-wallpaper-.jp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6363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7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commons/3/37/Mandel_zoom_14_satellite_julia_island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75" y="1984927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1/17/Julia_set_(highres_01).jpg/220px-Julia_set_(highres_0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26" y="1984926"/>
            <a:ext cx="1440000" cy="14400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siue.edu/babel/Mandelbrot%20Babel.gif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26" y="37077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1" t="30866" r="29708" b="26200"/>
          <a:stretch/>
        </p:blipFill>
        <p:spPr bwMode="auto">
          <a:xfrm>
            <a:off x="5322978" y="3707738"/>
            <a:ext cx="1440000" cy="144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http://data1.blog.de/blog/f/fraktale/img/fraktal4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75" y="5405379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 descr="http://www.milos-art.de/wp-content/uploads/2009/10/fraktal-1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44" y="5405379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 descr="http://www.vhf-interservice.de/projects/weather/fractal.jpg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61176" y="37077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http://www.gerold-dreyer.de/Homepage/Fraktalegalerien/2/Fraktale%202%20(136).jp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78" y="5405379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http://data1.blog.de/blog/f/fraktale/img/fraktal68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67826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http://data1.blog.de/blog/f/fraktale/img/fraktal3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077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5" name="Picture 33" descr="http://www.colourbox.de/preview/7832475-887741-tiefsee-wasser-fraktale-abstraktion-digitale-grafik-fur-kreative-grafik-design.jp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05379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Picture 37" descr="http://matematyczny.blox.pl/resource/fraktal2.jp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75" y="40466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 descr="Download Hintergrund fraktale,  Mandelbrot,  Zeit Freie desktop Tapeten in der Auflosung 2560x1920 — bild №231350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78" y="40466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5" name="Picture 43" descr="http://upload.wikimedia.org/wikipedia/commons/1/17/Lyapunov-fractal.pn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7" name="Picture 45" descr="http://stylefavor.com/wp-content/uploads/2013/02/orange-wallpaper-fractal.jp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78" y="2021003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9" name="Picture 47" descr="http://www.abm-enterprises.net/fractal-art/copper-pink-wallpaper.jpg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26" y="404664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" name="Picture 51" descr="https://encrypted-tbn0.gstatic.com/images?q=tbn:ANd9GcT_4Ke3KLbWiZCVhBo_oYn1J6f93KwAi2lS3B_4AcCt2nKfog14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680" y="37077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55" descr="http://www.seamslikereality.com/images/Fractals/Red%20Tide.jpg"/>
          <p:cNvPicPr>
            <a:picLocks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78" y="5373216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9" name="Picture 57" descr="http://pintaw.com/images/wallpapers/green-fractal-wallpaper-.jpg"/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050759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3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Garvert</dc:creator>
  <cp:lastModifiedBy>Mona Garvert</cp:lastModifiedBy>
  <cp:revision>11</cp:revision>
  <dcterms:created xsi:type="dcterms:W3CDTF">2014-04-14T16:00:31Z</dcterms:created>
  <dcterms:modified xsi:type="dcterms:W3CDTF">2014-04-14T17:52:52Z</dcterms:modified>
</cp:coreProperties>
</file>