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8F70-5802-4683-A89D-7374172363A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A22B-3B38-458E-9361-5C2FA4B5B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6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8F70-5802-4683-A89D-7374172363A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A22B-3B38-458E-9361-5C2FA4B5B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8F70-5802-4683-A89D-7374172363A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A22B-3B38-458E-9361-5C2FA4B5B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3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8F70-5802-4683-A89D-7374172363A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A22B-3B38-458E-9361-5C2FA4B5B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8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8F70-5802-4683-A89D-7374172363A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A22B-3B38-458E-9361-5C2FA4B5B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8F70-5802-4683-A89D-7374172363A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A22B-3B38-458E-9361-5C2FA4B5B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8F70-5802-4683-A89D-7374172363A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A22B-3B38-458E-9361-5C2FA4B5B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7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8F70-5802-4683-A89D-7374172363A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A22B-3B38-458E-9361-5C2FA4B5B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3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8F70-5802-4683-A89D-7374172363A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A22B-3B38-458E-9361-5C2FA4B5B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58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8F70-5802-4683-A89D-7374172363A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A22B-3B38-458E-9361-5C2FA4B5B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9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8F70-5802-4683-A89D-7374172363A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A22B-3B38-458E-9361-5C2FA4B5B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58F70-5802-4683-A89D-7374172363A5}" type="datetimeFigureOut">
              <a:rPr lang="en-GB" smtClean="0"/>
              <a:t>28/04/2014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A22B-3B38-458E-9361-5C2FA4B5B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8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D:\mgarvert\Peas\Code_8\SLVO\73.bmp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9" t="8164" r="15946" b="7799"/>
          <a:stretch/>
        </p:blipFill>
        <p:spPr bwMode="auto">
          <a:xfrm>
            <a:off x="1288472" y="0"/>
            <a:ext cx="1777985" cy="143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:\mgarvert\Peas\Code_8\SLVO\8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3" t="11563" r="15641" b="13728"/>
          <a:stretch/>
        </p:blipFill>
        <p:spPr bwMode="auto">
          <a:xfrm>
            <a:off x="4165015" y="4521758"/>
            <a:ext cx="1150564" cy="181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:\mgarvert\Peas\Code_8\SLVO\91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5" t="8448" r="18564" b="4618"/>
          <a:stretch/>
        </p:blipFill>
        <p:spPr bwMode="auto">
          <a:xfrm>
            <a:off x="559220" y="4270101"/>
            <a:ext cx="1458506" cy="148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:\mgarvert\Peas\Code_8\SLVO\10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26" y="3307139"/>
            <a:ext cx="2434456" cy="17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:\mgarvert\Peas\Code_8\SLVO\103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434648"/>
            <a:ext cx="1729431" cy="24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D:\mgarvert\Peas\Code_8\SLVO\122.bmp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9" t="11053" r="9054" b="19114"/>
          <a:stretch/>
        </p:blipFill>
        <p:spPr bwMode="auto">
          <a:xfrm>
            <a:off x="5476352" y="2036015"/>
            <a:ext cx="2029767" cy="118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:\mgarvert\Peas\Code_8\SLVO\128.bmp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3" t="11052" r="23711" b="9086"/>
          <a:stretch/>
        </p:blipFill>
        <p:spPr bwMode="auto">
          <a:xfrm>
            <a:off x="3697793" y="2036015"/>
            <a:ext cx="1225899" cy="136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D:\mgarvert\Peas\Code_8\SLVO\131.bmp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 t="17552" r="12096" b="9299"/>
          <a:stretch/>
        </p:blipFill>
        <p:spPr bwMode="auto">
          <a:xfrm>
            <a:off x="683288" y="2602524"/>
            <a:ext cx="1370530" cy="124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:\mgarvert\Peas\Code_8\SLVO\133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181" y="332656"/>
            <a:ext cx="2434456" cy="17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D:\mgarvert\Peas\Code_8\SLVO\147.bmp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" t="11052" r="4795" b="16640"/>
          <a:stretch/>
        </p:blipFill>
        <p:spPr bwMode="auto">
          <a:xfrm>
            <a:off x="4458645" y="332656"/>
            <a:ext cx="2176423" cy="123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:\mgarvert\Peas\Code_8\SLVO\178.bmp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t="16533" r="11267" b="12483"/>
          <a:stretch/>
        </p:blipFill>
        <p:spPr bwMode="auto">
          <a:xfrm>
            <a:off x="2053818" y="826892"/>
            <a:ext cx="2025281" cy="12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D:\mgarvert\Peas\Code_8\SLVO\180.bmp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" t="24535" r="8942" b="24115"/>
          <a:stretch/>
        </p:blipFill>
        <p:spPr bwMode="auto">
          <a:xfrm>
            <a:off x="309838" y="785930"/>
            <a:ext cx="1420721" cy="125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garvert\Dropbox\Peas\Code_9\stimuli\187 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3" t="12197" r="7841" b="11315"/>
          <a:stretch/>
        </p:blipFill>
        <p:spPr bwMode="auto">
          <a:xfrm rot="5400000">
            <a:off x="5977457" y="4901188"/>
            <a:ext cx="1639765" cy="185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garvert\Dropbox\Peas\Code_9\stimuli\138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1" t="7143" r="11536" b="7084"/>
          <a:stretch/>
        </p:blipFill>
        <p:spPr bwMode="auto">
          <a:xfrm>
            <a:off x="-113016" y="3976099"/>
            <a:ext cx="1843575" cy="30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garvert\Dropbox\Peas\Code_9\stimuli\138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25888" y="3162300"/>
            <a:ext cx="18669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1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garvert\Peas\Code_8\SLVO\18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4588"/>
            <a:ext cx="2434456" cy="17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garvert\Peas\Code_8\SLVO\20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829" y="2913206"/>
            <a:ext cx="1703359" cy="24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mgarvert\Peas\Code_8\SLVO\22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18990"/>
            <a:ext cx="2434456" cy="17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garvert\Peas\Code_8\SLVO\242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6" b="23223"/>
          <a:stretch/>
        </p:blipFill>
        <p:spPr bwMode="auto">
          <a:xfrm>
            <a:off x="2127270" y="5347662"/>
            <a:ext cx="2434456" cy="83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mgarvert\Peas\Code_8\SLVO\245.bmp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0" b="20131"/>
          <a:stretch/>
        </p:blipFill>
        <p:spPr bwMode="auto">
          <a:xfrm>
            <a:off x="7912177" y="4130433"/>
            <a:ext cx="1703359" cy="163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mgarvert\Peas\Code_8\SLVO\16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201819"/>
            <a:ext cx="2290440" cy="16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mgarvert\Peas\Code_8\SLVO\20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3" y="1920770"/>
            <a:ext cx="2434456" cy="17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mgarvert\Peas\Code_8\SLVO\22.bmp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0" t="6323" r="5360"/>
          <a:stretch/>
        </p:blipFill>
        <p:spPr bwMode="auto">
          <a:xfrm>
            <a:off x="251519" y="1592494"/>
            <a:ext cx="2080715" cy="15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mgarvert\Peas\Code_8\SLVO\30.bmp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2" t="13386" r="10321" b="13181"/>
          <a:stretch/>
        </p:blipFill>
        <p:spPr bwMode="auto">
          <a:xfrm>
            <a:off x="7541231" y="318499"/>
            <a:ext cx="1222626" cy="178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mgarvert\Peas\Code_8\SLVO\48.bmp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" t="5976" r="8544" b="5976"/>
          <a:stretch/>
        </p:blipFill>
        <p:spPr bwMode="auto">
          <a:xfrm>
            <a:off x="5224828" y="184588"/>
            <a:ext cx="2018453" cy="149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mgarvert\Peas\Code_8\SLVO\53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-517624"/>
            <a:ext cx="1703359" cy="24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mgarvert\Dropbox\Peas\Code_9\stimuli\158 .bmp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2" t="21859" r="9139" b="20448"/>
          <a:stretch/>
        </p:blipFill>
        <p:spPr bwMode="auto">
          <a:xfrm>
            <a:off x="3534310" y="2427076"/>
            <a:ext cx="2054832" cy="205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mgarvert\Dropbox\Peas\Code_9\stimuli\226 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9" t="7078" r="14109" b="3150"/>
          <a:stretch/>
        </p:blipFill>
        <p:spPr bwMode="auto">
          <a:xfrm>
            <a:off x="251519" y="3113069"/>
            <a:ext cx="2546945" cy="223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mgarvert\Dropbox\Peas\Code_9\stimuli\54.bmp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7" t="10697" r="24393" b="13927"/>
          <a:stretch/>
        </p:blipFill>
        <p:spPr bwMode="auto">
          <a:xfrm>
            <a:off x="6384958" y="3821987"/>
            <a:ext cx="1387011" cy="268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mgarvert\Dropbox\Peas\Code_9\stimuli\037 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6" t="6251" r="14770" b="3745"/>
          <a:stretch/>
        </p:blipFill>
        <p:spPr bwMode="auto">
          <a:xfrm>
            <a:off x="6616557" y="1684369"/>
            <a:ext cx="2527443" cy="22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mgarvert\Dropbox\Peas\Code_9\stimuli\102 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7" t="18152" r="12038" b="17951"/>
          <a:stretch/>
        </p:blipFill>
        <p:spPr bwMode="auto">
          <a:xfrm>
            <a:off x="71919" y="4230365"/>
            <a:ext cx="1849348" cy="227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D:\mgarvert\Peas\Code_8\SLVO\8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08" y="3551117"/>
            <a:ext cx="1703359" cy="24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:\mgarvert\Peas\Code_8\SLVO\1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84108"/>
            <a:ext cx="2434456" cy="17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:\mgarvert\Peas\Code_8\SLVO\10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49499"/>
            <a:ext cx="1729431" cy="24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:\mgarvert\Peas\Code_8\SLVO\128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1" t="9623" r="24840" b="9805"/>
          <a:stretch/>
        </p:blipFill>
        <p:spPr bwMode="auto">
          <a:xfrm>
            <a:off x="3707476" y="2011681"/>
            <a:ext cx="1188720" cy="13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D:\mgarvert\Peas\Code_8\SLVO\131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03555"/>
            <a:ext cx="2434456" cy="17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:\mgarvert\Peas\Code_8\SLVO\133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32" y="996078"/>
            <a:ext cx="2434456" cy="17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D:\mgarvert\Peas\Code_8\SLVO\147.bmp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" t="11052" r="4795" b="16640"/>
          <a:stretch/>
        </p:blipFill>
        <p:spPr bwMode="auto">
          <a:xfrm>
            <a:off x="2813809" y="208299"/>
            <a:ext cx="2176423" cy="123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mgarvert\Peas\Code_8\SLVO\203.bmp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1" t="13037" r="9855" b="14324"/>
          <a:stretch/>
        </p:blipFill>
        <p:spPr bwMode="auto">
          <a:xfrm>
            <a:off x="506321" y="317394"/>
            <a:ext cx="1352708" cy="176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D:\mgarvert\Peas\Code_8\SLVO\22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1" y="4768345"/>
            <a:ext cx="2434456" cy="17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D:\mgarvert\Peas\Code_8\SLVO\245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47" y="4142172"/>
            <a:ext cx="1703359" cy="24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D:\mgarvert\Peas\Code_8\SLVO\30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-249392"/>
            <a:ext cx="1703359" cy="24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mgarvert\Peas\Code_8\SLVO\20.bmp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6" r="12426"/>
          <a:stretch/>
        </p:blipFill>
        <p:spPr bwMode="auto">
          <a:xfrm>
            <a:off x="3034145" y="5087467"/>
            <a:ext cx="1668056" cy="17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:\mgarvert\Peas\Code_8\SLVO\204.bmp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" t="13300" r="6023" b="13551"/>
          <a:stretch/>
        </p:blipFill>
        <p:spPr bwMode="auto">
          <a:xfrm>
            <a:off x="663191" y="3637504"/>
            <a:ext cx="2150618" cy="124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8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Garvert</dc:creator>
  <cp:lastModifiedBy>Mona Garvert</cp:lastModifiedBy>
  <cp:revision>23</cp:revision>
  <dcterms:created xsi:type="dcterms:W3CDTF">2014-04-25T10:54:46Z</dcterms:created>
  <dcterms:modified xsi:type="dcterms:W3CDTF">2014-04-28T17:16:43Z</dcterms:modified>
</cp:coreProperties>
</file>