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1" autoAdjust="0"/>
    <p:restoredTop sz="94660"/>
  </p:normalViewPr>
  <p:slideViewPr>
    <p:cSldViewPr>
      <p:cViewPr varScale="1">
        <p:scale>
          <a:sx n="82" d="100"/>
          <a:sy n="82" d="100"/>
        </p:scale>
        <p:origin x="-78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9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09E2-E077-48A1-B77F-C1C6385B4D38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427-2945-4539-8B3D-3F39021AE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12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.png"/><Relationship Id="rId3" Type="http://schemas.openxmlformats.org/officeDocument/2006/relationships/image" Target="../media/image34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12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openxmlformats.org/officeDocument/2006/relationships/image" Target="../media/image6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garvert\Dropbox\Peas\Code_9\stimuli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9" y="404664"/>
            <a:ext cx="1350962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garvert\Dropbox\Peas\Code_9\stimuli\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80" y="0"/>
            <a:ext cx="1189038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garvert\Dropbox\Peas\Code_9\stimuli\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03510"/>
            <a:ext cx="186690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garvert\Dropbox\Peas\Code_9\stimuli\1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963833"/>
            <a:ext cx="1447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garvert\Dropbox\Peas\Code_9\stimuli\2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5147945"/>
            <a:ext cx="2284101" cy="15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garvert\Dropbox\Peas\Code_9\stimuli\25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87" y="1308111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garvert\Dropbox\Peas\Code_9\stimuli\22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93" y="5214194"/>
            <a:ext cx="2275973" cy="15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garvert\Dropbox\Peas\Code_9\stimuli\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7" y="5225011"/>
            <a:ext cx="2275974" cy="158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mgarvert\Dropbox\Peas\Code_9\stimuli\3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03" y="1884373"/>
            <a:ext cx="1457325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mgarvert\Dropbox\Peas\Code_9\stimuli\5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205581"/>
            <a:ext cx="12287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mgarvert\Dropbox\Peas\Code_9\stimuli\15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73433"/>
            <a:ext cx="15525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Subject 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42" name="Picture 18" descr="C:\Users\mgarvert\Dropbox\Peas\Code_9\stimuli\26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24" y="3167063"/>
            <a:ext cx="2758902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mgarvert\Dropbox\Peas\Code_9\stimuli\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14709"/>
          <a:stretch/>
        </p:blipFill>
        <p:spPr bwMode="auto">
          <a:xfrm>
            <a:off x="10277" y="0"/>
            <a:ext cx="1800271" cy="19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garvert\Dropbox\Peas\Code_9\stimuli\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33" y="996156"/>
            <a:ext cx="2063665" cy="29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garvert\Dropbox\Peas\Code_9\stimuli\102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61252"/>
            <a:ext cx="1299709" cy="18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garvert\Dropbox\Peas\Code_9\stimuli\1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36" y="3510576"/>
            <a:ext cx="2102078" cy="17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garvert\Dropbox\Peas\Code_9\stimuli\2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9" y="1894124"/>
            <a:ext cx="2041198" cy="14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garvert\Dropbox\Peas\Code_9\stimuli\182 .b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r="13803"/>
          <a:stretch/>
        </p:blipFill>
        <p:spPr bwMode="auto">
          <a:xfrm>
            <a:off x="4360704" y="1344756"/>
            <a:ext cx="2282983" cy="21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C:\Users\mgarvert\Dropbox\Peas\Code_9\stimuli\17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19" y="1244600"/>
            <a:ext cx="21336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garvert\Dropbox\Peas\Code_9\stimuli\24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50" y="5560966"/>
            <a:ext cx="35242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garvert\Dropbox\Peas\Code_9\stimuli\5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7" y="-20638"/>
            <a:ext cx="1228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mgarvert\Dropbox\Peas\Code_9\stimuli\13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31219"/>
            <a:ext cx="2109804" cy="148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mgarvert\Dropbox\Peas\Code_9\stimuli\226 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356992"/>
            <a:ext cx="2381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mgarvert\Dropbox\Peas\Code_9\stimuli\20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7" y="5194413"/>
            <a:ext cx="214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mgarvert\Dropbox\Peas\Code_9\stimuli\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29" y="43274"/>
            <a:ext cx="3048297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garvert\Dropbox\Peas\Code_9\stimuli\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9" y="1916832"/>
            <a:ext cx="2143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garvert\Dropbox\Peas\Code_9\stimuli\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81" y="1247443"/>
            <a:ext cx="2667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garvert\Dropbox\Peas\Code_9\stimuli\29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r="16485"/>
          <a:stretch/>
        </p:blipFill>
        <p:spPr bwMode="auto">
          <a:xfrm>
            <a:off x="77108" y="4368800"/>
            <a:ext cx="2133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garvert\Dropbox\Peas\Code_9\stimuli\3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4" y="4177945"/>
            <a:ext cx="2808312" cy="19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mgarvert\Dropbox\Peas\Code_9\stimuli\20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5160415"/>
            <a:ext cx="214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mgarvert\Dropbox\Peas\Code_9\stimuli\15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23" y="2259732"/>
            <a:ext cx="15525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mgarvert\Dropbox\Peas\Code_9\stimuli\6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104818"/>
            <a:ext cx="118903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mgarvert\Dropbox\Peas\Code_9\stimuli\11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36" y="3061275"/>
            <a:ext cx="2026355" cy="17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mgarvert\Dropbox\Peas\Code_9\stimuli\17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10" y="2176130"/>
            <a:ext cx="21336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mgarvert\Dropbox\Peas\Code_9\stimuli\102 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81" y="4699680"/>
            <a:ext cx="1495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mgarvert\Dropbox\Peas\Code_9\stimuli\2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" y="25400"/>
            <a:ext cx="2703252" cy="18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mgarvert\Dropbox\Peas\Code_9\stimuli\2_mirr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" y="25400"/>
            <a:ext cx="2703252" cy="18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garvert\Dropbox\Peas\Code_9\stimuli\27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8" r="21913"/>
          <a:stretch/>
        </p:blipFill>
        <p:spPr bwMode="auto">
          <a:xfrm>
            <a:off x="36286" y="161724"/>
            <a:ext cx="216263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4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102" name="Picture 6" descr="C:\Users\mgarvert\Dropbox\Peas\Code_9\stimuli\1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895845"/>
            <a:ext cx="26574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mgarvert\Dropbox\Peas\Code_9\stimuli\1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79525"/>
            <a:ext cx="2143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mgarvert\Dropbox\Peas\Code_9\stimuli\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2974975"/>
            <a:ext cx="135096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mgarvert\Dropbox\Peas\Code_9\stimuli\18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6" y="4773513"/>
            <a:ext cx="26574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mgarvert\Dropbox\Peas\Code_9\stimuli\26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137099"/>
            <a:ext cx="2649756" cy="18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mgarvert\Dropbox\Peas\Code_9\stimuli\22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61" y="4991100"/>
            <a:ext cx="2667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mgarvert\Dropbox\Peas\Code_9\stimuli\16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19551"/>
            <a:ext cx="2667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mgarvert\Dropbox\Peas\Code_9\stimuli\11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1147763"/>
            <a:ext cx="2438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mgarvert\Dropbox\Peas\Code_9\stimuli\3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251200"/>
            <a:ext cx="1457325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mgarvert\Dropbox\Peas\Code_9\stimuli\12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15333"/>
            <a:ext cx="2667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garvert\Dropbox\Peas\Code_9\stimuli\19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624"/>
            <a:ext cx="1326381" cy="19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123" name="Picture 3" descr="C:\Users\mgarvert\Dropbox\Peas\Code_9\stimuli\3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22979"/>
          <a:stretch/>
        </p:blipFill>
        <p:spPr bwMode="auto">
          <a:xfrm>
            <a:off x="0" y="125696"/>
            <a:ext cx="1687551" cy="185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garvert\Dropbox\Peas\Code_9\stimuli\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6" y="764704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mgarvert\Dropbox\Peas\Code_9\stimuli\29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r="15554"/>
          <a:stretch/>
        </p:blipFill>
        <p:spPr bwMode="auto">
          <a:xfrm>
            <a:off x="6958114" y="4337721"/>
            <a:ext cx="2174488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mgarvert\Dropbox\Peas\Code_9\stimuli\24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" y="5512471"/>
            <a:ext cx="35242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mgarvert\Dropbox\Peas\Code_9\stimuli\3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90486"/>
            <a:ext cx="2837186" cy="19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mgarvert\Dropbox\Peas\Code_9\stimuli\23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81" y="2883571"/>
            <a:ext cx="26574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mgarvert\Dropbox\Peas\Code_9\stimuli\10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571"/>
            <a:ext cx="2143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mgarvert\Dropbox\Peas\Code_9\stimuli\5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213"/>
            <a:ext cx="12287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mgarvert\Dropbox\Peas\Code_9\stimuli\8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6" y="2159777"/>
            <a:ext cx="2381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mgarvert\Dropbox\Peas\Code_9\stimuli\1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3675063"/>
            <a:ext cx="135096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mgarvert\Dropbox\Peas\Code_9\stimuli\15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91" y="2121571"/>
            <a:ext cx="15525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mgarvert\Dropbox\Peas\Code_9\stimuli\6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28" y="5128296"/>
            <a:ext cx="1189038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8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6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mgarvert\Dropbox\Peas\Code_9\stimuli\3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r="22663"/>
          <a:stretch/>
        </p:blipFill>
        <p:spPr bwMode="auto">
          <a:xfrm>
            <a:off x="245" y="4293096"/>
            <a:ext cx="2241395" cy="24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garvert\Dropbox\Peas\Code_9\stimuli\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2" y="304540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garvert\Dropbox\Peas\Code_9\stimuli\2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38" y="4005064"/>
            <a:ext cx="1631281" cy="233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mgarvert\Dropbox\Peas\Code_9\stimuli\2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27356"/>
            <a:ext cx="1495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mgarvert\Dropbox\Peas\Code_9\stimuli\19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93" y="3552527"/>
            <a:ext cx="1447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mgarvert\Dropbox\Peas\Code_9\stimuli\22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7" y="2512815"/>
            <a:ext cx="2667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mgarvert\Dropbox\Peas\Code_9\stimuli\16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1" y="499343"/>
            <a:ext cx="2667001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mgarvert\Dropbox\Peas\Code_9\stimuli\17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10" y="5307852"/>
            <a:ext cx="21336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mgarvert\Dropbox\Peas\Code_9\stimuli\26.bmp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25" y="1587040"/>
            <a:ext cx="2915205" cy="20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mgarvert\Dropbox\Peas\Code_9\stimuli\3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06" y="2811958"/>
            <a:ext cx="1195387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mgarvert\Dropbox\Peas\Code_9\stimuli\11.bmp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8" y="3723682"/>
            <a:ext cx="19526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mgarvert\Dropbox\Peas\Code_9\stimuli\15_mirr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1624013"/>
            <a:ext cx="15525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7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171" name="Picture 3" descr="C:\Users\mgarvert\Dropbox\Peas\Code_9\stimuli\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0"/>
            <a:ext cx="2516188" cy="176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garvert\Dropbox\Peas\Code_9\stimuli\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56" y="4725144"/>
            <a:ext cx="2687795" cy="188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garvert\Dropbox\Peas\Code_9\stimuli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60545"/>
            <a:ext cx="135096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garvert\Dropbox\Peas\Code_9\stimuli\3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2487533" cy="17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\\asia\DeletedDaily\mg\Code_9\stimuli\18.b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07" y="3377423"/>
            <a:ext cx="2611164" cy="18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C:\Users\mgarvert\Dropbox\Peas\Code_9\stimuli\20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85" y="5186394"/>
            <a:ext cx="214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mgarvert\Dropbox\Peas\Code_9\stimuli\5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79" y="2158399"/>
            <a:ext cx="12287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C:\Users\mgarvert\Dropbox\Peas\Code_9\stimuli\7_mirr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" y="194199"/>
            <a:ext cx="1608676" cy="160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C:\Users\mgarvert\Dropbox\Peas\Code_9\stimuli\29.bmp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r="16173"/>
          <a:stretch/>
        </p:blipFill>
        <p:spPr bwMode="auto">
          <a:xfrm>
            <a:off x="5076056" y="3891949"/>
            <a:ext cx="1694046" cy="196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:\Users\mgarvert\Dropbox\Peas\Code_9\stimuli\8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93" y="1124011"/>
            <a:ext cx="1941784" cy="15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7" name="Picture 19" descr="C:\Users\mgarvert\Dropbox\Peas\Code_9\stimuli\23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646370"/>
            <a:ext cx="2264521" cy="15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C:\Users\mgarvert\Dropbox\Peas\Code_9\stimuli\21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1389070"/>
            <a:ext cx="1495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Subject 8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mgarvert\Dropbox\Peas\Code_9\stimuli\27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674"/>
            <a:ext cx="2235804" cy="15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garvert\Dropbox\Peas\Code_9\stimuli\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16" y="57915"/>
            <a:ext cx="2507031" cy="17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garvert\Dropbox\Peas\Code_9\stimuli\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8" y="1700808"/>
            <a:ext cx="1447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mgarvert\Dropbox\Peas\Code_9\stimuli\2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998537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mgarvert\Dropbox\Peas\Code_9\stimuli\1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366"/>
            <a:ext cx="1866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mgarvert\Dropbox\Peas\Code_9\stimuli\17_mirr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16" y="1408112"/>
            <a:ext cx="21336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mgarvert\Dropbox\Peas\Code_9\stimuli\31_mirr.bmp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4509120"/>
            <a:ext cx="325412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mgarvert\Dropbox\Peas\Code_9\stimuli\22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04" y="2875606"/>
            <a:ext cx="2667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mgarvert\Dropbox\Peas\Code_9\stimuli\18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55" y="2996952"/>
            <a:ext cx="2870082" cy="20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mgarvert\Dropbox\Peas\Code_9\stimuli\3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030" y="4237233"/>
            <a:ext cx="1297317" cy="16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C:\Users\mgarvert\Dropbox\Peas\Code_9\stimuli\6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4833938"/>
            <a:ext cx="1189038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C:\Users\mgarvert\Dropbox\Peas\Code_9\stimuli\11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87" y="5103788"/>
            <a:ext cx="1693057" cy="14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7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Subject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1</dc:title>
  <dc:creator>Mona Garvert</dc:creator>
  <cp:lastModifiedBy>Mona Garvert</cp:lastModifiedBy>
  <cp:revision>14</cp:revision>
  <dcterms:created xsi:type="dcterms:W3CDTF">2014-04-29T09:29:42Z</dcterms:created>
  <dcterms:modified xsi:type="dcterms:W3CDTF">2014-04-29T16:57:25Z</dcterms:modified>
</cp:coreProperties>
</file>