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90" r:id="rId14"/>
    <p:sldId id="267" r:id="rId15"/>
    <p:sldId id="268" r:id="rId16"/>
    <p:sldId id="269" r:id="rId17"/>
    <p:sldId id="270" r:id="rId18"/>
    <p:sldId id="29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9" r:id="rId27"/>
    <p:sldId id="281" r:id="rId28"/>
    <p:sldId id="282" r:id="rId29"/>
    <p:sldId id="291" r:id="rId30"/>
    <p:sldId id="285" r:id="rId31"/>
    <p:sldId id="283" r:id="rId32"/>
    <p:sldId id="284" r:id="rId33"/>
    <p:sldId id="286" r:id="rId34"/>
    <p:sldId id="287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25945-0945-87D1-948B-3DE816B4AA23}" v="1786" dt="2025-07-08T08:15:47.172"/>
    <p1510:client id="{B5C882D8-CB7C-15F3-3318-463120FDDD9C}" v="1620" dt="2025-07-08T10:05:41.179"/>
    <p1510:client id="{F821E858-B038-8EA4-E3C9-BB845DAA57FA}" v="290" dt="2025-07-08T11:25:47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oin Monaghan" userId="S::monagheo@tcd.ie::665e16c9-ba98-4761-bf5f-49cd9dd27594" providerId="AD" clId="Web-{B5C882D8-CB7C-15F3-3318-463120FDDD9C}"/>
    <pc:docChg chg="addSld delSld modSld sldOrd">
      <pc:chgData name="Eoin Monaghan" userId="S::monagheo@tcd.ie::665e16c9-ba98-4761-bf5f-49cd9dd27594" providerId="AD" clId="Web-{B5C882D8-CB7C-15F3-3318-463120FDDD9C}" dt="2025-07-08T10:05:41.179" v="1643" actId="1076"/>
      <pc:docMkLst>
        <pc:docMk/>
      </pc:docMkLst>
      <pc:sldChg chg="modSp">
        <pc:chgData name="Eoin Monaghan" userId="S::monagheo@tcd.ie::665e16c9-ba98-4761-bf5f-49cd9dd27594" providerId="AD" clId="Web-{B5C882D8-CB7C-15F3-3318-463120FDDD9C}" dt="2025-07-08T08:42:27.440" v="103" actId="20577"/>
        <pc:sldMkLst>
          <pc:docMk/>
          <pc:sldMk cId="109857222" sldId="256"/>
        </pc:sldMkLst>
        <pc:spChg chg="mod">
          <ac:chgData name="Eoin Monaghan" userId="S::monagheo@tcd.ie::665e16c9-ba98-4761-bf5f-49cd9dd27594" providerId="AD" clId="Web-{B5C882D8-CB7C-15F3-3318-463120FDDD9C}" dt="2025-07-08T08:42:27.440" v="10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Eoin Monaghan" userId="S::monagheo@tcd.ie::665e16c9-ba98-4761-bf5f-49cd9dd27594" providerId="AD" clId="Web-{B5C882D8-CB7C-15F3-3318-463120FDDD9C}" dt="2025-07-08T08:42:54.566" v="105" actId="20577"/>
        <pc:sldMkLst>
          <pc:docMk/>
          <pc:sldMk cId="3708423848" sldId="258"/>
        </pc:sldMkLst>
        <pc:spChg chg="mod">
          <ac:chgData name="Eoin Monaghan" userId="S::monagheo@tcd.ie::665e16c9-ba98-4761-bf5f-49cd9dd27594" providerId="AD" clId="Web-{B5C882D8-CB7C-15F3-3318-463120FDDD9C}" dt="2025-07-08T08:42:54.566" v="105" actId="20577"/>
          <ac:spMkLst>
            <pc:docMk/>
            <pc:sldMk cId="3708423848" sldId="258"/>
            <ac:spMk id="3" creationId="{91124606-4C63-15F2-17B7-1D107F95AA50}"/>
          </ac:spMkLst>
        </pc:spChg>
      </pc:sldChg>
      <pc:sldChg chg="modSp">
        <pc:chgData name="Eoin Monaghan" userId="S::monagheo@tcd.ie::665e16c9-ba98-4761-bf5f-49cd9dd27594" providerId="AD" clId="Web-{B5C882D8-CB7C-15F3-3318-463120FDDD9C}" dt="2025-07-08T08:44:14.911" v="152" actId="20577"/>
        <pc:sldMkLst>
          <pc:docMk/>
          <pc:sldMk cId="3821563404" sldId="259"/>
        </pc:sldMkLst>
        <pc:spChg chg="mod">
          <ac:chgData name="Eoin Monaghan" userId="S::monagheo@tcd.ie::665e16c9-ba98-4761-bf5f-49cd9dd27594" providerId="AD" clId="Web-{B5C882D8-CB7C-15F3-3318-463120FDDD9C}" dt="2025-07-08T08:44:14.911" v="152" actId="20577"/>
          <ac:spMkLst>
            <pc:docMk/>
            <pc:sldMk cId="3821563404" sldId="259"/>
            <ac:spMk id="3" creationId="{1081786A-9C6F-B28F-44DA-8EA66DD50928}"/>
          </ac:spMkLst>
        </pc:spChg>
      </pc:sldChg>
      <pc:sldChg chg="modSp">
        <pc:chgData name="Eoin Monaghan" userId="S::monagheo@tcd.ie::665e16c9-ba98-4761-bf5f-49cd9dd27594" providerId="AD" clId="Web-{B5C882D8-CB7C-15F3-3318-463120FDDD9C}" dt="2025-07-08T08:39:55.171" v="7" actId="20577"/>
        <pc:sldMkLst>
          <pc:docMk/>
          <pc:sldMk cId="2173467927" sldId="269"/>
        </pc:sldMkLst>
        <pc:spChg chg="mod">
          <ac:chgData name="Eoin Monaghan" userId="S::monagheo@tcd.ie::665e16c9-ba98-4761-bf5f-49cd9dd27594" providerId="AD" clId="Web-{B5C882D8-CB7C-15F3-3318-463120FDDD9C}" dt="2025-07-08T08:39:55.171" v="7" actId="20577"/>
          <ac:spMkLst>
            <pc:docMk/>
            <pc:sldMk cId="2173467927" sldId="269"/>
            <ac:spMk id="3" creationId="{A0525739-BB5B-F341-BF28-376E3F743F7E}"/>
          </ac:spMkLst>
        </pc:spChg>
      </pc:sldChg>
      <pc:sldChg chg="modSp new">
        <pc:chgData name="Eoin Monaghan" userId="S::monagheo@tcd.ie::665e16c9-ba98-4761-bf5f-49cd9dd27594" providerId="AD" clId="Web-{B5C882D8-CB7C-15F3-3318-463120FDDD9C}" dt="2025-07-08T08:41:59.611" v="100" actId="14100"/>
        <pc:sldMkLst>
          <pc:docMk/>
          <pc:sldMk cId="4215195731" sldId="270"/>
        </pc:sldMkLst>
        <pc:spChg chg="mod">
          <ac:chgData name="Eoin Monaghan" userId="S::monagheo@tcd.ie::665e16c9-ba98-4761-bf5f-49cd9dd27594" providerId="AD" clId="Web-{B5C882D8-CB7C-15F3-3318-463120FDDD9C}" dt="2025-07-08T08:40:10.937" v="11" actId="20577"/>
          <ac:spMkLst>
            <pc:docMk/>
            <pc:sldMk cId="4215195731" sldId="270"/>
            <ac:spMk id="2" creationId="{28218F4B-61BE-06C6-490D-A5FA83DE24BB}"/>
          </ac:spMkLst>
        </pc:spChg>
        <pc:spChg chg="mod">
          <ac:chgData name="Eoin Monaghan" userId="S::monagheo@tcd.ie::665e16c9-ba98-4761-bf5f-49cd9dd27594" providerId="AD" clId="Web-{B5C882D8-CB7C-15F3-3318-463120FDDD9C}" dt="2025-07-08T08:41:59.611" v="100" actId="14100"/>
          <ac:spMkLst>
            <pc:docMk/>
            <pc:sldMk cId="4215195731" sldId="270"/>
            <ac:spMk id="3" creationId="{C47E7A64-0275-5B46-215E-72EFB424E62C}"/>
          </ac:spMkLst>
        </pc:spChg>
      </pc:sldChg>
      <pc:sldChg chg="new del">
        <pc:chgData name="Eoin Monaghan" userId="S::monagheo@tcd.ie::665e16c9-ba98-4761-bf5f-49cd9dd27594" providerId="AD" clId="Web-{B5C882D8-CB7C-15F3-3318-463120FDDD9C}" dt="2025-07-08T08:45:38.929" v="155"/>
        <pc:sldMkLst>
          <pc:docMk/>
          <pc:sldMk cId="1435545772" sldId="271"/>
        </pc:sldMkLst>
      </pc:sldChg>
      <pc:sldChg chg="new del">
        <pc:chgData name="Eoin Monaghan" userId="S::monagheo@tcd.ie::665e16c9-ba98-4761-bf5f-49cd9dd27594" providerId="AD" clId="Web-{B5C882D8-CB7C-15F3-3318-463120FDDD9C}" dt="2025-07-08T08:45:53.914" v="157"/>
        <pc:sldMkLst>
          <pc:docMk/>
          <pc:sldMk cId="1286285469" sldId="272"/>
        </pc:sldMkLst>
      </pc:sldChg>
      <pc:sldChg chg="modSp new">
        <pc:chgData name="Eoin Monaghan" userId="S::monagheo@tcd.ie::665e16c9-ba98-4761-bf5f-49cd9dd27594" providerId="AD" clId="Web-{B5C882D8-CB7C-15F3-3318-463120FDDD9C}" dt="2025-07-08T08:48:55.902" v="200" actId="20577"/>
        <pc:sldMkLst>
          <pc:docMk/>
          <pc:sldMk cId="1574984312" sldId="273"/>
        </pc:sldMkLst>
        <pc:spChg chg="mod">
          <ac:chgData name="Eoin Monaghan" userId="S::monagheo@tcd.ie::665e16c9-ba98-4761-bf5f-49cd9dd27594" providerId="AD" clId="Web-{B5C882D8-CB7C-15F3-3318-463120FDDD9C}" dt="2025-07-08T08:46:09.351" v="170" actId="20577"/>
          <ac:spMkLst>
            <pc:docMk/>
            <pc:sldMk cId="1574984312" sldId="273"/>
            <ac:spMk id="2" creationId="{A3E7DF51-D6DA-F779-7365-943464599068}"/>
          </ac:spMkLst>
        </pc:spChg>
        <pc:spChg chg="mod">
          <ac:chgData name="Eoin Monaghan" userId="S::monagheo@tcd.ie::665e16c9-ba98-4761-bf5f-49cd9dd27594" providerId="AD" clId="Web-{B5C882D8-CB7C-15F3-3318-463120FDDD9C}" dt="2025-07-08T08:48:55.902" v="200" actId="20577"/>
          <ac:spMkLst>
            <pc:docMk/>
            <pc:sldMk cId="1574984312" sldId="273"/>
            <ac:spMk id="3" creationId="{7A64B7E4-2555-F9BB-30EE-5D847071AF4F}"/>
          </ac:spMkLst>
        </pc:spChg>
      </pc:sldChg>
      <pc:sldChg chg="modSp new">
        <pc:chgData name="Eoin Monaghan" userId="S::monagheo@tcd.ie::665e16c9-ba98-4761-bf5f-49cd9dd27594" providerId="AD" clId="Web-{B5C882D8-CB7C-15F3-3318-463120FDDD9C}" dt="2025-07-08T08:50:26.123" v="241" actId="20577"/>
        <pc:sldMkLst>
          <pc:docMk/>
          <pc:sldMk cId="3449288951" sldId="274"/>
        </pc:sldMkLst>
        <pc:spChg chg="mod">
          <ac:chgData name="Eoin Monaghan" userId="S::monagheo@tcd.ie::665e16c9-ba98-4761-bf5f-49cd9dd27594" providerId="AD" clId="Web-{B5C882D8-CB7C-15F3-3318-463120FDDD9C}" dt="2025-07-08T08:50:05.419" v="223" actId="20577"/>
          <ac:spMkLst>
            <pc:docMk/>
            <pc:sldMk cId="3449288951" sldId="274"/>
            <ac:spMk id="2" creationId="{333E24AB-14C5-39FC-D32C-1CB65F2E69C6}"/>
          </ac:spMkLst>
        </pc:spChg>
        <pc:spChg chg="mod">
          <ac:chgData name="Eoin Monaghan" userId="S::monagheo@tcd.ie::665e16c9-ba98-4761-bf5f-49cd9dd27594" providerId="AD" clId="Web-{B5C882D8-CB7C-15F3-3318-463120FDDD9C}" dt="2025-07-08T08:50:26.123" v="241" actId="20577"/>
          <ac:spMkLst>
            <pc:docMk/>
            <pc:sldMk cId="3449288951" sldId="274"/>
            <ac:spMk id="3" creationId="{7D3D1182-6391-B5DA-F557-20F50F01A4DA}"/>
          </ac:spMkLst>
        </pc:spChg>
      </pc:sldChg>
      <pc:sldChg chg="new del">
        <pc:chgData name="Eoin Monaghan" userId="S::monagheo@tcd.ie::665e16c9-ba98-4761-bf5f-49cd9dd27594" providerId="AD" clId="Web-{B5C882D8-CB7C-15F3-3318-463120FDDD9C}" dt="2025-07-08T08:50:38.123" v="243"/>
        <pc:sldMkLst>
          <pc:docMk/>
          <pc:sldMk cId="972617642" sldId="275"/>
        </pc:sldMkLst>
      </pc:sldChg>
      <pc:sldChg chg="modSp new">
        <pc:chgData name="Eoin Monaghan" userId="S::monagheo@tcd.ie::665e16c9-ba98-4761-bf5f-49cd9dd27594" providerId="AD" clId="Web-{B5C882D8-CB7C-15F3-3318-463120FDDD9C}" dt="2025-07-08T09:12:11.277" v="747" actId="20577"/>
        <pc:sldMkLst>
          <pc:docMk/>
          <pc:sldMk cId="2513833797" sldId="275"/>
        </pc:sldMkLst>
        <pc:spChg chg="mod">
          <ac:chgData name="Eoin Monaghan" userId="S::monagheo@tcd.ie::665e16c9-ba98-4761-bf5f-49cd9dd27594" providerId="AD" clId="Web-{B5C882D8-CB7C-15F3-3318-463120FDDD9C}" dt="2025-07-08T09:11:00.948" v="694" actId="20577"/>
          <ac:spMkLst>
            <pc:docMk/>
            <pc:sldMk cId="2513833797" sldId="275"/>
            <ac:spMk id="2" creationId="{D848520C-7371-36A6-83FE-C649CA71DE8B}"/>
          </ac:spMkLst>
        </pc:spChg>
        <pc:spChg chg="mod">
          <ac:chgData name="Eoin Monaghan" userId="S::monagheo@tcd.ie::665e16c9-ba98-4761-bf5f-49cd9dd27594" providerId="AD" clId="Web-{B5C882D8-CB7C-15F3-3318-463120FDDD9C}" dt="2025-07-08T09:12:11.277" v="747" actId="20577"/>
          <ac:spMkLst>
            <pc:docMk/>
            <pc:sldMk cId="2513833797" sldId="275"/>
            <ac:spMk id="3" creationId="{2E36AC6C-F02C-6731-EC2C-73E154915029}"/>
          </ac:spMkLst>
        </pc:spChg>
      </pc:sldChg>
      <pc:sldChg chg="modSp new">
        <pc:chgData name="Eoin Monaghan" userId="S::monagheo@tcd.ie::665e16c9-ba98-4761-bf5f-49cd9dd27594" providerId="AD" clId="Web-{B5C882D8-CB7C-15F3-3318-463120FDDD9C}" dt="2025-07-08T09:01:53.232" v="474" actId="20577"/>
        <pc:sldMkLst>
          <pc:docMk/>
          <pc:sldMk cId="2787183377" sldId="276"/>
        </pc:sldMkLst>
        <pc:spChg chg="mod">
          <ac:chgData name="Eoin Monaghan" userId="S::monagheo@tcd.ie::665e16c9-ba98-4761-bf5f-49cd9dd27594" providerId="AD" clId="Web-{B5C882D8-CB7C-15F3-3318-463120FDDD9C}" dt="2025-07-08T08:59:17.822" v="347" actId="20577"/>
          <ac:spMkLst>
            <pc:docMk/>
            <pc:sldMk cId="2787183377" sldId="276"/>
            <ac:spMk id="2" creationId="{632C5CD7-A36A-719A-282C-65926085510A}"/>
          </ac:spMkLst>
        </pc:spChg>
        <pc:spChg chg="mod">
          <ac:chgData name="Eoin Monaghan" userId="S::monagheo@tcd.ie::665e16c9-ba98-4761-bf5f-49cd9dd27594" providerId="AD" clId="Web-{B5C882D8-CB7C-15F3-3318-463120FDDD9C}" dt="2025-07-08T09:01:53.232" v="474" actId="20577"/>
          <ac:spMkLst>
            <pc:docMk/>
            <pc:sldMk cId="2787183377" sldId="276"/>
            <ac:spMk id="3" creationId="{F5907366-C32B-0D59-45C6-005959359C2B}"/>
          </ac:spMkLst>
        </pc:spChg>
      </pc:sldChg>
      <pc:sldChg chg="modSp new">
        <pc:chgData name="Eoin Monaghan" userId="S::monagheo@tcd.ie::665e16c9-ba98-4761-bf5f-49cd9dd27594" providerId="AD" clId="Web-{B5C882D8-CB7C-15F3-3318-463120FDDD9C}" dt="2025-07-08T09:06:45.895" v="631" actId="20577"/>
        <pc:sldMkLst>
          <pc:docMk/>
          <pc:sldMk cId="4281667996" sldId="277"/>
        </pc:sldMkLst>
        <pc:spChg chg="mod">
          <ac:chgData name="Eoin Monaghan" userId="S::monagheo@tcd.ie::665e16c9-ba98-4761-bf5f-49cd9dd27594" providerId="AD" clId="Web-{B5C882D8-CB7C-15F3-3318-463120FDDD9C}" dt="2025-07-08T09:04:08.782" v="484" actId="20577"/>
          <ac:spMkLst>
            <pc:docMk/>
            <pc:sldMk cId="4281667996" sldId="277"/>
            <ac:spMk id="2" creationId="{2B2C84AB-B838-6D3E-DD39-BA77A559F0CD}"/>
          </ac:spMkLst>
        </pc:spChg>
        <pc:spChg chg="mod">
          <ac:chgData name="Eoin Monaghan" userId="S::monagheo@tcd.ie::665e16c9-ba98-4761-bf5f-49cd9dd27594" providerId="AD" clId="Web-{B5C882D8-CB7C-15F3-3318-463120FDDD9C}" dt="2025-07-08T09:06:45.895" v="631" actId="20577"/>
          <ac:spMkLst>
            <pc:docMk/>
            <pc:sldMk cId="4281667996" sldId="277"/>
            <ac:spMk id="3" creationId="{5E135E89-2C1A-A9DE-7C59-55C6080AB479}"/>
          </ac:spMkLst>
        </pc:spChg>
      </pc:sldChg>
      <pc:sldChg chg="addSp delSp modSp new">
        <pc:chgData name="Eoin Monaghan" userId="S::monagheo@tcd.ie::665e16c9-ba98-4761-bf5f-49cd9dd27594" providerId="AD" clId="Web-{B5C882D8-CB7C-15F3-3318-463120FDDD9C}" dt="2025-07-08T09:09:40.946" v="692" actId="20577"/>
        <pc:sldMkLst>
          <pc:docMk/>
          <pc:sldMk cId="2274376435" sldId="278"/>
        </pc:sldMkLst>
        <pc:spChg chg="mod">
          <ac:chgData name="Eoin Monaghan" userId="S::monagheo@tcd.ie::665e16c9-ba98-4761-bf5f-49cd9dd27594" providerId="AD" clId="Web-{B5C882D8-CB7C-15F3-3318-463120FDDD9C}" dt="2025-07-08T09:06:52.286" v="636" actId="20577"/>
          <ac:spMkLst>
            <pc:docMk/>
            <pc:sldMk cId="2274376435" sldId="278"/>
            <ac:spMk id="2" creationId="{1C1FC675-E781-8F8B-60AA-604CB9C24964}"/>
          </ac:spMkLst>
        </pc:spChg>
        <pc:spChg chg="mod">
          <ac:chgData name="Eoin Monaghan" userId="S::monagheo@tcd.ie::665e16c9-ba98-4761-bf5f-49cd9dd27594" providerId="AD" clId="Web-{B5C882D8-CB7C-15F3-3318-463120FDDD9C}" dt="2025-07-08T09:09:19.008" v="687" actId="20577"/>
          <ac:spMkLst>
            <pc:docMk/>
            <pc:sldMk cId="2274376435" sldId="278"/>
            <ac:spMk id="3" creationId="{D35A8D43-CFFB-66F2-92C1-80E7F5094389}"/>
          </ac:spMkLst>
        </pc:spChg>
        <pc:spChg chg="add del mod">
          <ac:chgData name="Eoin Monaghan" userId="S::monagheo@tcd.ie::665e16c9-ba98-4761-bf5f-49cd9dd27594" providerId="AD" clId="Web-{B5C882D8-CB7C-15F3-3318-463120FDDD9C}" dt="2025-07-08T09:06:58.005" v="639"/>
          <ac:spMkLst>
            <pc:docMk/>
            <pc:sldMk cId="2274376435" sldId="278"/>
            <ac:spMk id="4" creationId="{20F8FB50-ED07-705A-51B2-B2D72BD60D56}"/>
          </ac:spMkLst>
        </pc:spChg>
        <pc:spChg chg="add mod">
          <ac:chgData name="Eoin Monaghan" userId="S::monagheo@tcd.ie::665e16c9-ba98-4761-bf5f-49cd9dd27594" providerId="AD" clId="Web-{B5C882D8-CB7C-15F3-3318-463120FDDD9C}" dt="2025-07-08T09:09:40.946" v="692" actId="20577"/>
          <ac:spMkLst>
            <pc:docMk/>
            <pc:sldMk cId="2274376435" sldId="278"/>
            <ac:spMk id="6" creationId="{CBF2D456-3C29-03AE-6548-050F1FF02716}"/>
          </ac:spMkLst>
        </pc:spChg>
      </pc:sldChg>
      <pc:sldChg chg="modSp new">
        <pc:chgData name="Eoin Monaghan" userId="S::monagheo@tcd.ie::665e16c9-ba98-4761-bf5f-49cd9dd27594" providerId="AD" clId="Web-{B5C882D8-CB7C-15F3-3318-463120FDDD9C}" dt="2025-07-08T09:19:11.256" v="915" actId="20577"/>
        <pc:sldMkLst>
          <pc:docMk/>
          <pc:sldMk cId="136775235" sldId="279"/>
        </pc:sldMkLst>
        <pc:spChg chg="mod">
          <ac:chgData name="Eoin Monaghan" userId="S::monagheo@tcd.ie::665e16c9-ba98-4761-bf5f-49cd9dd27594" providerId="AD" clId="Web-{B5C882D8-CB7C-15F3-3318-463120FDDD9C}" dt="2025-07-08T09:19:08.224" v="913" actId="20577"/>
          <ac:spMkLst>
            <pc:docMk/>
            <pc:sldMk cId="136775235" sldId="279"/>
            <ac:spMk id="2" creationId="{7A6BEF76-3CC4-75AB-C743-B0FDBB358586}"/>
          </ac:spMkLst>
        </pc:spChg>
        <pc:spChg chg="mod">
          <ac:chgData name="Eoin Monaghan" userId="S::monagheo@tcd.ie::665e16c9-ba98-4761-bf5f-49cd9dd27594" providerId="AD" clId="Web-{B5C882D8-CB7C-15F3-3318-463120FDDD9C}" dt="2025-07-08T09:19:11.256" v="915" actId="20577"/>
          <ac:spMkLst>
            <pc:docMk/>
            <pc:sldMk cId="136775235" sldId="279"/>
            <ac:spMk id="3" creationId="{2D1F95D4-3BC5-EA0B-FE39-0BE4F2ED4726}"/>
          </ac:spMkLst>
        </pc:spChg>
      </pc:sldChg>
      <pc:sldChg chg="modSp add del ord replId">
        <pc:chgData name="Eoin Monaghan" userId="S::monagheo@tcd.ie::665e16c9-ba98-4761-bf5f-49cd9dd27594" providerId="AD" clId="Web-{B5C882D8-CB7C-15F3-3318-463120FDDD9C}" dt="2025-07-08T09:18:58.084" v="899"/>
        <pc:sldMkLst>
          <pc:docMk/>
          <pc:sldMk cId="549188645" sldId="279"/>
        </pc:sldMkLst>
        <pc:spChg chg="mod">
          <ac:chgData name="Eoin Monaghan" userId="S::monagheo@tcd.ie::665e16c9-ba98-4761-bf5f-49cd9dd27594" providerId="AD" clId="Web-{B5C882D8-CB7C-15F3-3318-463120FDDD9C}" dt="2025-07-08T09:18:56.584" v="898" actId="20577"/>
          <ac:spMkLst>
            <pc:docMk/>
            <pc:sldMk cId="549188645" sldId="279"/>
            <ac:spMk id="3" creationId="{60C95890-F9BD-E516-D741-9FA16CD9F5CC}"/>
          </ac:spMkLst>
        </pc:spChg>
      </pc:sldChg>
      <pc:sldChg chg="addSp delSp modSp new">
        <pc:chgData name="Eoin Monaghan" userId="S::monagheo@tcd.ie::665e16c9-ba98-4761-bf5f-49cd9dd27594" providerId="AD" clId="Web-{B5C882D8-CB7C-15F3-3318-463120FDDD9C}" dt="2025-07-08T10:05:41.179" v="1643" actId="1076"/>
        <pc:sldMkLst>
          <pc:docMk/>
          <pc:sldMk cId="2294451824" sldId="280"/>
        </pc:sldMkLst>
        <pc:spChg chg="mod">
          <ac:chgData name="Eoin Monaghan" userId="S::monagheo@tcd.ie::665e16c9-ba98-4761-bf5f-49cd9dd27594" providerId="AD" clId="Web-{B5C882D8-CB7C-15F3-3318-463120FDDD9C}" dt="2025-07-08T09:43:25.133" v="919" actId="20577"/>
          <ac:spMkLst>
            <pc:docMk/>
            <pc:sldMk cId="2294451824" sldId="280"/>
            <ac:spMk id="2" creationId="{D1E85C00-553D-1FF7-8A61-BCD15CA3249D}"/>
          </ac:spMkLst>
        </pc:spChg>
        <pc:spChg chg="mod">
          <ac:chgData name="Eoin Monaghan" userId="S::monagheo@tcd.ie::665e16c9-ba98-4761-bf5f-49cd9dd27594" providerId="AD" clId="Web-{B5C882D8-CB7C-15F3-3318-463120FDDD9C}" dt="2025-07-08T09:44:14.525" v="929" actId="20577"/>
          <ac:spMkLst>
            <pc:docMk/>
            <pc:sldMk cId="2294451824" sldId="280"/>
            <ac:spMk id="3" creationId="{77183AB3-6AE7-F481-7DAA-6CD8A8C18F70}"/>
          </ac:spMkLst>
        </pc:spChg>
        <pc:picChg chg="add mod">
          <ac:chgData name="Eoin Monaghan" userId="S::monagheo@tcd.ie::665e16c9-ba98-4761-bf5f-49cd9dd27594" providerId="AD" clId="Web-{B5C882D8-CB7C-15F3-3318-463120FDDD9C}" dt="2025-07-08T10:05:05.397" v="1637" actId="1076"/>
          <ac:picMkLst>
            <pc:docMk/>
            <pc:sldMk cId="2294451824" sldId="280"/>
            <ac:picMk id="4" creationId="{95E3AFB4-CCEB-75B2-E902-CAC5931ABCD6}"/>
          </ac:picMkLst>
        </pc:picChg>
        <pc:picChg chg="add del mod">
          <ac:chgData name="Eoin Monaghan" userId="S::monagheo@tcd.ie::665e16c9-ba98-4761-bf5f-49cd9dd27594" providerId="AD" clId="Web-{B5C882D8-CB7C-15F3-3318-463120FDDD9C}" dt="2025-07-08T10:05:23.632" v="1641"/>
          <ac:picMkLst>
            <pc:docMk/>
            <pc:sldMk cId="2294451824" sldId="280"/>
            <ac:picMk id="5" creationId="{1CB1C8D1-A022-94EC-7957-F0FE6D5F7B1C}"/>
          </ac:picMkLst>
        </pc:picChg>
        <pc:picChg chg="add mod">
          <ac:chgData name="Eoin Monaghan" userId="S::monagheo@tcd.ie::665e16c9-ba98-4761-bf5f-49cd9dd27594" providerId="AD" clId="Web-{B5C882D8-CB7C-15F3-3318-463120FDDD9C}" dt="2025-07-08T10:05:41.179" v="1643" actId="1076"/>
          <ac:picMkLst>
            <pc:docMk/>
            <pc:sldMk cId="2294451824" sldId="280"/>
            <ac:picMk id="6" creationId="{3D9C54F5-BC12-EE4B-D055-52A8EE8CA88F}"/>
          </ac:picMkLst>
        </pc:picChg>
      </pc:sldChg>
      <pc:sldChg chg="modSp new">
        <pc:chgData name="Eoin Monaghan" userId="S::monagheo@tcd.ie::665e16c9-ba98-4761-bf5f-49cd9dd27594" providerId="AD" clId="Web-{B5C882D8-CB7C-15F3-3318-463120FDDD9C}" dt="2025-07-08T09:51:17.144" v="1192" actId="20577"/>
        <pc:sldMkLst>
          <pc:docMk/>
          <pc:sldMk cId="3176287518" sldId="281"/>
        </pc:sldMkLst>
        <pc:spChg chg="mod">
          <ac:chgData name="Eoin Monaghan" userId="S::monagheo@tcd.ie::665e16c9-ba98-4761-bf5f-49cd9dd27594" providerId="AD" clId="Web-{B5C882D8-CB7C-15F3-3318-463120FDDD9C}" dt="2025-07-08T09:45:52.527" v="1020" actId="20577"/>
          <ac:spMkLst>
            <pc:docMk/>
            <pc:sldMk cId="3176287518" sldId="281"/>
            <ac:spMk id="2" creationId="{DBE20C92-F845-67E5-483B-69421BC7F6F9}"/>
          </ac:spMkLst>
        </pc:spChg>
        <pc:spChg chg="mod">
          <ac:chgData name="Eoin Monaghan" userId="S::monagheo@tcd.ie::665e16c9-ba98-4761-bf5f-49cd9dd27594" providerId="AD" clId="Web-{B5C882D8-CB7C-15F3-3318-463120FDDD9C}" dt="2025-07-08T09:51:17.144" v="1192" actId="20577"/>
          <ac:spMkLst>
            <pc:docMk/>
            <pc:sldMk cId="3176287518" sldId="281"/>
            <ac:spMk id="3" creationId="{7B44E49E-84BA-2D10-A841-A852A6407B94}"/>
          </ac:spMkLst>
        </pc:spChg>
      </pc:sldChg>
      <pc:sldChg chg="modSp new">
        <pc:chgData name="Eoin Monaghan" userId="S::monagheo@tcd.ie::665e16c9-ba98-4761-bf5f-49cd9dd27594" providerId="AD" clId="Web-{B5C882D8-CB7C-15F3-3318-463120FDDD9C}" dt="2025-07-08T09:53:49.788" v="1262" actId="14100"/>
        <pc:sldMkLst>
          <pc:docMk/>
          <pc:sldMk cId="1807758103" sldId="282"/>
        </pc:sldMkLst>
        <pc:spChg chg="mod">
          <ac:chgData name="Eoin Monaghan" userId="S::monagheo@tcd.ie::665e16c9-ba98-4761-bf5f-49cd9dd27594" providerId="AD" clId="Web-{B5C882D8-CB7C-15F3-3318-463120FDDD9C}" dt="2025-07-08T09:51:36.363" v="1218" actId="20577"/>
          <ac:spMkLst>
            <pc:docMk/>
            <pc:sldMk cId="1807758103" sldId="282"/>
            <ac:spMk id="2" creationId="{18E40336-2101-0EF3-F6D8-31F4229D49F8}"/>
          </ac:spMkLst>
        </pc:spChg>
        <pc:spChg chg="mod">
          <ac:chgData name="Eoin Monaghan" userId="S::monagheo@tcd.ie::665e16c9-ba98-4761-bf5f-49cd9dd27594" providerId="AD" clId="Web-{B5C882D8-CB7C-15F3-3318-463120FDDD9C}" dt="2025-07-08T09:53:49.788" v="1262" actId="14100"/>
          <ac:spMkLst>
            <pc:docMk/>
            <pc:sldMk cId="1807758103" sldId="282"/>
            <ac:spMk id="3" creationId="{20A8EE64-366D-FC4B-C966-15E7A05D6F99}"/>
          </ac:spMkLst>
        </pc:spChg>
      </pc:sldChg>
      <pc:sldChg chg="modSp new">
        <pc:chgData name="Eoin Monaghan" userId="S::monagheo@tcd.ie::665e16c9-ba98-4761-bf5f-49cd9dd27594" providerId="AD" clId="Web-{B5C882D8-CB7C-15F3-3318-463120FDDD9C}" dt="2025-07-08T09:55:41.072" v="1308" actId="20577"/>
        <pc:sldMkLst>
          <pc:docMk/>
          <pc:sldMk cId="3844846434" sldId="283"/>
        </pc:sldMkLst>
        <pc:spChg chg="mod">
          <ac:chgData name="Eoin Monaghan" userId="S::monagheo@tcd.ie::665e16c9-ba98-4761-bf5f-49cd9dd27594" providerId="AD" clId="Web-{B5C882D8-CB7C-15F3-3318-463120FDDD9C}" dt="2025-07-08T09:55:41.072" v="1308" actId="20577"/>
          <ac:spMkLst>
            <pc:docMk/>
            <pc:sldMk cId="3844846434" sldId="283"/>
            <ac:spMk id="2" creationId="{3BF9E790-2648-9E54-A87F-3A6D0CF90612}"/>
          </ac:spMkLst>
        </pc:spChg>
        <pc:spChg chg="mod">
          <ac:chgData name="Eoin Monaghan" userId="S::monagheo@tcd.ie::665e16c9-ba98-4761-bf5f-49cd9dd27594" providerId="AD" clId="Web-{B5C882D8-CB7C-15F3-3318-463120FDDD9C}" dt="2025-07-08T09:55:25.727" v="1307" actId="20577"/>
          <ac:spMkLst>
            <pc:docMk/>
            <pc:sldMk cId="3844846434" sldId="283"/>
            <ac:spMk id="3" creationId="{B02A814E-A91E-A739-D808-E070649E09CA}"/>
          </ac:spMkLst>
        </pc:spChg>
      </pc:sldChg>
      <pc:sldChg chg="modSp new">
        <pc:chgData name="Eoin Monaghan" userId="S::monagheo@tcd.ie::665e16c9-ba98-4761-bf5f-49cd9dd27594" providerId="AD" clId="Web-{B5C882D8-CB7C-15F3-3318-463120FDDD9C}" dt="2025-07-08T09:57:29.699" v="1338" actId="20577"/>
        <pc:sldMkLst>
          <pc:docMk/>
          <pc:sldMk cId="2941071265" sldId="284"/>
        </pc:sldMkLst>
        <pc:spChg chg="mod">
          <ac:chgData name="Eoin Monaghan" userId="S::monagheo@tcd.ie::665e16c9-ba98-4761-bf5f-49cd9dd27594" providerId="AD" clId="Web-{B5C882D8-CB7C-15F3-3318-463120FDDD9C}" dt="2025-07-08T09:56:27.526" v="1315" actId="20577"/>
          <ac:spMkLst>
            <pc:docMk/>
            <pc:sldMk cId="2941071265" sldId="284"/>
            <ac:spMk id="2" creationId="{62D55BD6-B98A-5682-720E-79352CB9DDF2}"/>
          </ac:spMkLst>
        </pc:spChg>
        <pc:spChg chg="mod">
          <ac:chgData name="Eoin Monaghan" userId="S::monagheo@tcd.ie::665e16c9-ba98-4761-bf5f-49cd9dd27594" providerId="AD" clId="Web-{B5C882D8-CB7C-15F3-3318-463120FDDD9C}" dt="2025-07-08T09:57:29.699" v="1338" actId="20577"/>
          <ac:spMkLst>
            <pc:docMk/>
            <pc:sldMk cId="2941071265" sldId="284"/>
            <ac:spMk id="3" creationId="{D67E1D4D-C71A-FB03-A8FA-EB3ABB1F70D2}"/>
          </ac:spMkLst>
        </pc:spChg>
      </pc:sldChg>
      <pc:sldChg chg="modSp new">
        <pc:chgData name="Eoin Monaghan" userId="S::monagheo@tcd.ie::665e16c9-ba98-4761-bf5f-49cd9dd27594" providerId="AD" clId="Web-{B5C882D8-CB7C-15F3-3318-463120FDDD9C}" dt="2025-07-08T10:00:08.265" v="1367" actId="20577"/>
        <pc:sldMkLst>
          <pc:docMk/>
          <pc:sldMk cId="3984785538" sldId="285"/>
        </pc:sldMkLst>
        <pc:spChg chg="mod">
          <ac:chgData name="Eoin Monaghan" userId="S::monagheo@tcd.ie::665e16c9-ba98-4761-bf5f-49cd9dd27594" providerId="AD" clId="Web-{B5C882D8-CB7C-15F3-3318-463120FDDD9C}" dt="2025-07-08T10:00:08.265" v="1367" actId="20577"/>
          <ac:spMkLst>
            <pc:docMk/>
            <pc:sldMk cId="3984785538" sldId="285"/>
            <ac:spMk id="2" creationId="{D4938EE2-D16A-148B-E140-AC2558FB377A}"/>
          </ac:spMkLst>
        </pc:spChg>
        <pc:spChg chg="mod">
          <ac:chgData name="Eoin Monaghan" userId="S::monagheo@tcd.ie::665e16c9-ba98-4761-bf5f-49cd9dd27594" providerId="AD" clId="Web-{B5C882D8-CB7C-15F3-3318-463120FDDD9C}" dt="2025-07-08T09:59:23.780" v="1366" actId="20577"/>
          <ac:spMkLst>
            <pc:docMk/>
            <pc:sldMk cId="3984785538" sldId="285"/>
            <ac:spMk id="3" creationId="{8BE26B6D-1F45-600E-70AA-58A1B897FE55}"/>
          </ac:spMkLst>
        </pc:spChg>
      </pc:sldChg>
      <pc:sldChg chg="modSp new">
        <pc:chgData name="Eoin Monaghan" userId="S::monagheo@tcd.ie::665e16c9-ba98-4761-bf5f-49cd9dd27594" providerId="AD" clId="Web-{B5C882D8-CB7C-15F3-3318-463120FDDD9C}" dt="2025-07-08T10:00:43.860" v="1391" actId="20577"/>
        <pc:sldMkLst>
          <pc:docMk/>
          <pc:sldMk cId="1796097100" sldId="286"/>
        </pc:sldMkLst>
        <pc:spChg chg="mod">
          <ac:chgData name="Eoin Monaghan" userId="S::monagheo@tcd.ie::665e16c9-ba98-4761-bf5f-49cd9dd27594" providerId="AD" clId="Web-{B5C882D8-CB7C-15F3-3318-463120FDDD9C}" dt="2025-07-08T10:00:27.297" v="1379" actId="20577"/>
          <ac:spMkLst>
            <pc:docMk/>
            <pc:sldMk cId="1796097100" sldId="286"/>
            <ac:spMk id="2" creationId="{DBA0ACDB-7492-0E04-9FC6-3300A6468935}"/>
          </ac:spMkLst>
        </pc:spChg>
        <pc:spChg chg="mod">
          <ac:chgData name="Eoin Monaghan" userId="S::monagheo@tcd.ie::665e16c9-ba98-4761-bf5f-49cd9dd27594" providerId="AD" clId="Web-{B5C882D8-CB7C-15F3-3318-463120FDDD9C}" dt="2025-07-08T10:00:43.860" v="1391" actId="20577"/>
          <ac:spMkLst>
            <pc:docMk/>
            <pc:sldMk cId="1796097100" sldId="286"/>
            <ac:spMk id="3" creationId="{31F3467A-1BCD-085B-5A38-E47D04BFB804}"/>
          </ac:spMkLst>
        </pc:spChg>
      </pc:sldChg>
      <pc:sldChg chg="modSp new">
        <pc:chgData name="Eoin Monaghan" userId="S::monagheo@tcd.ie::665e16c9-ba98-4761-bf5f-49cd9dd27594" providerId="AD" clId="Web-{B5C882D8-CB7C-15F3-3318-463120FDDD9C}" dt="2025-07-08T10:01:26.439" v="1398" actId="20577"/>
        <pc:sldMkLst>
          <pc:docMk/>
          <pc:sldMk cId="3690100107" sldId="287"/>
        </pc:sldMkLst>
        <pc:spChg chg="mod">
          <ac:chgData name="Eoin Monaghan" userId="S::monagheo@tcd.ie::665e16c9-ba98-4761-bf5f-49cd9dd27594" providerId="AD" clId="Web-{B5C882D8-CB7C-15F3-3318-463120FDDD9C}" dt="2025-07-08T10:01:26.439" v="1398" actId="20577"/>
          <ac:spMkLst>
            <pc:docMk/>
            <pc:sldMk cId="3690100107" sldId="287"/>
            <ac:spMk id="2" creationId="{1B09EBBB-01DD-D37D-A6CA-582142CAE16A}"/>
          </ac:spMkLst>
        </pc:spChg>
      </pc:sldChg>
      <pc:sldChg chg="modSp new">
        <pc:chgData name="Eoin Monaghan" userId="S::monagheo@tcd.ie::665e16c9-ba98-4761-bf5f-49cd9dd27594" providerId="AD" clId="Web-{B5C882D8-CB7C-15F3-3318-463120FDDD9C}" dt="2025-07-08T10:03:31.036" v="1635" actId="20577"/>
        <pc:sldMkLst>
          <pc:docMk/>
          <pc:sldMk cId="3575839384" sldId="288"/>
        </pc:sldMkLst>
        <pc:spChg chg="mod">
          <ac:chgData name="Eoin Monaghan" userId="S::monagheo@tcd.ie::665e16c9-ba98-4761-bf5f-49cd9dd27594" providerId="AD" clId="Web-{B5C882D8-CB7C-15F3-3318-463120FDDD9C}" dt="2025-07-08T10:01:45.674" v="1423" actId="20577"/>
          <ac:spMkLst>
            <pc:docMk/>
            <pc:sldMk cId="3575839384" sldId="288"/>
            <ac:spMk id="2" creationId="{B1BCC039-B3B1-9AF0-7DD4-803126293B13}"/>
          </ac:spMkLst>
        </pc:spChg>
        <pc:spChg chg="mod">
          <ac:chgData name="Eoin Monaghan" userId="S::monagheo@tcd.ie::665e16c9-ba98-4761-bf5f-49cd9dd27594" providerId="AD" clId="Web-{B5C882D8-CB7C-15F3-3318-463120FDDD9C}" dt="2025-07-08T10:03:31.036" v="1635" actId="20577"/>
          <ac:spMkLst>
            <pc:docMk/>
            <pc:sldMk cId="3575839384" sldId="288"/>
            <ac:spMk id="3" creationId="{2E45F5C5-4CA3-4CD7-A655-658CB97EA801}"/>
          </ac:spMkLst>
        </pc:spChg>
      </pc:sldChg>
    </pc:docChg>
  </pc:docChgLst>
  <pc:docChgLst>
    <pc:chgData name="Eoin Monaghan" userId="S::monagheo@tcd.ie::665e16c9-ba98-4761-bf5f-49cd9dd27594" providerId="AD" clId="Web-{F821E858-B038-8EA4-E3C9-BB845DAA57FA}"/>
    <pc:docChg chg="addSld delSld modSld addMainMaster delMainMaster">
      <pc:chgData name="Eoin Monaghan" userId="S::monagheo@tcd.ie::665e16c9-ba98-4761-bf5f-49cd9dd27594" providerId="AD" clId="Web-{F821E858-B038-8EA4-E3C9-BB845DAA57FA}" dt="2025-07-08T11:25:47.215" v="232" actId="20577"/>
      <pc:docMkLst>
        <pc:docMk/>
      </pc:docMkLst>
      <pc:sldChg chg="modSp mod modClrScheme chgLayout">
        <pc:chgData name="Eoin Monaghan" userId="S::monagheo@tcd.ie::665e16c9-ba98-4761-bf5f-49cd9dd27594" providerId="AD" clId="Web-{F821E858-B038-8EA4-E3C9-BB845DAA57FA}" dt="2025-07-08T10:16:14.193" v="91"/>
        <pc:sldMkLst>
          <pc:docMk/>
          <pc:sldMk cId="109857222" sldId="256"/>
        </pc:sldMkLst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Eoin Monaghan" userId="S::monagheo@tcd.ie::665e16c9-ba98-4761-bf5f-49cd9dd27594" providerId="AD" clId="Web-{F821E858-B038-8EA4-E3C9-BB845DAA57FA}" dt="2025-07-08T11:25:47.215" v="232" actId="20577"/>
        <pc:sldMkLst>
          <pc:docMk/>
          <pc:sldMk cId="104552211" sldId="257"/>
        </pc:sldMkLst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104552211" sldId="257"/>
            <ac:spMk id="2" creationId="{519514FA-E4BC-62FD-E68D-A0F2B398E5C8}"/>
          </ac:spMkLst>
        </pc:spChg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104552211" sldId="257"/>
            <ac:spMk id="3" creationId="{63B17748-227E-341E-21D8-712B605665A4}"/>
          </ac:spMkLst>
        </pc:spChg>
        <pc:spChg chg="mod">
          <ac:chgData name="Eoin Monaghan" userId="S::monagheo@tcd.ie::665e16c9-ba98-4761-bf5f-49cd9dd27594" providerId="AD" clId="Web-{F821E858-B038-8EA4-E3C9-BB845DAA57FA}" dt="2025-07-08T11:25:47.215" v="232" actId="20577"/>
          <ac:spMkLst>
            <pc:docMk/>
            <pc:sldMk cId="104552211" sldId="257"/>
            <ac:spMk id="4" creationId="{C359F22D-400F-1864-C583-D86F45702A2A}"/>
          </ac:spMkLst>
        </pc:spChg>
      </pc:sldChg>
      <pc:sldChg chg="modSp mod modClrScheme addAnim chgLayout">
        <pc:chgData name="Eoin Monaghan" userId="S::monagheo@tcd.ie::665e16c9-ba98-4761-bf5f-49cd9dd27594" providerId="AD" clId="Web-{F821E858-B038-8EA4-E3C9-BB845DAA57FA}" dt="2025-07-08T10:16:14.193" v="91"/>
        <pc:sldMkLst>
          <pc:docMk/>
          <pc:sldMk cId="3708423848" sldId="258"/>
        </pc:sldMkLst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3708423848" sldId="258"/>
            <ac:spMk id="2" creationId="{F893C98D-D69F-839F-3688-708F4D44C63A}"/>
          </ac:spMkLst>
        </pc:spChg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3708423848" sldId="258"/>
            <ac:spMk id="3" creationId="{91124606-4C63-15F2-17B7-1D107F95AA50}"/>
          </ac:spMkLst>
        </pc:spChg>
      </pc:sldChg>
      <pc:sldChg chg="modSp mod modClrScheme addAnim chgLayout">
        <pc:chgData name="Eoin Monaghan" userId="S::monagheo@tcd.ie::665e16c9-ba98-4761-bf5f-49cd9dd27594" providerId="AD" clId="Web-{F821E858-B038-8EA4-E3C9-BB845DAA57FA}" dt="2025-07-08T10:16:14.193" v="91"/>
        <pc:sldMkLst>
          <pc:docMk/>
          <pc:sldMk cId="3821563404" sldId="259"/>
        </pc:sldMkLst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3821563404" sldId="259"/>
            <ac:spMk id="2" creationId="{D922BDB4-276D-F9A3-ED29-3E6A9E1D9291}"/>
          </ac:spMkLst>
        </pc:spChg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3821563404" sldId="259"/>
            <ac:spMk id="3" creationId="{1081786A-9C6F-B28F-44DA-8EA66DD50928}"/>
          </ac:spMkLst>
        </pc:spChg>
      </pc:sldChg>
      <pc:sldChg chg="modSp mod modClrScheme addAnim chgLayout">
        <pc:chgData name="Eoin Monaghan" userId="S::monagheo@tcd.ie::665e16c9-ba98-4761-bf5f-49cd9dd27594" providerId="AD" clId="Web-{F821E858-B038-8EA4-E3C9-BB845DAA57FA}" dt="2025-07-08T10:16:14.193" v="91"/>
        <pc:sldMkLst>
          <pc:docMk/>
          <pc:sldMk cId="3941543788" sldId="260"/>
        </pc:sldMkLst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3941543788" sldId="260"/>
            <ac:spMk id="2" creationId="{69B2A424-9319-5F0E-8EC4-B5554AF79646}"/>
          </ac:spMkLst>
        </pc:spChg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3941543788" sldId="260"/>
            <ac:spMk id="3" creationId="{9D574128-9E58-A9EB-890B-1A03D1833CD5}"/>
          </ac:spMkLst>
        </pc:spChg>
      </pc:sldChg>
      <pc:sldChg chg="modSp mod modClrScheme addAnim chgLayout">
        <pc:chgData name="Eoin Monaghan" userId="S::monagheo@tcd.ie::665e16c9-ba98-4761-bf5f-49cd9dd27594" providerId="AD" clId="Web-{F821E858-B038-8EA4-E3C9-BB845DAA57FA}" dt="2025-07-08T10:16:14.193" v="91"/>
        <pc:sldMkLst>
          <pc:docMk/>
          <pc:sldMk cId="3225916901" sldId="261"/>
        </pc:sldMkLst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3225916901" sldId="261"/>
            <ac:spMk id="2" creationId="{F6196E17-5BDE-D635-D26F-6466B0A03EC4}"/>
          </ac:spMkLst>
        </pc:spChg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3225916901" sldId="261"/>
            <ac:spMk id="3" creationId="{B7558B10-EC3A-8197-595B-6ECA437DD59D}"/>
          </ac:spMkLst>
        </pc:spChg>
      </pc:sldChg>
      <pc:sldChg chg="modSp mod modClrScheme addAnim delAnim chgLayout">
        <pc:chgData name="Eoin Monaghan" userId="S::monagheo@tcd.ie::665e16c9-ba98-4761-bf5f-49cd9dd27594" providerId="AD" clId="Web-{F821E858-B038-8EA4-E3C9-BB845DAA57FA}" dt="2025-07-08T10:23:43.023" v="98"/>
        <pc:sldMkLst>
          <pc:docMk/>
          <pc:sldMk cId="2350355225" sldId="262"/>
        </pc:sldMkLst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2350355225" sldId="262"/>
            <ac:spMk id="2" creationId="{FBF16C0C-24EE-7143-8536-5DE45E0EAA7C}"/>
          </ac:spMkLst>
        </pc:spChg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2350355225" sldId="262"/>
            <ac:spMk id="3" creationId="{A6621783-6596-2FE4-8DA9-F1C069187481}"/>
          </ac:spMkLst>
        </pc:spChg>
      </pc:sldChg>
      <pc:sldChg chg="modSp mod modClrScheme chgLayout">
        <pc:chgData name="Eoin Monaghan" userId="S::monagheo@tcd.ie::665e16c9-ba98-4761-bf5f-49cd9dd27594" providerId="AD" clId="Web-{F821E858-B038-8EA4-E3C9-BB845DAA57FA}" dt="2025-07-08T11:15:50.739" v="201" actId="20577"/>
        <pc:sldMkLst>
          <pc:docMk/>
          <pc:sldMk cId="2813332098" sldId="263"/>
        </pc:sldMkLst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2813332098" sldId="263"/>
            <ac:spMk id="2" creationId="{38051B5B-E092-DA4B-0276-25E77B6EC5A2}"/>
          </ac:spMkLst>
        </pc:spChg>
        <pc:spChg chg="mod ord">
          <ac:chgData name="Eoin Monaghan" userId="S::monagheo@tcd.ie::665e16c9-ba98-4761-bf5f-49cd9dd27594" providerId="AD" clId="Web-{F821E858-B038-8EA4-E3C9-BB845DAA57FA}" dt="2025-07-08T11:15:50.739" v="201" actId="20577"/>
          <ac:spMkLst>
            <pc:docMk/>
            <pc:sldMk cId="2813332098" sldId="263"/>
            <ac:spMk id="3" creationId="{442E7A76-91A8-5EFD-05A4-BC6A1413B060}"/>
          </ac:spMkLst>
        </pc:spChg>
      </pc:sldChg>
      <pc:sldChg chg="modSp mod modClrScheme addAnim chgLayout">
        <pc:chgData name="Eoin Monaghan" userId="S::monagheo@tcd.ie::665e16c9-ba98-4761-bf5f-49cd9dd27594" providerId="AD" clId="Web-{F821E858-B038-8EA4-E3C9-BB845DAA57FA}" dt="2025-07-08T10:16:14.193" v="91"/>
        <pc:sldMkLst>
          <pc:docMk/>
          <pc:sldMk cId="1791021950" sldId="264"/>
        </pc:sldMkLst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1791021950" sldId="264"/>
            <ac:spMk id="2" creationId="{E74BCB6E-D46A-9EC0-1BC8-7C505A4B01B1}"/>
          </ac:spMkLst>
        </pc:spChg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1791021950" sldId="264"/>
            <ac:spMk id="3" creationId="{C4B9A54E-E3C5-B2D7-F7CA-B7546651FE6D}"/>
          </ac:spMkLst>
        </pc:spChg>
      </pc:sldChg>
      <pc:sldChg chg="modSp mod modClrScheme addAnim chgLayout">
        <pc:chgData name="Eoin Monaghan" userId="S::monagheo@tcd.ie::665e16c9-ba98-4761-bf5f-49cd9dd27594" providerId="AD" clId="Web-{F821E858-B038-8EA4-E3C9-BB845DAA57FA}" dt="2025-07-08T10:16:14.193" v="91"/>
        <pc:sldMkLst>
          <pc:docMk/>
          <pc:sldMk cId="3678415510" sldId="265"/>
        </pc:sldMkLst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3678415510" sldId="265"/>
            <ac:spMk id="2" creationId="{BF93D4DB-88B1-9FAD-AAEF-2E563A9C2FF7}"/>
          </ac:spMkLst>
        </pc:spChg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3678415510" sldId="265"/>
            <ac:spMk id="3" creationId="{6EF68021-283D-952E-5B89-245F582F3D3A}"/>
          </ac:spMkLst>
        </pc:spChg>
      </pc:sldChg>
      <pc:sldChg chg="modSp mod modClrScheme addAnim delAnim modAnim chgLayout">
        <pc:chgData name="Eoin Monaghan" userId="S::monagheo@tcd.ie::665e16c9-ba98-4761-bf5f-49cd9dd27594" providerId="AD" clId="Web-{F821E858-B038-8EA4-E3C9-BB845DAA57FA}" dt="2025-07-08T10:16:14.193" v="91"/>
        <pc:sldMkLst>
          <pc:docMk/>
          <pc:sldMk cId="1522343210" sldId="266"/>
        </pc:sldMkLst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1522343210" sldId="266"/>
            <ac:spMk id="2" creationId="{BDC0F4B7-6DB4-8D6B-04DC-6C10807B5BFE}"/>
          </ac:spMkLst>
        </pc:spChg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1522343210" sldId="266"/>
            <ac:spMk id="3" creationId="{57A353F7-0426-8E7F-7266-2A6B8751F062}"/>
          </ac:spMkLst>
        </pc:spChg>
      </pc:sldChg>
      <pc:sldChg chg="modSp mod modClrScheme addAnim chgLayout">
        <pc:chgData name="Eoin Monaghan" userId="S::monagheo@tcd.ie::665e16c9-ba98-4761-bf5f-49cd9dd27594" providerId="AD" clId="Web-{F821E858-B038-8EA4-E3C9-BB845DAA57FA}" dt="2025-07-08T10:16:14.193" v="91"/>
        <pc:sldMkLst>
          <pc:docMk/>
          <pc:sldMk cId="3232188208" sldId="267"/>
        </pc:sldMkLst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3232188208" sldId="267"/>
            <ac:spMk id="2" creationId="{AB42BE57-CF95-2E90-4FC0-5B46097F6E71}"/>
          </ac:spMkLst>
        </pc:spChg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3232188208" sldId="267"/>
            <ac:spMk id="3" creationId="{F779DF62-9DC1-34AA-66E7-97AF90E5808F}"/>
          </ac:spMkLst>
        </pc:spChg>
      </pc:sldChg>
      <pc:sldChg chg="modSp mod modClrScheme addAnim chgLayout">
        <pc:chgData name="Eoin Monaghan" userId="S::monagheo@tcd.ie::665e16c9-ba98-4761-bf5f-49cd9dd27594" providerId="AD" clId="Web-{F821E858-B038-8EA4-E3C9-BB845DAA57FA}" dt="2025-07-08T10:16:14.193" v="91"/>
        <pc:sldMkLst>
          <pc:docMk/>
          <pc:sldMk cId="1584508207" sldId="268"/>
        </pc:sldMkLst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1584508207" sldId="268"/>
            <ac:spMk id="2" creationId="{B468EF90-4F54-026C-A89F-604679583719}"/>
          </ac:spMkLst>
        </pc:spChg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1584508207" sldId="268"/>
            <ac:spMk id="3" creationId="{2A9FB93F-1494-3A9B-46D0-8CD75D03573D}"/>
          </ac:spMkLst>
        </pc:spChg>
      </pc:sldChg>
      <pc:sldChg chg="modSp mod modClrScheme addAnim chgLayout">
        <pc:chgData name="Eoin Monaghan" userId="S::monagheo@tcd.ie::665e16c9-ba98-4761-bf5f-49cd9dd27594" providerId="AD" clId="Web-{F821E858-B038-8EA4-E3C9-BB845DAA57FA}" dt="2025-07-08T11:16:36.398" v="206" actId="20577"/>
        <pc:sldMkLst>
          <pc:docMk/>
          <pc:sldMk cId="2173467927" sldId="269"/>
        </pc:sldMkLst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2173467927" sldId="269"/>
            <ac:spMk id="2" creationId="{BD237E31-CBB3-6227-EFC4-E3E9CA5CE7D3}"/>
          </ac:spMkLst>
        </pc:spChg>
        <pc:spChg chg="mod ord">
          <ac:chgData name="Eoin Monaghan" userId="S::monagheo@tcd.ie::665e16c9-ba98-4761-bf5f-49cd9dd27594" providerId="AD" clId="Web-{F821E858-B038-8EA4-E3C9-BB845DAA57FA}" dt="2025-07-08T11:16:36.398" v="206" actId="20577"/>
          <ac:spMkLst>
            <pc:docMk/>
            <pc:sldMk cId="2173467927" sldId="269"/>
            <ac:spMk id="3" creationId="{A0525739-BB5B-F341-BF28-376E3F743F7E}"/>
          </ac:spMkLst>
        </pc:spChg>
      </pc:sldChg>
      <pc:sldChg chg="modSp mod modClrScheme addAnim chgLayout">
        <pc:chgData name="Eoin Monaghan" userId="S::monagheo@tcd.ie::665e16c9-ba98-4761-bf5f-49cd9dd27594" providerId="AD" clId="Web-{F821E858-B038-8EA4-E3C9-BB845DAA57FA}" dt="2025-07-08T10:16:14.193" v="91"/>
        <pc:sldMkLst>
          <pc:docMk/>
          <pc:sldMk cId="4215195731" sldId="270"/>
        </pc:sldMkLst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4215195731" sldId="270"/>
            <ac:spMk id="2" creationId="{28218F4B-61BE-06C6-490D-A5FA83DE24BB}"/>
          </ac:spMkLst>
        </pc:spChg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4215195731" sldId="270"/>
            <ac:spMk id="3" creationId="{C47E7A64-0275-5B46-215E-72EFB424E62C}"/>
          </ac:spMkLst>
        </pc:spChg>
      </pc:sldChg>
      <pc:sldChg chg="modSp mod modClrScheme chgLayout">
        <pc:chgData name="Eoin Monaghan" userId="S::monagheo@tcd.ie::665e16c9-ba98-4761-bf5f-49cd9dd27594" providerId="AD" clId="Web-{F821E858-B038-8EA4-E3C9-BB845DAA57FA}" dt="2025-07-08T10:16:14.193" v="91"/>
        <pc:sldMkLst>
          <pc:docMk/>
          <pc:sldMk cId="1574984312" sldId="273"/>
        </pc:sldMkLst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1574984312" sldId="273"/>
            <ac:spMk id="2" creationId="{A3E7DF51-D6DA-F779-7365-943464599068}"/>
          </ac:spMkLst>
        </pc:spChg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1574984312" sldId="273"/>
            <ac:spMk id="3" creationId="{7A64B7E4-2555-F9BB-30EE-5D847071AF4F}"/>
          </ac:spMkLst>
        </pc:spChg>
      </pc:sldChg>
      <pc:sldChg chg="addSp delSp modSp mod modClrScheme chgLayout">
        <pc:chgData name="Eoin Monaghan" userId="S::monagheo@tcd.ie::665e16c9-ba98-4761-bf5f-49cd9dd27594" providerId="AD" clId="Web-{F821E858-B038-8EA4-E3C9-BB845DAA57FA}" dt="2025-07-08T10:16:14.193" v="91"/>
        <pc:sldMkLst>
          <pc:docMk/>
          <pc:sldMk cId="3449288951" sldId="274"/>
        </pc:sldMkLst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3449288951" sldId="274"/>
            <ac:spMk id="2" creationId="{333E24AB-14C5-39FC-D32C-1CB65F2E69C6}"/>
          </ac:spMkLst>
        </pc:spChg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3449288951" sldId="274"/>
            <ac:spMk id="3" creationId="{7D3D1182-6391-B5DA-F557-20F50F01A4DA}"/>
          </ac:spMkLst>
        </pc:spChg>
        <pc:picChg chg="add del mod">
          <ac:chgData name="Eoin Monaghan" userId="S::monagheo@tcd.ie::665e16c9-ba98-4761-bf5f-49cd9dd27594" providerId="AD" clId="Web-{F821E858-B038-8EA4-E3C9-BB845DAA57FA}" dt="2025-07-08T10:07:37.562" v="15"/>
          <ac:picMkLst>
            <pc:docMk/>
            <pc:sldMk cId="3449288951" sldId="274"/>
            <ac:picMk id="5" creationId="{4D8362EB-6506-1696-F6FB-85F290AF7943}"/>
          </ac:picMkLst>
        </pc:picChg>
      </pc:sldChg>
      <pc:sldChg chg="modSp mod modClrScheme addAnim chgLayout">
        <pc:chgData name="Eoin Monaghan" userId="S::monagheo@tcd.ie::665e16c9-ba98-4761-bf5f-49cd9dd27594" providerId="AD" clId="Web-{F821E858-B038-8EA4-E3C9-BB845DAA57FA}" dt="2025-07-08T11:09:19.432" v="164" actId="20577"/>
        <pc:sldMkLst>
          <pc:docMk/>
          <pc:sldMk cId="2513833797" sldId="275"/>
        </pc:sldMkLst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2513833797" sldId="275"/>
            <ac:spMk id="2" creationId="{D848520C-7371-36A6-83FE-C649CA71DE8B}"/>
          </ac:spMkLst>
        </pc:spChg>
        <pc:spChg chg="mod ord">
          <ac:chgData name="Eoin Monaghan" userId="S::monagheo@tcd.ie::665e16c9-ba98-4761-bf5f-49cd9dd27594" providerId="AD" clId="Web-{F821E858-B038-8EA4-E3C9-BB845DAA57FA}" dt="2025-07-08T11:09:19.432" v="164" actId="20577"/>
          <ac:spMkLst>
            <pc:docMk/>
            <pc:sldMk cId="2513833797" sldId="275"/>
            <ac:spMk id="3" creationId="{2E36AC6C-F02C-6731-EC2C-73E154915029}"/>
          </ac:spMkLst>
        </pc:spChg>
      </pc:sldChg>
      <pc:sldChg chg="modSp mod modClrScheme addAnim chgLayout">
        <pc:chgData name="Eoin Monaghan" userId="S::monagheo@tcd.ie::665e16c9-ba98-4761-bf5f-49cd9dd27594" providerId="AD" clId="Web-{F821E858-B038-8EA4-E3C9-BB845DAA57FA}" dt="2025-07-08T10:25:08.339" v="100" actId="20577"/>
        <pc:sldMkLst>
          <pc:docMk/>
          <pc:sldMk cId="2787183377" sldId="276"/>
        </pc:sldMkLst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2787183377" sldId="276"/>
            <ac:spMk id="2" creationId="{632C5CD7-A36A-719A-282C-65926085510A}"/>
          </ac:spMkLst>
        </pc:spChg>
        <pc:spChg chg="mod ord">
          <ac:chgData name="Eoin Monaghan" userId="S::monagheo@tcd.ie::665e16c9-ba98-4761-bf5f-49cd9dd27594" providerId="AD" clId="Web-{F821E858-B038-8EA4-E3C9-BB845DAA57FA}" dt="2025-07-08T10:25:08.339" v="100" actId="20577"/>
          <ac:spMkLst>
            <pc:docMk/>
            <pc:sldMk cId="2787183377" sldId="276"/>
            <ac:spMk id="3" creationId="{F5907366-C32B-0D59-45C6-005959359C2B}"/>
          </ac:spMkLst>
        </pc:spChg>
      </pc:sldChg>
      <pc:sldChg chg="modSp mod modClrScheme addAnim chgLayout">
        <pc:chgData name="Eoin Monaghan" userId="S::monagheo@tcd.ie::665e16c9-ba98-4761-bf5f-49cd9dd27594" providerId="AD" clId="Web-{F821E858-B038-8EA4-E3C9-BB845DAA57FA}" dt="2025-07-08T10:16:14.193" v="91"/>
        <pc:sldMkLst>
          <pc:docMk/>
          <pc:sldMk cId="4281667996" sldId="277"/>
        </pc:sldMkLst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4281667996" sldId="277"/>
            <ac:spMk id="2" creationId="{2B2C84AB-B838-6D3E-DD39-BA77A559F0CD}"/>
          </ac:spMkLst>
        </pc:spChg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4281667996" sldId="277"/>
            <ac:spMk id="3" creationId="{5E135E89-2C1A-A9DE-7C59-55C6080AB479}"/>
          </ac:spMkLst>
        </pc:spChg>
      </pc:sldChg>
      <pc:sldChg chg="modSp mod modClrScheme addAnim modAnim chgLayout">
        <pc:chgData name="Eoin Monaghan" userId="S::monagheo@tcd.ie::665e16c9-ba98-4761-bf5f-49cd9dd27594" providerId="AD" clId="Web-{F821E858-B038-8EA4-E3C9-BB845DAA57FA}" dt="2025-07-08T11:16:06.334" v="202" actId="20577"/>
        <pc:sldMkLst>
          <pc:docMk/>
          <pc:sldMk cId="2274376435" sldId="278"/>
        </pc:sldMkLst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2274376435" sldId="278"/>
            <ac:spMk id="2" creationId="{1C1FC675-E781-8F8B-60AA-604CB9C24964}"/>
          </ac:spMkLst>
        </pc:spChg>
        <pc:spChg chg="mod ord">
          <ac:chgData name="Eoin Monaghan" userId="S::monagheo@tcd.ie::665e16c9-ba98-4761-bf5f-49cd9dd27594" providerId="AD" clId="Web-{F821E858-B038-8EA4-E3C9-BB845DAA57FA}" dt="2025-07-08T10:26:12.905" v="109" actId="20577"/>
          <ac:spMkLst>
            <pc:docMk/>
            <pc:sldMk cId="2274376435" sldId="278"/>
            <ac:spMk id="3" creationId="{D35A8D43-CFFB-66F2-92C1-80E7F5094389}"/>
          </ac:spMkLst>
        </pc:spChg>
        <pc:spChg chg="mod">
          <ac:chgData name="Eoin Monaghan" userId="S::monagheo@tcd.ie::665e16c9-ba98-4761-bf5f-49cd9dd27594" providerId="AD" clId="Web-{F821E858-B038-8EA4-E3C9-BB845DAA57FA}" dt="2025-07-08T11:16:06.334" v="202" actId="20577"/>
          <ac:spMkLst>
            <pc:docMk/>
            <pc:sldMk cId="2274376435" sldId="278"/>
            <ac:spMk id="6" creationId="{CBF2D456-3C29-03AE-6548-050F1FF02716}"/>
          </ac:spMkLst>
        </pc:spChg>
      </pc:sldChg>
      <pc:sldChg chg="modSp mod modClrScheme addAnim chgLayout">
        <pc:chgData name="Eoin Monaghan" userId="S::monagheo@tcd.ie::665e16c9-ba98-4761-bf5f-49cd9dd27594" providerId="AD" clId="Web-{F821E858-B038-8EA4-E3C9-BB845DAA57FA}" dt="2025-07-08T10:16:14.193" v="91"/>
        <pc:sldMkLst>
          <pc:docMk/>
          <pc:sldMk cId="136775235" sldId="279"/>
        </pc:sldMkLst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136775235" sldId="279"/>
            <ac:spMk id="2" creationId="{7A6BEF76-3CC4-75AB-C743-B0FDBB358586}"/>
          </ac:spMkLst>
        </pc:spChg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136775235" sldId="279"/>
            <ac:spMk id="3" creationId="{2D1F95D4-3BC5-EA0B-FE39-0BE4F2ED4726}"/>
          </ac:spMkLst>
        </pc:spChg>
      </pc:sldChg>
      <pc:sldChg chg="addSp delSp modSp mod modClrScheme chgLayout">
        <pc:chgData name="Eoin Monaghan" userId="S::monagheo@tcd.ie::665e16c9-ba98-4761-bf5f-49cd9dd27594" providerId="AD" clId="Web-{F821E858-B038-8EA4-E3C9-BB845DAA57FA}" dt="2025-07-08T10:16:14.193" v="91"/>
        <pc:sldMkLst>
          <pc:docMk/>
          <pc:sldMk cId="2294451824" sldId="280"/>
        </pc:sldMkLst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2294451824" sldId="280"/>
            <ac:spMk id="2" creationId="{D1E85C00-553D-1FF7-8A61-BCD15CA3249D}"/>
          </ac:spMkLst>
        </pc:spChg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2294451824" sldId="280"/>
            <ac:spMk id="3" creationId="{77183AB3-6AE7-F481-7DAA-6CD8A8C18F70}"/>
          </ac:spMkLst>
        </pc:spChg>
        <pc:picChg chg="add mod">
          <ac:chgData name="Eoin Monaghan" userId="S::monagheo@tcd.ie::665e16c9-ba98-4761-bf5f-49cd9dd27594" providerId="AD" clId="Web-{F821E858-B038-8EA4-E3C9-BB845DAA57FA}" dt="2025-07-08T10:07:11.014" v="12" actId="1076"/>
          <ac:picMkLst>
            <pc:docMk/>
            <pc:sldMk cId="2294451824" sldId="280"/>
            <ac:picMk id="5" creationId="{1C8A27CE-769B-9DAC-C739-7164F3AB01C5}"/>
          </ac:picMkLst>
        </pc:picChg>
        <pc:picChg chg="del">
          <ac:chgData name="Eoin Monaghan" userId="S::monagheo@tcd.ie::665e16c9-ba98-4761-bf5f-49cd9dd27594" providerId="AD" clId="Web-{F821E858-B038-8EA4-E3C9-BB845DAA57FA}" dt="2025-07-08T10:06:36.513" v="2"/>
          <ac:picMkLst>
            <pc:docMk/>
            <pc:sldMk cId="2294451824" sldId="280"/>
            <ac:picMk id="6" creationId="{3D9C54F5-BC12-EE4B-D055-52A8EE8CA88F}"/>
          </ac:picMkLst>
        </pc:picChg>
      </pc:sldChg>
      <pc:sldChg chg="modSp mod modClrScheme addAnim chgLayout">
        <pc:chgData name="Eoin Monaghan" userId="S::monagheo@tcd.ie::665e16c9-ba98-4761-bf5f-49cd9dd27594" providerId="AD" clId="Web-{F821E858-B038-8EA4-E3C9-BB845DAA57FA}" dt="2025-07-08T11:11:46.583" v="174" actId="20577"/>
        <pc:sldMkLst>
          <pc:docMk/>
          <pc:sldMk cId="3176287518" sldId="281"/>
        </pc:sldMkLst>
        <pc:spChg chg="mod ord">
          <ac:chgData name="Eoin Monaghan" userId="S::monagheo@tcd.ie::665e16c9-ba98-4761-bf5f-49cd9dd27594" providerId="AD" clId="Web-{F821E858-B038-8EA4-E3C9-BB845DAA57FA}" dt="2025-07-08T11:11:46.583" v="174" actId="20577"/>
          <ac:spMkLst>
            <pc:docMk/>
            <pc:sldMk cId="3176287518" sldId="281"/>
            <ac:spMk id="2" creationId="{DBE20C92-F845-67E5-483B-69421BC7F6F9}"/>
          </ac:spMkLst>
        </pc:spChg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3176287518" sldId="281"/>
            <ac:spMk id="3" creationId="{7B44E49E-84BA-2D10-A841-A852A6407B94}"/>
          </ac:spMkLst>
        </pc:spChg>
      </pc:sldChg>
      <pc:sldChg chg="modSp mod modClrScheme addAnim chgLayout">
        <pc:chgData name="Eoin Monaghan" userId="S::monagheo@tcd.ie::665e16c9-ba98-4761-bf5f-49cd9dd27594" providerId="AD" clId="Web-{F821E858-B038-8EA4-E3C9-BB845DAA57FA}" dt="2025-07-08T11:12:12.084" v="176" actId="20577"/>
        <pc:sldMkLst>
          <pc:docMk/>
          <pc:sldMk cId="1807758103" sldId="282"/>
        </pc:sldMkLst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1807758103" sldId="282"/>
            <ac:spMk id="2" creationId="{18E40336-2101-0EF3-F6D8-31F4229D49F8}"/>
          </ac:spMkLst>
        </pc:spChg>
        <pc:spChg chg="mod ord">
          <ac:chgData name="Eoin Monaghan" userId="S::monagheo@tcd.ie::665e16c9-ba98-4761-bf5f-49cd9dd27594" providerId="AD" clId="Web-{F821E858-B038-8EA4-E3C9-BB845DAA57FA}" dt="2025-07-08T11:12:12.084" v="176" actId="20577"/>
          <ac:spMkLst>
            <pc:docMk/>
            <pc:sldMk cId="1807758103" sldId="282"/>
            <ac:spMk id="3" creationId="{20A8EE64-366D-FC4B-C966-15E7A05D6F99}"/>
          </ac:spMkLst>
        </pc:spChg>
      </pc:sldChg>
      <pc:sldChg chg="modSp mod modClrScheme chgLayout">
        <pc:chgData name="Eoin Monaghan" userId="S::monagheo@tcd.ie::665e16c9-ba98-4761-bf5f-49cd9dd27594" providerId="AD" clId="Web-{F821E858-B038-8EA4-E3C9-BB845DAA57FA}" dt="2025-07-08T10:16:14.193" v="91"/>
        <pc:sldMkLst>
          <pc:docMk/>
          <pc:sldMk cId="3844846434" sldId="283"/>
        </pc:sldMkLst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3844846434" sldId="283"/>
            <ac:spMk id="2" creationId="{3BF9E790-2648-9E54-A87F-3A6D0CF90612}"/>
          </ac:spMkLst>
        </pc:spChg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3844846434" sldId="283"/>
            <ac:spMk id="3" creationId="{B02A814E-A91E-A739-D808-E070649E09CA}"/>
          </ac:spMkLst>
        </pc:spChg>
      </pc:sldChg>
      <pc:sldChg chg="modSp mod modClrScheme chgLayout">
        <pc:chgData name="Eoin Monaghan" userId="S::monagheo@tcd.ie::665e16c9-ba98-4761-bf5f-49cd9dd27594" providerId="AD" clId="Web-{F821E858-B038-8EA4-E3C9-BB845DAA57FA}" dt="2025-07-08T10:16:14.193" v="91"/>
        <pc:sldMkLst>
          <pc:docMk/>
          <pc:sldMk cId="2941071265" sldId="284"/>
        </pc:sldMkLst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2941071265" sldId="284"/>
            <ac:spMk id="2" creationId="{62D55BD6-B98A-5682-720E-79352CB9DDF2}"/>
          </ac:spMkLst>
        </pc:spChg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2941071265" sldId="284"/>
            <ac:spMk id="3" creationId="{D67E1D4D-C71A-FB03-A8FA-EB3ABB1F70D2}"/>
          </ac:spMkLst>
        </pc:spChg>
      </pc:sldChg>
      <pc:sldChg chg="modSp mod modClrScheme addAnim delAnim modAnim chgLayout">
        <pc:chgData name="Eoin Monaghan" userId="S::monagheo@tcd.ie::665e16c9-ba98-4761-bf5f-49cd9dd27594" providerId="AD" clId="Web-{F821E858-B038-8EA4-E3C9-BB845DAA57FA}" dt="2025-07-08T11:16:18.725" v="204" actId="20577"/>
        <pc:sldMkLst>
          <pc:docMk/>
          <pc:sldMk cId="3984785538" sldId="285"/>
        </pc:sldMkLst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3984785538" sldId="285"/>
            <ac:spMk id="2" creationId="{D4938EE2-D16A-148B-E140-AC2558FB377A}"/>
          </ac:spMkLst>
        </pc:spChg>
        <pc:spChg chg="mod ord">
          <ac:chgData name="Eoin Monaghan" userId="S::monagheo@tcd.ie::665e16c9-ba98-4761-bf5f-49cd9dd27594" providerId="AD" clId="Web-{F821E858-B038-8EA4-E3C9-BB845DAA57FA}" dt="2025-07-08T11:16:18.725" v="204" actId="20577"/>
          <ac:spMkLst>
            <pc:docMk/>
            <pc:sldMk cId="3984785538" sldId="285"/>
            <ac:spMk id="3" creationId="{8BE26B6D-1F45-600E-70AA-58A1B897FE55}"/>
          </ac:spMkLst>
        </pc:spChg>
      </pc:sldChg>
      <pc:sldChg chg="modSp mod modClrScheme chgLayout">
        <pc:chgData name="Eoin Monaghan" userId="S::monagheo@tcd.ie::665e16c9-ba98-4761-bf5f-49cd9dd27594" providerId="AD" clId="Web-{F821E858-B038-8EA4-E3C9-BB845DAA57FA}" dt="2025-07-08T10:16:14.193" v="91"/>
        <pc:sldMkLst>
          <pc:docMk/>
          <pc:sldMk cId="1796097100" sldId="286"/>
        </pc:sldMkLst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1796097100" sldId="286"/>
            <ac:spMk id="2" creationId="{DBA0ACDB-7492-0E04-9FC6-3300A6468935}"/>
          </ac:spMkLst>
        </pc:spChg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1796097100" sldId="286"/>
            <ac:spMk id="3" creationId="{31F3467A-1BCD-085B-5A38-E47D04BFB804}"/>
          </ac:spMkLst>
        </pc:spChg>
      </pc:sldChg>
      <pc:sldChg chg="modSp mod modClrScheme chgLayout">
        <pc:chgData name="Eoin Monaghan" userId="S::monagheo@tcd.ie::665e16c9-ba98-4761-bf5f-49cd9dd27594" providerId="AD" clId="Web-{F821E858-B038-8EA4-E3C9-BB845DAA57FA}" dt="2025-07-08T10:16:14.193" v="91"/>
        <pc:sldMkLst>
          <pc:docMk/>
          <pc:sldMk cId="3690100107" sldId="287"/>
        </pc:sldMkLst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3690100107" sldId="287"/>
            <ac:spMk id="2" creationId="{1B09EBBB-01DD-D37D-A6CA-582142CAE16A}"/>
          </ac:spMkLst>
        </pc:spChg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3690100107" sldId="287"/>
            <ac:spMk id="3" creationId="{6D80857D-1A72-094A-8214-52045C416429}"/>
          </ac:spMkLst>
        </pc:spChg>
      </pc:sldChg>
      <pc:sldChg chg="modSp mod modClrScheme addAnim chgLayout">
        <pc:chgData name="Eoin Monaghan" userId="S::monagheo@tcd.ie::665e16c9-ba98-4761-bf5f-49cd9dd27594" providerId="AD" clId="Web-{F821E858-B038-8EA4-E3C9-BB845DAA57FA}" dt="2025-07-08T10:16:14.193" v="91"/>
        <pc:sldMkLst>
          <pc:docMk/>
          <pc:sldMk cId="3575839384" sldId="288"/>
        </pc:sldMkLst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3575839384" sldId="288"/>
            <ac:spMk id="2" creationId="{B1BCC039-B3B1-9AF0-7DD4-803126293B13}"/>
          </ac:spMkLst>
        </pc:spChg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3575839384" sldId="288"/>
            <ac:spMk id="3" creationId="{2E45F5C5-4CA3-4CD7-A655-658CB97EA801}"/>
          </ac:spMkLst>
        </pc:spChg>
      </pc:sldChg>
      <pc:sldChg chg="delSp modSp add mod replId modClrScheme chgLayout">
        <pc:chgData name="Eoin Monaghan" userId="S::monagheo@tcd.ie::665e16c9-ba98-4761-bf5f-49cd9dd27594" providerId="AD" clId="Web-{F821E858-B038-8EA4-E3C9-BB845DAA57FA}" dt="2025-07-08T10:16:36.319" v="92" actId="1076"/>
        <pc:sldMkLst>
          <pc:docMk/>
          <pc:sldMk cId="1074459546" sldId="289"/>
        </pc:sldMkLst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1074459546" sldId="289"/>
            <ac:spMk id="2" creationId="{86C85FC1-FA5F-6FFB-CF11-F067009B27B1}"/>
          </ac:spMkLst>
        </pc:spChg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1074459546" sldId="289"/>
            <ac:spMk id="3" creationId="{0416A9D3-CF2B-CA12-FE88-87B2399ADC5D}"/>
          </ac:spMkLst>
        </pc:spChg>
        <pc:picChg chg="mod">
          <ac:chgData name="Eoin Monaghan" userId="S::monagheo@tcd.ie::665e16c9-ba98-4761-bf5f-49cd9dd27594" providerId="AD" clId="Web-{F821E858-B038-8EA4-E3C9-BB845DAA57FA}" dt="2025-07-08T10:16:36.319" v="92" actId="1076"/>
          <ac:picMkLst>
            <pc:docMk/>
            <pc:sldMk cId="1074459546" sldId="289"/>
            <ac:picMk id="4" creationId="{AD0E2594-2CF5-0D89-3841-5EC809F3511D}"/>
          </ac:picMkLst>
        </pc:picChg>
        <pc:picChg chg="del">
          <ac:chgData name="Eoin Monaghan" userId="S::monagheo@tcd.ie::665e16c9-ba98-4761-bf5f-49cd9dd27594" providerId="AD" clId="Web-{F821E858-B038-8EA4-E3C9-BB845DAA57FA}" dt="2025-07-08T10:07:46.250" v="17"/>
          <ac:picMkLst>
            <pc:docMk/>
            <pc:sldMk cId="1074459546" sldId="289"/>
            <ac:picMk id="5" creationId="{3B29FD46-CF63-3467-AF44-A4EFFC9F6EB7}"/>
          </ac:picMkLst>
        </pc:picChg>
      </pc:sldChg>
      <pc:sldChg chg="modSp add mod replId modClrScheme delAnim chgLayout">
        <pc:chgData name="Eoin Monaghan" userId="S::monagheo@tcd.ie::665e16c9-ba98-4761-bf5f-49cd9dd27594" providerId="AD" clId="Web-{F821E858-B038-8EA4-E3C9-BB845DAA57FA}" dt="2025-07-08T11:17:04.025" v="212" actId="20577"/>
        <pc:sldMkLst>
          <pc:docMk/>
          <pc:sldMk cId="620832176" sldId="290"/>
        </pc:sldMkLst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620832176" sldId="290"/>
            <ac:spMk id="2" creationId="{C303E077-2405-4FA7-6E3F-00FF3F3A9C7F}"/>
          </ac:spMkLst>
        </pc:spChg>
        <pc:spChg chg="mod ord">
          <ac:chgData name="Eoin Monaghan" userId="S::monagheo@tcd.ie::665e16c9-ba98-4761-bf5f-49cd9dd27594" providerId="AD" clId="Web-{F821E858-B038-8EA4-E3C9-BB845DAA57FA}" dt="2025-07-08T11:17:04.025" v="212" actId="20577"/>
          <ac:spMkLst>
            <pc:docMk/>
            <pc:sldMk cId="620832176" sldId="290"/>
            <ac:spMk id="3" creationId="{2FFB578F-BABD-05AF-C9AA-28D1E667E18A}"/>
          </ac:spMkLst>
        </pc:spChg>
      </pc:sldChg>
      <pc:sldChg chg="add del replId">
        <pc:chgData name="Eoin Monaghan" userId="S::monagheo@tcd.ie::665e16c9-ba98-4761-bf5f-49cd9dd27594" providerId="AD" clId="Web-{F821E858-B038-8EA4-E3C9-BB845DAA57FA}" dt="2025-07-08T10:12:22.058" v="55"/>
        <pc:sldMkLst>
          <pc:docMk/>
          <pc:sldMk cId="1873388954" sldId="290"/>
        </pc:sldMkLst>
      </pc:sldChg>
      <pc:sldChg chg="modSp add mod replId modClrScheme delAnim chgLayout">
        <pc:chgData name="Eoin Monaghan" userId="S::monagheo@tcd.ie::665e16c9-ba98-4761-bf5f-49cd9dd27594" providerId="AD" clId="Web-{F821E858-B038-8EA4-E3C9-BB845DAA57FA}" dt="2025-07-08T11:13:11.338" v="181" actId="20577"/>
        <pc:sldMkLst>
          <pc:docMk/>
          <pc:sldMk cId="3069137303" sldId="291"/>
        </pc:sldMkLst>
        <pc:spChg chg="mod ord">
          <ac:chgData name="Eoin Monaghan" userId="S::monagheo@tcd.ie::665e16c9-ba98-4761-bf5f-49cd9dd27594" providerId="AD" clId="Web-{F821E858-B038-8EA4-E3C9-BB845DAA57FA}" dt="2025-07-08T10:16:14.193" v="91"/>
          <ac:spMkLst>
            <pc:docMk/>
            <pc:sldMk cId="3069137303" sldId="291"/>
            <ac:spMk id="2" creationId="{6403E3EE-A495-CA68-D5FE-D5AD89A2FAC1}"/>
          </ac:spMkLst>
        </pc:spChg>
        <pc:spChg chg="mod ord">
          <ac:chgData name="Eoin Monaghan" userId="S::monagheo@tcd.ie::665e16c9-ba98-4761-bf5f-49cd9dd27594" providerId="AD" clId="Web-{F821E858-B038-8EA4-E3C9-BB845DAA57FA}" dt="2025-07-08T11:13:11.338" v="181" actId="20577"/>
          <ac:spMkLst>
            <pc:docMk/>
            <pc:sldMk cId="3069137303" sldId="291"/>
            <ac:spMk id="3" creationId="{93544D17-A555-C550-3CAF-2DF42917592E}"/>
          </ac:spMkLst>
        </pc:spChg>
      </pc:sldChg>
      <pc:sldChg chg="addSp modSp new">
        <pc:chgData name="Eoin Monaghan" userId="S::monagheo@tcd.ie::665e16c9-ba98-4761-bf5f-49cd9dd27594" providerId="AD" clId="Web-{F821E858-B038-8EA4-E3C9-BB845DAA57FA}" dt="2025-07-08T10:18:33.886" v="97" actId="1076"/>
        <pc:sldMkLst>
          <pc:docMk/>
          <pc:sldMk cId="2836638959" sldId="292"/>
        </pc:sldMkLst>
        <pc:picChg chg="add mod">
          <ac:chgData name="Eoin Monaghan" userId="S::monagheo@tcd.ie::665e16c9-ba98-4761-bf5f-49cd9dd27594" providerId="AD" clId="Web-{F821E858-B038-8EA4-E3C9-BB845DAA57FA}" dt="2025-07-08T10:18:33.886" v="97" actId="1076"/>
          <ac:picMkLst>
            <pc:docMk/>
            <pc:sldMk cId="2836638959" sldId="292"/>
            <ac:picMk id="2" creationId="{1BF1EBF9-BDC3-9F96-B839-0B888243336A}"/>
          </ac:picMkLst>
        </pc:picChg>
      </pc:sldChg>
      <pc:sldMasterChg chg="del delSldLayout">
        <pc:chgData name="Eoin Monaghan" userId="S::monagheo@tcd.ie::665e16c9-ba98-4761-bf5f-49cd9dd27594" providerId="AD" clId="Web-{F821E858-B038-8EA4-E3C9-BB845DAA57FA}" dt="2025-07-08T10:15:06.080" v="86"/>
        <pc:sldMasterMkLst>
          <pc:docMk/>
          <pc:sldMasterMk cId="2460954070" sldId="2147483660"/>
        </pc:sldMasterMkLst>
        <pc:sldLayoutChg chg="del">
          <pc:chgData name="Eoin Monaghan" userId="S::monagheo@tcd.ie::665e16c9-ba98-4761-bf5f-49cd9dd27594" providerId="AD" clId="Web-{F821E858-B038-8EA4-E3C9-BB845DAA57FA}" dt="2025-07-08T10:15:06.080" v="8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oin Monaghan" userId="S::monagheo@tcd.ie::665e16c9-ba98-4761-bf5f-49cd9dd27594" providerId="AD" clId="Web-{F821E858-B038-8EA4-E3C9-BB845DAA57FA}" dt="2025-07-08T10:15:06.080" v="8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oin Monaghan" userId="S::monagheo@tcd.ie::665e16c9-ba98-4761-bf5f-49cd9dd27594" providerId="AD" clId="Web-{F821E858-B038-8EA4-E3C9-BB845DAA57FA}" dt="2025-07-08T10:15:06.080" v="8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oin Monaghan" userId="S::monagheo@tcd.ie::665e16c9-ba98-4761-bf5f-49cd9dd27594" providerId="AD" clId="Web-{F821E858-B038-8EA4-E3C9-BB845DAA57FA}" dt="2025-07-08T10:15:06.080" v="8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oin Monaghan" userId="S::monagheo@tcd.ie::665e16c9-ba98-4761-bf5f-49cd9dd27594" providerId="AD" clId="Web-{F821E858-B038-8EA4-E3C9-BB845DAA57FA}" dt="2025-07-08T10:15:06.080" v="8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oin Monaghan" userId="S::monagheo@tcd.ie::665e16c9-ba98-4761-bf5f-49cd9dd27594" providerId="AD" clId="Web-{F821E858-B038-8EA4-E3C9-BB845DAA57FA}" dt="2025-07-08T10:15:06.080" v="8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oin Monaghan" userId="S::monagheo@tcd.ie::665e16c9-ba98-4761-bf5f-49cd9dd27594" providerId="AD" clId="Web-{F821E858-B038-8EA4-E3C9-BB845DAA57FA}" dt="2025-07-08T10:15:06.080" v="8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oin Monaghan" userId="S::monagheo@tcd.ie::665e16c9-ba98-4761-bf5f-49cd9dd27594" providerId="AD" clId="Web-{F821E858-B038-8EA4-E3C9-BB845DAA57FA}" dt="2025-07-08T10:15:06.080" v="8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oin Monaghan" userId="S::monagheo@tcd.ie::665e16c9-ba98-4761-bf5f-49cd9dd27594" providerId="AD" clId="Web-{F821E858-B038-8EA4-E3C9-BB845DAA57FA}" dt="2025-07-08T10:15:06.080" v="8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oin Monaghan" userId="S::monagheo@tcd.ie::665e16c9-ba98-4761-bf5f-49cd9dd27594" providerId="AD" clId="Web-{F821E858-B038-8EA4-E3C9-BB845DAA57FA}" dt="2025-07-08T10:15:06.080" v="8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oin Monaghan" userId="S::monagheo@tcd.ie::665e16c9-ba98-4761-bf5f-49cd9dd27594" providerId="AD" clId="Web-{F821E858-B038-8EA4-E3C9-BB845DAA57FA}" dt="2025-07-08T10:15:06.080" v="8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Eoin Monaghan" userId="S::monagheo@tcd.ie::665e16c9-ba98-4761-bf5f-49cd9dd27594" providerId="AD" clId="Web-{F821E858-B038-8EA4-E3C9-BB845DAA57FA}" dt="2025-07-08T10:15:22.519" v="87"/>
        <pc:sldMasterMkLst>
          <pc:docMk/>
          <pc:sldMasterMk cId="2052341067" sldId="2147483672"/>
        </pc:sldMasterMkLst>
        <pc:sldLayoutChg chg="add del mod replId">
          <pc:chgData name="Eoin Monaghan" userId="S::monagheo@tcd.ie::665e16c9-ba98-4761-bf5f-49cd9dd27594" providerId="AD" clId="Web-{F821E858-B038-8EA4-E3C9-BB845DAA57FA}" dt="2025-07-08T10:15:22.519" v="87"/>
          <pc:sldLayoutMkLst>
            <pc:docMk/>
            <pc:sldMasterMk cId="2052341067" sldId="2147483672"/>
            <pc:sldLayoutMk cId="1996948434" sldId="2147483673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22.519" v="87"/>
          <pc:sldLayoutMkLst>
            <pc:docMk/>
            <pc:sldMasterMk cId="2052341067" sldId="2147483672"/>
            <pc:sldLayoutMk cId="2867170006" sldId="2147483674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22.519" v="87"/>
          <pc:sldLayoutMkLst>
            <pc:docMk/>
            <pc:sldMasterMk cId="2052341067" sldId="2147483672"/>
            <pc:sldLayoutMk cId="1424593628" sldId="2147483675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22.519" v="87"/>
          <pc:sldLayoutMkLst>
            <pc:docMk/>
            <pc:sldMasterMk cId="2052341067" sldId="2147483672"/>
            <pc:sldLayoutMk cId="161149661" sldId="2147483676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22.519" v="87"/>
          <pc:sldLayoutMkLst>
            <pc:docMk/>
            <pc:sldMasterMk cId="2052341067" sldId="2147483672"/>
            <pc:sldLayoutMk cId="1722557635" sldId="2147483677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22.519" v="87"/>
          <pc:sldLayoutMkLst>
            <pc:docMk/>
            <pc:sldMasterMk cId="2052341067" sldId="2147483672"/>
            <pc:sldLayoutMk cId="3687149942" sldId="2147483678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22.519" v="87"/>
          <pc:sldLayoutMkLst>
            <pc:docMk/>
            <pc:sldMasterMk cId="2052341067" sldId="2147483672"/>
            <pc:sldLayoutMk cId="2470811431" sldId="2147483679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22.519" v="87"/>
          <pc:sldLayoutMkLst>
            <pc:docMk/>
            <pc:sldMasterMk cId="2052341067" sldId="2147483672"/>
            <pc:sldLayoutMk cId="2408048880" sldId="2147483680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22.519" v="87"/>
          <pc:sldLayoutMkLst>
            <pc:docMk/>
            <pc:sldMasterMk cId="2052341067" sldId="2147483672"/>
            <pc:sldLayoutMk cId="3018119455" sldId="2147483681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22.519" v="87"/>
          <pc:sldLayoutMkLst>
            <pc:docMk/>
            <pc:sldMasterMk cId="2052341067" sldId="2147483672"/>
            <pc:sldLayoutMk cId="3962535180" sldId="2147483682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22.519" v="87"/>
          <pc:sldLayoutMkLst>
            <pc:docMk/>
            <pc:sldMasterMk cId="2052341067" sldId="2147483672"/>
            <pc:sldLayoutMk cId="2590366877" sldId="2147483683"/>
          </pc:sldLayoutMkLst>
        </pc:sldLayoutChg>
      </pc:sldMasterChg>
      <pc:sldMasterChg chg="add del addSldLayout delSldLayout modSldLayout">
        <pc:chgData name="Eoin Monaghan" userId="S::monagheo@tcd.ie::665e16c9-ba98-4761-bf5f-49cd9dd27594" providerId="AD" clId="Web-{F821E858-B038-8EA4-E3C9-BB845DAA57FA}" dt="2025-07-08T10:15:33.644" v="88"/>
        <pc:sldMasterMkLst>
          <pc:docMk/>
          <pc:sldMasterMk cId="271885898" sldId="2147483684"/>
        </pc:sldMasterMkLst>
        <pc:sldLayoutChg chg="add del mod replId">
          <pc:chgData name="Eoin Monaghan" userId="S::monagheo@tcd.ie::665e16c9-ba98-4761-bf5f-49cd9dd27594" providerId="AD" clId="Web-{F821E858-B038-8EA4-E3C9-BB845DAA57FA}" dt="2025-07-08T10:15:33.644" v="88"/>
          <pc:sldLayoutMkLst>
            <pc:docMk/>
            <pc:sldMasterMk cId="271885898" sldId="2147483684"/>
            <pc:sldLayoutMk cId="1915342744" sldId="2147483685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33.644" v="88"/>
          <pc:sldLayoutMkLst>
            <pc:docMk/>
            <pc:sldMasterMk cId="271885898" sldId="2147483684"/>
            <pc:sldLayoutMk cId="4224458448" sldId="2147483686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33.644" v="88"/>
          <pc:sldLayoutMkLst>
            <pc:docMk/>
            <pc:sldMasterMk cId="271885898" sldId="2147483684"/>
            <pc:sldLayoutMk cId="2887780855" sldId="2147483687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33.644" v="88"/>
          <pc:sldLayoutMkLst>
            <pc:docMk/>
            <pc:sldMasterMk cId="271885898" sldId="2147483684"/>
            <pc:sldLayoutMk cId="1325538763" sldId="2147483688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33.644" v="88"/>
          <pc:sldLayoutMkLst>
            <pc:docMk/>
            <pc:sldMasterMk cId="271885898" sldId="2147483684"/>
            <pc:sldLayoutMk cId="1608053262" sldId="2147483689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33.644" v="88"/>
          <pc:sldLayoutMkLst>
            <pc:docMk/>
            <pc:sldMasterMk cId="271885898" sldId="2147483684"/>
            <pc:sldLayoutMk cId="2152690473" sldId="2147483690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33.644" v="88"/>
          <pc:sldLayoutMkLst>
            <pc:docMk/>
            <pc:sldMasterMk cId="271885898" sldId="2147483684"/>
            <pc:sldLayoutMk cId="335994315" sldId="2147483691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33.644" v="88"/>
          <pc:sldLayoutMkLst>
            <pc:docMk/>
            <pc:sldMasterMk cId="271885898" sldId="2147483684"/>
            <pc:sldLayoutMk cId="3988017331" sldId="2147483692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33.644" v="88"/>
          <pc:sldLayoutMkLst>
            <pc:docMk/>
            <pc:sldMasterMk cId="271885898" sldId="2147483684"/>
            <pc:sldLayoutMk cId="2955521167" sldId="2147483693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33.644" v="88"/>
          <pc:sldLayoutMkLst>
            <pc:docMk/>
            <pc:sldMasterMk cId="271885898" sldId="2147483684"/>
            <pc:sldLayoutMk cId="2120060729" sldId="2147483694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33.644" v="88"/>
          <pc:sldLayoutMkLst>
            <pc:docMk/>
            <pc:sldMasterMk cId="271885898" sldId="2147483684"/>
            <pc:sldLayoutMk cId="4190277587" sldId="2147483695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33.644" v="88"/>
          <pc:sldLayoutMkLst>
            <pc:docMk/>
            <pc:sldMasterMk cId="271885898" sldId="2147483684"/>
            <pc:sldLayoutMk cId="3381932098" sldId="2147483696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33.644" v="88"/>
          <pc:sldLayoutMkLst>
            <pc:docMk/>
            <pc:sldMasterMk cId="271885898" sldId="2147483684"/>
            <pc:sldLayoutMk cId="1777266465" sldId="2147483697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33.644" v="88"/>
          <pc:sldLayoutMkLst>
            <pc:docMk/>
            <pc:sldMasterMk cId="271885898" sldId="2147483684"/>
            <pc:sldLayoutMk cId="31908386" sldId="2147483698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33.644" v="88"/>
          <pc:sldLayoutMkLst>
            <pc:docMk/>
            <pc:sldMasterMk cId="271885898" sldId="2147483684"/>
            <pc:sldLayoutMk cId="3030229227" sldId="2147483699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33.644" v="88"/>
          <pc:sldLayoutMkLst>
            <pc:docMk/>
            <pc:sldMasterMk cId="271885898" sldId="2147483684"/>
            <pc:sldLayoutMk cId="2409444412" sldId="2147483700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33.644" v="88"/>
          <pc:sldLayoutMkLst>
            <pc:docMk/>
            <pc:sldMasterMk cId="271885898" sldId="2147483684"/>
            <pc:sldLayoutMk cId="3291192904" sldId="2147483701"/>
          </pc:sldLayoutMkLst>
        </pc:sldLayoutChg>
      </pc:sldMasterChg>
      <pc:sldMasterChg chg="add del addSldLayout delSldLayout modSldLayout">
        <pc:chgData name="Eoin Monaghan" userId="S::monagheo@tcd.ie::665e16c9-ba98-4761-bf5f-49cd9dd27594" providerId="AD" clId="Web-{F821E858-B038-8EA4-E3C9-BB845DAA57FA}" dt="2025-07-08T10:15:41.394" v="89"/>
        <pc:sldMasterMkLst>
          <pc:docMk/>
          <pc:sldMasterMk cId="2099725960" sldId="2147483702"/>
        </pc:sldMasterMkLst>
        <pc:sldLayoutChg chg="add del mod replId">
          <pc:chgData name="Eoin Monaghan" userId="S::monagheo@tcd.ie::665e16c9-ba98-4761-bf5f-49cd9dd27594" providerId="AD" clId="Web-{F821E858-B038-8EA4-E3C9-BB845DAA57FA}" dt="2025-07-08T10:15:41.394" v="89"/>
          <pc:sldLayoutMkLst>
            <pc:docMk/>
            <pc:sldMasterMk cId="2099725960" sldId="2147483702"/>
            <pc:sldLayoutMk cId="438002044" sldId="2147483703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41.394" v="89"/>
          <pc:sldLayoutMkLst>
            <pc:docMk/>
            <pc:sldMasterMk cId="2099725960" sldId="2147483702"/>
            <pc:sldLayoutMk cId="925809392" sldId="2147483704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41.394" v="89"/>
          <pc:sldLayoutMkLst>
            <pc:docMk/>
            <pc:sldMasterMk cId="2099725960" sldId="2147483702"/>
            <pc:sldLayoutMk cId="942970226" sldId="2147483705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41.394" v="89"/>
          <pc:sldLayoutMkLst>
            <pc:docMk/>
            <pc:sldMasterMk cId="2099725960" sldId="2147483702"/>
            <pc:sldLayoutMk cId="727421446" sldId="2147483706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41.394" v="89"/>
          <pc:sldLayoutMkLst>
            <pc:docMk/>
            <pc:sldMasterMk cId="2099725960" sldId="2147483702"/>
            <pc:sldLayoutMk cId="1615341717" sldId="2147483707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41.394" v="89"/>
          <pc:sldLayoutMkLst>
            <pc:docMk/>
            <pc:sldMasterMk cId="2099725960" sldId="2147483702"/>
            <pc:sldLayoutMk cId="1765324716" sldId="2147483708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41.394" v="89"/>
          <pc:sldLayoutMkLst>
            <pc:docMk/>
            <pc:sldMasterMk cId="2099725960" sldId="2147483702"/>
            <pc:sldLayoutMk cId="850300187" sldId="2147483709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41.394" v="89"/>
          <pc:sldLayoutMkLst>
            <pc:docMk/>
            <pc:sldMasterMk cId="2099725960" sldId="2147483702"/>
            <pc:sldLayoutMk cId="572519848" sldId="2147483710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41.394" v="89"/>
          <pc:sldLayoutMkLst>
            <pc:docMk/>
            <pc:sldMasterMk cId="2099725960" sldId="2147483702"/>
            <pc:sldLayoutMk cId="3553419574" sldId="2147483711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41.394" v="89"/>
          <pc:sldLayoutMkLst>
            <pc:docMk/>
            <pc:sldMasterMk cId="2099725960" sldId="2147483702"/>
            <pc:sldLayoutMk cId="536597692" sldId="2147483712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41.394" v="89"/>
          <pc:sldLayoutMkLst>
            <pc:docMk/>
            <pc:sldMasterMk cId="2099725960" sldId="2147483702"/>
            <pc:sldLayoutMk cId="2762990840" sldId="2147483713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41.394" v="89"/>
          <pc:sldLayoutMkLst>
            <pc:docMk/>
            <pc:sldMasterMk cId="2099725960" sldId="2147483702"/>
            <pc:sldLayoutMk cId="2390051547" sldId="2147483714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41.394" v="89"/>
          <pc:sldLayoutMkLst>
            <pc:docMk/>
            <pc:sldMasterMk cId="2099725960" sldId="2147483702"/>
            <pc:sldLayoutMk cId="3067653869" sldId="2147483715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41.394" v="89"/>
          <pc:sldLayoutMkLst>
            <pc:docMk/>
            <pc:sldMasterMk cId="2099725960" sldId="2147483702"/>
            <pc:sldLayoutMk cId="2271149538" sldId="2147483716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41.394" v="89"/>
          <pc:sldLayoutMkLst>
            <pc:docMk/>
            <pc:sldMasterMk cId="2099725960" sldId="2147483702"/>
            <pc:sldLayoutMk cId="1793978352" sldId="2147483717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41.394" v="89"/>
          <pc:sldLayoutMkLst>
            <pc:docMk/>
            <pc:sldMasterMk cId="2099725960" sldId="2147483702"/>
            <pc:sldLayoutMk cId="3234410672" sldId="2147483718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41.394" v="89"/>
          <pc:sldLayoutMkLst>
            <pc:docMk/>
            <pc:sldMasterMk cId="2099725960" sldId="2147483702"/>
            <pc:sldLayoutMk cId="4244930349" sldId="2147483719"/>
          </pc:sldLayoutMkLst>
        </pc:sldLayoutChg>
      </pc:sldMasterChg>
      <pc:sldMasterChg chg="add del addSldLayout delSldLayout modSldLayout">
        <pc:chgData name="Eoin Monaghan" userId="S::monagheo@tcd.ie::665e16c9-ba98-4761-bf5f-49cd9dd27594" providerId="AD" clId="Web-{F821E858-B038-8EA4-E3C9-BB845DAA57FA}" dt="2025-07-08T10:15:52.270" v="90"/>
        <pc:sldMasterMkLst>
          <pc:docMk/>
          <pc:sldMasterMk cId="2745786245" sldId="2147483720"/>
        </pc:sldMasterMkLst>
        <pc:sldLayoutChg chg="add del mod replId">
          <pc:chgData name="Eoin Monaghan" userId="S::monagheo@tcd.ie::665e16c9-ba98-4761-bf5f-49cd9dd27594" providerId="AD" clId="Web-{F821E858-B038-8EA4-E3C9-BB845DAA57FA}" dt="2025-07-08T10:15:52.270" v="90"/>
          <pc:sldLayoutMkLst>
            <pc:docMk/>
            <pc:sldMasterMk cId="2745786245" sldId="2147483720"/>
            <pc:sldLayoutMk cId="1090749341" sldId="2147483721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52.270" v="90"/>
          <pc:sldLayoutMkLst>
            <pc:docMk/>
            <pc:sldMasterMk cId="2745786245" sldId="2147483720"/>
            <pc:sldLayoutMk cId="3251835464" sldId="2147483722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52.270" v="90"/>
          <pc:sldLayoutMkLst>
            <pc:docMk/>
            <pc:sldMasterMk cId="2745786245" sldId="2147483720"/>
            <pc:sldLayoutMk cId="2003028863" sldId="2147483723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52.270" v="90"/>
          <pc:sldLayoutMkLst>
            <pc:docMk/>
            <pc:sldMasterMk cId="2745786245" sldId="2147483720"/>
            <pc:sldLayoutMk cId="574046150" sldId="2147483724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52.270" v="90"/>
          <pc:sldLayoutMkLst>
            <pc:docMk/>
            <pc:sldMasterMk cId="2745786245" sldId="2147483720"/>
            <pc:sldLayoutMk cId="777699191" sldId="2147483725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52.270" v="90"/>
          <pc:sldLayoutMkLst>
            <pc:docMk/>
            <pc:sldMasterMk cId="2745786245" sldId="2147483720"/>
            <pc:sldLayoutMk cId="2226087955" sldId="2147483726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52.270" v="90"/>
          <pc:sldLayoutMkLst>
            <pc:docMk/>
            <pc:sldMasterMk cId="2745786245" sldId="2147483720"/>
            <pc:sldLayoutMk cId="874852863" sldId="2147483727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52.270" v="90"/>
          <pc:sldLayoutMkLst>
            <pc:docMk/>
            <pc:sldMasterMk cId="2745786245" sldId="2147483720"/>
            <pc:sldLayoutMk cId="876538715" sldId="2147483728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52.270" v="90"/>
          <pc:sldLayoutMkLst>
            <pc:docMk/>
            <pc:sldMasterMk cId="2745786245" sldId="2147483720"/>
            <pc:sldLayoutMk cId="2229576234" sldId="2147483729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52.270" v="90"/>
          <pc:sldLayoutMkLst>
            <pc:docMk/>
            <pc:sldMasterMk cId="2745786245" sldId="2147483720"/>
            <pc:sldLayoutMk cId="920846009" sldId="2147483730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5:52.270" v="90"/>
          <pc:sldLayoutMkLst>
            <pc:docMk/>
            <pc:sldMasterMk cId="2745786245" sldId="2147483720"/>
            <pc:sldLayoutMk cId="896524925" sldId="2147483731"/>
          </pc:sldLayoutMkLst>
        </pc:sldLayoutChg>
      </pc:sldMasterChg>
      <pc:sldMasterChg chg="add del addSldLayout delSldLayout modSldLayout">
        <pc:chgData name="Eoin Monaghan" userId="S::monagheo@tcd.ie::665e16c9-ba98-4761-bf5f-49cd9dd27594" providerId="AD" clId="Web-{F821E858-B038-8EA4-E3C9-BB845DAA57FA}" dt="2025-07-08T10:16:14.193" v="91"/>
        <pc:sldMasterMkLst>
          <pc:docMk/>
          <pc:sldMasterMk cId="1360137719" sldId="2147483732"/>
        </pc:sldMasterMkLst>
        <pc:sldLayoutChg chg="add del mod replId">
          <pc:chgData name="Eoin Monaghan" userId="S::monagheo@tcd.ie::665e16c9-ba98-4761-bf5f-49cd9dd27594" providerId="AD" clId="Web-{F821E858-B038-8EA4-E3C9-BB845DAA57FA}" dt="2025-07-08T10:16:14.193" v="91"/>
          <pc:sldLayoutMkLst>
            <pc:docMk/>
            <pc:sldMasterMk cId="1360137719" sldId="2147483732"/>
            <pc:sldLayoutMk cId="2110229197" sldId="2147483733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6:14.193" v="91"/>
          <pc:sldLayoutMkLst>
            <pc:docMk/>
            <pc:sldMasterMk cId="1360137719" sldId="2147483732"/>
            <pc:sldLayoutMk cId="151085074" sldId="2147483734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6:14.193" v="91"/>
          <pc:sldLayoutMkLst>
            <pc:docMk/>
            <pc:sldMasterMk cId="1360137719" sldId="2147483732"/>
            <pc:sldLayoutMk cId="2563814733" sldId="2147483735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6:14.193" v="91"/>
          <pc:sldLayoutMkLst>
            <pc:docMk/>
            <pc:sldMasterMk cId="1360137719" sldId="2147483732"/>
            <pc:sldLayoutMk cId="2251487574" sldId="2147483736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6:14.193" v="91"/>
          <pc:sldLayoutMkLst>
            <pc:docMk/>
            <pc:sldMasterMk cId="1360137719" sldId="2147483732"/>
            <pc:sldLayoutMk cId="1600016896" sldId="2147483737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6:14.193" v="91"/>
          <pc:sldLayoutMkLst>
            <pc:docMk/>
            <pc:sldMasterMk cId="1360137719" sldId="2147483732"/>
            <pc:sldLayoutMk cId="2806149763" sldId="2147483738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6:14.193" v="91"/>
          <pc:sldLayoutMkLst>
            <pc:docMk/>
            <pc:sldMasterMk cId="1360137719" sldId="2147483732"/>
            <pc:sldLayoutMk cId="231404215" sldId="2147483739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6:14.193" v="91"/>
          <pc:sldLayoutMkLst>
            <pc:docMk/>
            <pc:sldMasterMk cId="1360137719" sldId="2147483732"/>
            <pc:sldLayoutMk cId="1012185820" sldId="2147483740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6:14.193" v="91"/>
          <pc:sldLayoutMkLst>
            <pc:docMk/>
            <pc:sldMasterMk cId="1360137719" sldId="2147483732"/>
            <pc:sldLayoutMk cId="2438994509" sldId="2147483741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6:14.193" v="91"/>
          <pc:sldLayoutMkLst>
            <pc:docMk/>
            <pc:sldMasterMk cId="1360137719" sldId="2147483732"/>
            <pc:sldLayoutMk cId="4021604585" sldId="2147483742"/>
          </pc:sldLayoutMkLst>
        </pc:sldLayoutChg>
        <pc:sldLayoutChg chg="add del mod replId">
          <pc:chgData name="Eoin Monaghan" userId="S::monagheo@tcd.ie::665e16c9-ba98-4761-bf5f-49cd9dd27594" providerId="AD" clId="Web-{F821E858-B038-8EA4-E3C9-BB845DAA57FA}" dt="2025-07-08T10:16:14.193" v="91"/>
          <pc:sldLayoutMkLst>
            <pc:docMk/>
            <pc:sldMasterMk cId="1360137719" sldId="2147483732"/>
            <pc:sldLayoutMk cId="2449214673" sldId="2147483743"/>
          </pc:sldLayoutMkLst>
        </pc:sldLayoutChg>
      </pc:sldMasterChg>
      <pc:sldMasterChg chg="add addSldLayout modSldLayout">
        <pc:chgData name="Eoin Monaghan" userId="S::monagheo@tcd.ie::665e16c9-ba98-4761-bf5f-49cd9dd27594" providerId="AD" clId="Web-{F821E858-B038-8EA4-E3C9-BB845DAA57FA}" dt="2025-07-08T10:16:14.193" v="91"/>
        <pc:sldMasterMkLst>
          <pc:docMk/>
          <pc:sldMasterMk cId="2036166990" sldId="2147483744"/>
        </pc:sldMasterMkLst>
        <pc:sldLayoutChg chg="add mod replId">
          <pc:chgData name="Eoin Monaghan" userId="S::monagheo@tcd.ie::665e16c9-ba98-4761-bf5f-49cd9dd27594" providerId="AD" clId="Web-{F821E858-B038-8EA4-E3C9-BB845DAA57FA}" dt="2025-07-08T10:16:14.193" v="91"/>
          <pc:sldLayoutMkLst>
            <pc:docMk/>
            <pc:sldMasterMk cId="2036166990" sldId="2147483744"/>
            <pc:sldLayoutMk cId="3202991048" sldId="2147483745"/>
          </pc:sldLayoutMkLst>
        </pc:sldLayoutChg>
        <pc:sldLayoutChg chg="add mod replId">
          <pc:chgData name="Eoin Monaghan" userId="S::monagheo@tcd.ie::665e16c9-ba98-4761-bf5f-49cd9dd27594" providerId="AD" clId="Web-{F821E858-B038-8EA4-E3C9-BB845DAA57FA}" dt="2025-07-08T10:16:14.193" v="91"/>
          <pc:sldLayoutMkLst>
            <pc:docMk/>
            <pc:sldMasterMk cId="2036166990" sldId="2147483744"/>
            <pc:sldLayoutMk cId="3050772512" sldId="2147483746"/>
          </pc:sldLayoutMkLst>
        </pc:sldLayoutChg>
        <pc:sldLayoutChg chg="add mod replId">
          <pc:chgData name="Eoin Monaghan" userId="S::monagheo@tcd.ie::665e16c9-ba98-4761-bf5f-49cd9dd27594" providerId="AD" clId="Web-{F821E858-B038-8EA4-E3C9-BB845DAA57FA}" dt="2025-07-08T10:16:14.193" v="91"/>
          <pc:sldLayoutMkLst>
            <pc:docMk/>
            <pc:sldMasterMk cId="2036166990" sldId="2147483744"/>
            <pc:sldLayoutMk cId="338297758" sldId="2147483747"/>
          </pc:sldLayoutMkLst>
        </pc:sldLayoutChg>
        <pc:sldLayoutChg chg="add mod replId">
          <pc:chgData name="Eoin Monaghan" userId="S::monagheo@tcd.ie::665e16c9-ba98-4761-bf5f-49cd9dd27594" providerId="AD" clId="Web-{F821E858-B038-8EA4-E3C9-BB845DAA57FA}" dt="2025-07-08T10:16:14.193" v="91"/>
          <pc:sldLayoutMkLst>
            <pc:docMk/>
            <pc:sldMasterMk cId="2036166990" sldId="2147483744"/>
            <pc:sldLayoutMk cId="147891430" sldId="2147483748"/>
          </pc:sldLayoutMkLst>
        </pc:sldLayoutChg>
        <pc:sldLayoutChg chg="add mod replId">
          <pc:chgData name="Eoin Monaghan" userId="S::monagheo@tcd.ie::665e16c9-ba98-4761-bf5f-49cd9dd27594" providerId="AD" clId="Web-{F821E858-B038-8EA4-E3C9-BB845DAA57FA}" dt="2025-07-08T10:16:14.193" v="91"/>
          <pc:sldLayoutMkLst>
            <pc:docMk/>
            <pc:sldMasterMk cId="2036166990" sldId="2147483744"/>
            <pc:sldLayoutMk cId="2473770550" sldId="2147483749"/>
          </pc:sldLayoutMkLst>
        </pc:sldLayoutChg>
        <pc:sldLayoutChg chg="add mod replId">
          <pc:chgData name="Eoin Monaghan" userId="S::monagheo@tcd.ie::665e16c9-ba98-4761-bf5f-49cd9dd27594" providerId="AD" clId="Web-{F821E858-B038-8EA4-E3C9-BB845DAA57FA}" dt="2025-07-08T10:16:14.193" v="91"/>
          <pc:sldLayoutMkLst>
            <pc:docMk/>
            <pc:sldMasterMk cId="2036166990" sldId="2147483744"/>
            <pc:sldLayoutMk cId="2071132559" sldId="2147483750"/>
          </pc:sldLayoutMkLst>
        </pc:sldLayoutChg>
        <pc:sldLayoutChg chg="add mod replId">
          <pc:chgData name="Eoin Monaghan" userId="S::monagheo@tcd.ie::665e16c9-ba98-4761-bf5f-49cd9dd27594" providerId="AD" clId="Web-{F821E858-B038-8EA4-E3C9-BB845DAA57FA}" dt="2025-07-08T10:16:14.193" v="91"/>
          <pc:sldLayoutMkLst>
            <pc:docMk/>
            <pc:sldMasterMk cId="2036166990" sldId="2147483744"/>
            <pc:sldLayoutMk cId="2613438334" sldId="2147483751"/>
          </pc:sldLayoutMkLst>
        </pc:sldLayoutChg>
        <pc:sldLayoutChg chg="add mod replId">
          <pc:chgData name="Eoin Monaghan" userId="S::monagheo@tcd.ie::665e16c9-ba98-4761-bf5f-49cd9dd27594" providerId="AD" clId="Web-{F821E858-B038-8EA4-E3C9-BB845DAA57FA}" dt="2025-07-08T10:16:14.193" v="91"/>
          <pc:sldLayoutMkLst>
            <pc:docMk/>
            <pc:sldMasterMk cId="2036166990" sldId="2147483744"/>
            <pc:sldLayoutMk cId="1897988216" sldId="2147483752"/>
          </pc:sldLayoutMkLst>
        </pc:sldLayoutChg>
        <pc:sldLayoutChg chg="add mod replId">
          <pc:chgData name="Eoin Monaghan" userId="S::monagheo@tcd.ie::665e16c9-ba98-4761-bf5f-49cd9dd27594" providerId="AD" clId="Web-{F821E858-B038-8EA4-E3C9-BB845DAA57FA}" dt="2025-07-08T10:16:14.193" v="91"/>
          <pc:sldLayoutMkLst>
            <pc:docMk/>
            <pc:sldMasterMk cId="2036166990" sldId="2147483744"/>
            <pc:sldLayoutMk cId="2372693434" sldId="2147483753"/>
          </pc:sldLayoutMkLst>
        </pc:sldLayoutChg>
        <pc:sldLayoutChg chg="add mod replId">
          <pc:chgData name="Eoin Monaghan" userId="S::monagheo@tcd.ie::665e16c9-ba98-4761-bf5f-49cd9dd27594" providerId="AD" clId="Web-{F821E858-B038-8EA4-E3C9-BB845DAA57FA}" dt="2025-07-08T10:16:14.193" v="91"/>
          <pc:sldLayoutMkLst>
            <pc:docMk/>
            <pc:sldMasterMk cId="2036166990" sldId="2147483744"/>
            <pc:sldLayoutMk cId="1144214305" sldId="2147483754"/>
          </pc:sldLayoutMkLst>
        </pc:sldLayoutChg>
        <pc:sldLayoutChg chg="add mod replId">
          <pc:chgData name="Eoin Monaghan" userId="S::monagheo@tcd.ie::665e16c9-ba98-4761-bf5f-49cd9dd27594" providerId="AD" clId="Web-{F821E858-B038-8EA4-E3C9-BB845DAA57FA}" dt="2025-07-08T10:16:14.193" v="91"/>
          <pc:sldLayoutMkLst>
            <pc:docMk/>
            <pc:sldMasterMk cId="2036166990" sldId="2147483744"/>
            <pc:sldLayoutMk cId="575566224" sldId="2147483755"/>
          </pc:sldLayoutMkLst>
        </pc:sldLayoutChg>
      </pc:sldMasterChg>
    </pc:docChg>
  </pc:docChgLst>
  <pc:docChgLst>
    <pc:chgData name="Eoin Monaghan" userId="S::monagheo@tcd.ie::665e16c9-ba98-4761-bf5f-49cd9dd27594" providerId="AD" clId="Web-{22225945-0945-87D1-948B-3DE816B4AA23}"/>
    <pc:docChg chg="addSld modSld">
      <pc:chgData name="Eoin Monaghan" userId="S::monagheo@tcd.ie::665e16c9-ba98-4761-bf5f-49cd9dd27594" providerId="AD" clId="Web-{22225945-0945-87D1-948B-3DE816B4AA23}" dt="2025-07-08T08:15:45.297" v="1787" actId="20577"/>
      <pc:docMkLst>
        <pc:docMk/>
      </pc:docMkLst>
      <pc:sldChg chg="modSp">
        <pc:chgData name="Eoin Monaghan" userId="S::monagheo@tcd.ie::665e16c9-ba98-4761-bf5f-49cd9dd27594" providerId="AD" clId="Web-{22225945-0945-87D1-948B-3DE816B4AA23}" dt="2025-07-08T07:14:32.093" v="33" actId="20577"/>
        <pc:sldMkLst>
          <pc:docMk/>
          <pc:sldMk cId="109857222" sldId="256"/>
        </pc:sldMkLst>
        <pc:spChg chg="mod">
          <ac:chgData name="Eoin Monaghan" userId="S::monagheo@tcd.ie::665e16c9-ba98-4761-bf5f-49cd9dd27594" providerId="AD" clId="Web-{22225945-0945-87D1-948B-3DE816B4AA23}" dt="2025-07-08T07:14:11.796" v="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oin Monaghan" userId="S::monagheo@tcd.ie::665e16c9-ba98-4761-bf5f-49cd9dd27594" providerId="AD" clId="Web-{22225945-0945-87D1-948B-3DE816B4AA23}" dt="2025-07-08T07:14:32.093" v="3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">
        <pc:chgData name="Eoin Monaghan" userId="S::monagheo@tcd.ie::665e16c9-ba98-4761-bf5f-49cd9dd27594" providerId="AD" clId="Web-{22225945-0945-87D1-948B-3DE816B4AA23}" dt="2025-07-08T07:17:43.693" v="88"/>
        <pc:sldMkLst>
          <pc:docMk/>
          <pc:sldMk cId="104552211" sldId="257"/>
        </pc:sldMkLst>
        <pc:spChg chg="mod">
          <ac:chgData name="Eoin Monaghan" userId="S::monagheo@tcd.ie::665e16c9-ba98-4761-bf5f-49cd9dd27594" providerId="AD" clId="Web-{22225945-0945-87D1-948B-3DE816B4AA23}" dt="2025-07-08T07:15:25.407" v="39" actId="20577"/>
          <ac:spMkLst>
            <pc:docMk/>
            <pc:sldMk cId="104552211" sldId="257"/>
            <ac:spMk id="2" creationId="{519514FA-E4BC-62FD-E68D-A0F2B398E5C8}"/>
          </ac:spMkLst>
        </pc:spChg>
        <pc:spChg chg="mod">
          <ac:chgData name="Eoin Monaghan" userId="S::monagheo@tcd.ie::665e16c9-ba98-4761-bf5f-49cd9dd27594" providerId="AD" clId="Web-{22225945-0945-87D1-948B-3DE816B4AA23}" dt="2025-07-08T07:16:46.644" v="63" actId="20577"/>
          <ac:spMkLst>
            <pc:docMk/>
            <pc:sldMk cId="104552211" sldId="257"/>
            <ac:spMk id="3" creationId="{63B17748-227E-341E-21D8-712B605665A4}"/>
          </ac:spMkLst>
        </pc:spChg>
        <pc:spChg chg="add mod">
          <ac:chgData name="Eoin Monaghan" userId="S::monagheo@tcd.ie::665e16c9-ba98-4761-bf5f-49cd9dd27594" providerId="AD" clId="Web-{22225945-0945-87D1-948B-3DE816B4AA23}" dt="2025-07-08T07:17:43.693" v="88"/>
          <ac:spMkLst>
            <pc:docMk/>
            <pc:sldMk cId="104552211" sldId="257"/>
            <ac:spMk id="4" creationId="{C359F22D-400F-1864-C583-D86F45702A2A}"/>
          </ac:spMkLst>
        </pc:spChg>
      </pc:sldChg>
      <pc:sldChg chg="modSp new">
        <pc:chgData name="Eoin Monaghan" userId="S::monagheo@tcd.ie::665e16c9-ba98-4761-bf5f-49cd9dd27594" providerId="AD" clId="Web-{22225945-0945-87D1-948B-3DE816B4AA23}" dt="2025-07-08T07:20:12.447" v="257" actId="20577"/>
        <pc:sldMkLst>
          <pc:docMk/>
          <pc:sldMk cId="3708423848" sldId="258"/>
        </pc:sldMkLst>
        <pc:spChg chg="mod">
          <ac:chgData name="Eoin Monaghan" userId="S::monagheo@tcd.ie::665e16c9-ba98-4761-bf5f-49cd9dd27594" providerId="AD" clId="Web-{22225945-0945-87D1-948B-3DE816B4AA23}" dt="2025-07-08T07:18:16.756" v="96" actId="20577"/>
          <ac:spMkLst>
            <pc:docMk/>
            <pc:sldMk cId="3708423848" sldId="258"/>
            <ac:spMk id="2" creationId="{F893C98D-D69F-839F-3688-708F4D44C63A}"/>
          </ac:spMkLst>
        </pc:spChg>
        <pc:spChg chg="mod">
          <ac:chgData name="Eoin Monaghan" userId="S::monagheo@tcd.ie::665e16c9-ba98-4761-bf5f-49cd9dd27594" providerId="AD" clId="Web-{22225945-0945-87D1-948B-3DE816B4AA23}" dt="2025-07-08T07:20:12.447" v="257" actId="20577"/>
          <ac:spMkLst>
            <pc:docMk/>
            <pc:sldMk cId="3708423848" sldId="258"/>
            <ac:spMk id="3" creationId="{91124606-4C63-15F2-17B7-1D107F95AA50}"/>
          </ac:spMkLst>
        </pc:spChg>
      </pc:sldChg>
      <pc:sldChg chg="modSp new">
        <pc:chgData name="Eoin Monaghan" userId="S::monagheo@tcd.ie::665e16c9-ba98-4761-bf5f-49cd9dd27594" providerId="AD" clId="Web-{22225945-0945-87D1-948B-3DE816B4AA23}" dt="2025-07-08T07:21:48.934" v="379" actId="20577"/>
        <pc:sldMkLst>
          <pc:docMk/>
          <pc:sldMk cId="3821563404" sldId="259"/>
        </pc:sldMkLst>
        <pc:spChg chg="mod">
          <ac:chgData name="Eoin Monaghan" userId="S::monagheo@tcd.ie::665e16c9-ba98-4761-bf5f-49cd9dd27594" providerId="AD" clId="Web-{22225945-0945-87D1-948B-3DE816B4AA23}" dt="2025-07-08T07:20:25.182" v="270" actId="20577"/>
          <ac:spMkLst>
            <pc:docMk/>
            <pc:sldMk cId="3821563404" sldId="259"/>
            <ac:spMk id="2" creationId="{D922BDB4-276D-F9A3-ED29-3E6A9E1D9291}"/>
          </ac:spMkLst>
        </pc:spChg>
        <pc:spChg chg="mod">
          <ac:chgData name="Eoin Monaghan" userId="S::monagheo@tcd.ie::665e16c9-ba98-4761-bf5f-49cd9dd27594" providerId="AD" clId="Web-{22225945-0945-87D1-948B-3DE816B4AA23}" dt="2025-07-08T07:21:48.934" v="379" actId="20577"/>
          <ac:spMkLst>
            <pc:docMk/>
            <pc:sldMk cId="3821563404" sldId="259"/>
            <ac:spMk id="3" creationId="{1081786A-9C6F-B28F-44DA-8EA66DD50928}"/>
          </ac:spMkLst>
        </pc:spChg>
      </pc:sldChg>
      <pc:sldChg chg="modSp new">
        <pc:chgData name="Eoin Monaghan" userId="S::monagheo@tcd.ie::665e16c9-ba98-4761-bf5f-49cd9dd27594" providerId="AD" clId="Web-{22225945-0945-87D1-948B-3DE816B4AA23}" dt="2025-07-08T07:27:49.320" v="536" actId="20577"/>
        <pc:sldMkLst>
          <pc:docMk/>
          <pc:sldMk cId="3941543788" sldId="260"/>
        </pc:sldMkLst>
        <pc:spChg chg="mod">
          <ac:chgData name="Eoin Monaghan" userId="S::monagheo@tcd.ie::665e16c9-ba98-4761-bf5f-49cd9dd27594" providerId="AD" clId="Web-{22225945-0945-87D1-948B-3DE816B4AA23}" dt="2025-07-08T07:21:56.388" v="389" actId="20577"/>
          <ac:spMkLst>
            <pc:docMk/>
            <pc:sldMk cId="3941543788" sldId="260"/>
            <ac:spMk id="2" creationId="{69B2A424-9319-5F0E-8EC4-B5554AF79646}"/>
          </ac:spMkLst>
        </pc:spChg>
        <pc:spChg chg="mod">
          <ac:chgData name="Eoin Monaghan" userId="S::monagheo@tcd.ie::665e16c9-ba98-4761-bf5f-49cd9dd27594" providerId="AD" clId="Web-{22225945-0945-87D1-948B-3DE816B4AA23}" dt="2025-07-08T07:27:49.320" v="536" actId="20577"/>
          <ac:spMkLst>
            <pc:docMk/>
            <pc:sldMk cId="3941543788" sldId="260"/>
            <ac:spMk id="3" creationId="{9D574128-9E58-A9EB-890B-1A03D1833CD5}"/>
          </ac:spMkLst>
        </pc:spChg>
      </pc:sldChg>
      <pc:sldChg chg="modSp new">
        <pc:chgData name="Eoin Monaghan" userId="S::monagheo@tcd.ie::665e16c9-ba98-4761-bf5f-49cd9dd27594" providerId="AD" clId="Web-{22225945-0945-87D1-948B-3DE816B4AA23}" dt="2025-07-08T07:29:00.697" v="647" actId="20577"/>
        <pc:sldMkLst>
          <pc:docMk/>
          <pc:sldMk cId="3225916901" sldId="261"/>
        </pc:sldMkLst>
        <pc:spChg chg="mod">
          <ac:chgData name="Eoin Monaghan" userId="S::monagheo@tcd.ie::665e16c9-ba98-4761-bf5f-49cd9dd27594" providerId="AD" clId="Web-{22225945-0945-87D1-948B-3DE816B4AA23}" dt="2025-07-08T07:28:01.367" v="546" actId="20577"/>
          <ac:spMkLst>
            <pc:docMk/>
            <pc:sldMk cId="3225916901" sldId="261"/>
            <ac:spMk id="2" creationId="{F6196E17-5BDE-D635-D26F-6466B0A03EC4}"/>
          </ac:spMkLst>
        </pc:spChg>
        <pc:spChg chg="mod">
          <ac:chgData name="Eoin Monaghan" userId="S::monagheo@tcd.ie::665e16c9-ba98-4761-bf5f-49cd9dd27594" providerId="AD" clId="Web-{22225945-0945-87D1-948B-3DE816B4AA23}" dt="2025-07-08T07:29:00.697" v="647" actId="20577"/>
          <ac:spMkLst>
            <pc:docMk/>
            <pc:sldMk cId="3225916901" sldId="261"/>
            <ac:spMk id="3" creationId="{B7558B10-EC3A-8197-595B-6ECA437DD59D}"/>
          </ac:spMkLst>
        </pc:spChg>
      </pc:sldChg>
      <pc:sldChg chg="addSp delSp modSp new">
        <pc:chgData name="Eoin Monaghan" userId="S::monagheo@tcd.ie::665e16c9-ba98-4761-bf5f-49cd9dd27594" providerId="AD" clId="Web-{22225945-0945-87D1-948B-3DE816B4AA23}" dt="2025-07-08T07:31:07.404" v="676" actId="20577"/>
        <pc:sldMkLst>
          <pc:docMk/>
          <pc:sldMk cId="2350355225" sldId="262"/>
        </pc:sldMkLst>
        <pc:spChg chg="mod">
          <ac:chgData name="Eoin Monaghan" userId="S::monagheo@tcd.ie::665e16c9-ba98-4761-bf5f-49cd9dd27594" providerId="AD" clId="Web-{22225945-0945-87D1-948B-3DE816B4AA23}" dt="2025-07-08T07:30:34.778" v="664" actId="20577"/>
          <ac:spMkLst>
            <pc:docMk/>
            <pc:sldMk cId="2350355225" sldId="262"/>
            <ac:spMk id="2" creationId="{FBF16C0C-24EE-7143-8536-5DE45E0EAA7C}"/>
          </ac:spMkLst>
        </pc:spChg>
        <pc:spChg chg="mod">
          <ac:chgData name="Eoin Monaghan" userId="S::monagheo@tcd.ie::665e16c9-ba98-4761-bf5f-49cd9dd27594" providerId="AD" clId="Web-{22225945-0945-87D1-948B-3DE816B4AA23}" dt="2025-07-08T07:31:07.404" v="676" actId="20577"/>
          <ac:spMkLst>
            <pc:docMk/>
            <pc:sldMk cId="2350355225" sldId="262"/>
            <ac:spMk id="3" creationId="{A6621783-6596-2FE4-8DA9-F1C069187481}"/>
          </ac:spMkLst>
        </pc:spChg>
        <pc:spChg chg="add del mod">
          <ac:chgData name="Eoin Monaghan" userId="S::monagheo@tcd.ie::665e16c9-ba98-4761-bf5f-49cd9dd27594" providerId="AD" clId="Web-{22225945-0945-87D1-948B-3DE816B4AA23}" dt="2025-07-08T07:30:50.873" v="668"/>
          <ac:spMkLst>
            <pc:docMk/>
            <pc:sldMk cId="2350355225" sldId="262"/>
            <ac:spMk id="4" creationId="{9B0B90B9-DCAD-5F21-DDD9-8A0F1874FD1D}"/>
          </ac:spMkLst>
        </pc:spChg>
      </pc:sldChg>
      <pc:sldChg chg="addSp delSp modSp new">
        <pc:chgData name="Eoin Monaghan" userId="S::monagheo@tcd.ie::665e16c9-ba98-4761-bf5f-49cd9dd27594" providerId="AD" clId="Web-{22225945-0945-87D1-948B-3DE816B4AA23}" dt="2025-07-08T07:35:49.632" v="715" actId="20577"/>
        <pc:sldMkLst>
          <pc:docMk/>
          <pc:sldMk cId="2813332098" sldId="263"/>
        </pc:sldMkLst>
        <pc:spChg chg="mod">
          <ac:chgData name="Eoin Monaghan" userId="S::monagheo@tcd.ie::665e16c9-ba98-4761-bf5f-49cd9dd27594" providerId="AD" clId="Web-{22225945-0945-87D1-948B-3DE816B4AA23}" dt="2025-07-08T07:35:49.632" v="715" actId="20577"/>
          <ac:spMkLst>
            <pc:docMk/>
            <pc:sldMk cId="2813332098" sldId="263"/>
            <ac:spMk id="2" creationId="{38051B5B-E092-DA4B-0276-25E77B6EC5A2}"/>
          </ac:spMkLst>
        </pc:spChg>
        <pc:spChg chg="mod">
          <ac:chgData name="Eoin Monaghan" userId="S::monagheo@tcd.ie::665e16c9-ba98-4761-bf5f-49cd9dd27594" providerId="AD" clId="Web-{22225945-0945-87D1-948B-3DE816B4AA23}" dt="2025-07-08T07:35:32.037" v="705" actId="20577"/>
          <ac:spMkLst>
            <pc:docMk/>
            <pc:sldMk cId="2813332098" sldId="263"/>
            <ac:spMk id="3" creationId="{442E7A76-91A8-5EFD-05A4-BC6A1413B060}"/>
          </ac:spMkLst>
        </pc:spChg>
        <pc:spChg chg="add del mod">
          <ac:chgData name="Eoin Monaghan" userId="S::monagheo@tcd.ie::665e16c9-ba98-4761-bf5f-49cd9dd27594" providerId="AD" clId="Web-{22225945-0945-87D1-948B-3DE816B4AA23}" dt="2025-07-08T07:31:47.890" v="681"/>
          <ac:spMkLst>
            <pc:docMk/>
            <pc:sldMk cId="2813332098" sldId="263"/>
            <ac:spMk id="4" creationId="{E7BEBAEC-29E0-5AA0-3A76-70AC8CCF4C2D}"/>
          </ac:spMkLst>
        </pc:spChg>
        <pc:spChg chg="add del mod">
          <ac:chgData name="Eoin Monaghan" userId="S::monagheo@tcd.ie::665e16c9-ba98-4761-bf5f-49cd9dd27594" providerId="AD" clId="Web-{22225945-0945-87D1-948B-3DE816B4AA23}" dt="2025-07-08T07:34:13.254" v="685"/>
          <ac:spMkLst>
            <pc:docMk/>
            <pc:sldMk cId="2813332098" sldId="263"/>
            <ac:spMk id="5" creationId="{317287EB-178D-0E16-66C8-B6F21219726F}"/>
          </ac:spMkLst>
        </pc:spChg>
      </pc:sldChg>
      <pc:sldChg chg="modSp new">
        <pc:chgData name="Eoin Monaghan" userId="S::monagheo@tcd.ie::665e16c9-ba98-4761-bf5f-49cd9dd27594" providerId="AD" clId="Web-{22225945-0945-87D1-948B-3DE816B4AA23}" dt="2025-07-08T07:41:35.861" v="885" actId="20577"/>
        <pc:sldMkLst>
          <pc:docMk/>
          <pc:sldMk cId="1791021950" sldId="264"/>
        </pc:sldMkLst>
        <pc:spChg chg="mod">
          <ac:chgData name="Eoin Monaghan" userId="S::monagheo@tcd.ie::665e16c9-ba98-4761-bf5f-49cd9dd27594" providerId="AD" clId="Web-{22225945-0945-87D1-948B-3DE816B4AA23}" dt="2025-07-08T07:38:33.105" v="729" actId="20577"/>
          <ac:spMkLst>
            <pc:docMk/>
            <pc:sldMk cId="1791021950" sldId="264"/>
            <ac:spMk id="2" creationId="{E74BCB6E-D46A-9EC0-1BC8-7C505A4B01B1}"/>
          </ac:spMkLst>
        </pc:spChg>
        <pc:spChg chg="mod">
          <ac:chgData name="Eoin Monaghan" userId="S::monagheo@tcd.ie::665e16c9-ba98-4761-bf5f-49cd9dd27594" providerId="AD" clId="Web-{22225945-0945-87D1-948B-3DE816B4AA23}" dt="2025-07-08T07:41:35.861" v="885" actId="20577"/>
          <ac:spMkLst>
            <pc:docMk/>
            <pc:sldMk cId="1791021950" sldId="264"/>
            <ac:spMk id="3" creationId="{C4B9A54E-E3C5-B2D7-F7CA-B7546651FE6D}"/>
          </ac:spMkLst>
        </pc:spChg>
      </pc:sldChg>
      <pc:sldChg chg="modSp new">
        <pc:chgData name="Eoin Monaghan" userId="S::monagheo@tcd.ie::665e16c9-ba98-4761-bf5f-49cd9dd27594" providerId="AD" clId="Web-{22225945-0945-87D1-948B-3DE816B4AA23}" dt="2025-07-08T07:45:39.384" v="1101" actId="20577"/>
        <pc:sldMkLst>
          <pc:docMk/>
          <pc:sldMk cId="3678415510" sldId="265"/>
        </pc:sldMkLst>
        <pc:spChg chg="mod">
          <ac:chgData name="Eoin Monaghan" userId="S::monagheo@tcd.ie::665e16c9-ba98-4761-bf5f-49cd9dd27594" providerId="AD" clId="Web-{22225945-0945-87D1-948B-3DE816B4AA23}" dt="2025-07-08T07:41:48.783" v="895" actId="20577"/>
          <ac:spMkLst>
            <pc:docMk/>
            <pc:sldMk cId="3678415510" sldId="265"/>
            <ac:spMk id="2" creationId="{BF93D4DB-88B1-9FAD-AAEF-2E563A9C2FF7}"/>
          </ac:spMkLst>
        </pc:spChg>
        <pc:spChg chg="mod">
          <ac:chgData name="Eoin Monaghan" userId="S::monagheo@tcd.ie::665e16c9-ba98-4761-bf5f-49cd9dd27594" providerId="AD" clId="Web-{22225945-0945-87D1-948B-3DE816B4AA23}" dt="2025-07-08T07:45:39.384" v="1101" actId="20577"/>
          <ac:spMkLst>
            <pc:docMk/>
            <pc:sldMk cId="3678415510" sldId="265"/>
            <ac:spMk id="3" creationId="{6EF68021-283D-952E-5B89-245F582F3D3A}"/>
          </ac:spMkLst>
        </pc:spChg>
      </pc:sldChg>
      <pc:sldChg chg="addSp delSp modSp new">
        <pc:chgData name="Eoin Monaghan" userId="S::monagheo@tcd.ie::665e16c9-ba98-4761-bf5f-49cd9dd27594" providerId="AD" clId="Web-{22225945-0945-87D1-948B-3DE816B4AA23}" dt="2025-07-08T07:52:33.021" v="1289" actId="20577"/>
        <pc:sldMkLst>
          <pc:docMk/>
          <pc:sldMk cId="1522343210" sldId="266"/>
        </pc:sldMkLst>
        <pc:spChg chg="mod">
          <ac:chgData name="Eoin Monaghan" userId="S::monagheo@tcd.ie::665e16c9-ba98-4761-bf5f-49cd9dd27594" providerId="AD" clId="Web-{22225945-0945-87D1-948B-3DE816B4AA23}" dt="2025-07-08T07:46:26.510" v="1127" actId="20577"/>
          <ac:spMkLst>
            <pc:docMk/>
            <pc:sldMk cId="1522343210" sldId="266"/>
            <ac:spMk id="2" creationId="{BDC0F4B7-6DB4-8D6B-04DC-6C10807B5BFE}"/>
          </ac:spMkLst>
        </pc:spChg>
        <pc:spChg chg="mod">
          <ac:chgData name="Eoin Monaghan" userId="S::monagheo@tcd.ie::665e16c9-ba98-4761-bf5f-49cd9dd27594" providerId="AD" clId="Web-{22225945-0945-87D1-948B-3DE816B4AA23}" dt="2025-07-08T07:52:33.021" v="1289" actId="20577"/>
          <ac:spMkLst>
            <pc:docMk/>
            <pc:sldMk cId="1522343210" sldId="266"/>
            <ac:spMk id="3" creationId="{57A353F7-0426-8E7F-7266-2A6B8751F062}"/>
          </ac:spMkLst>
        </pc:spChg>
        <pc:spChg chg="add del mod">
          <ac:chgData name="Eoin Monaghan" userId="S::monagheo@tcd.ie::665e16c9-ba98-4761-bf5f-49cd9dd27594" providerId="AD" clId="Web-{22225945-0945-87D1-948B-3DE816B4AA23}" dt="2025-07-08T07:49:53.532" v="1256"/>
          <ac:spMkLst>
            <pc:docMk/>
            <pc:sldMk cId="1522343210" sldId="266"/>
            <ac:spMk id="4" creationId="{090F7A7C-D5DB-1E0F-3598-013DBCBF1A76}"/>
          </ac:spMkLst>
        </pc:spChg>
      </pc:sldChg>
      <pc:sldChg chg="modSp new">
        <pc:chgData name="Eoin Monaghan" userId="S::monagheo@tcd.ie::665e16c9-ba98-4761-bf5f-49cd9dd27594" providerId="AD" clId="Web-{22225945-0945-87D1-948B-3DE816B4AA23}" dt="2025-07-08T08:02:36.024" v="1425" actId="20577"/>
        <pc:sldMkLst>
          <pc:docMk/>
          <pc:sldMk cId="3232188208" sldId="267"/>
        </pc:sldMkLst>
        <pc:spChg chg="mod">
          <ac:chgData name="Eoin Monaghan" userId="S::monagheo@tcd.ie::665e16c9-ba98-4761-bf5f-49cd9dd27594" providerId="AD" clId="Web-{22225945-0945-87D1-948B-3DE816B4AA23}" dt="2025-07-08T08:00:42.676" v="1299" actId="20577"/>
          <ac:spMkLst>
            <pc:docMk/>
            <pc:sldMk cId="3232188208" sldId="267"/>
            <ac:spMk id="2" creationId="{AB42BE57-CF95-2E90-4FC0-5B46097F6E71}"/>
          </ac:spMkLst>
        </pc:spChg>
        <pc:spChg chg="mod">
          <ac:chgData name="Eoin Monaghan" userId="S::monagheo@tcd.ie::665e16c9-ba98-4761-bf5f-49cd9dd27594" providerId="AD" clId="Web-{22225945-0945-87D1-948B-3DE816B4AA23}" dt="2025-07-08T08:02:36.024" v="1425" actId="20577"/>
          <ac:spMkLst>
            <pc:docMk/>
            <pc:sldMk cId="3232188208" sldId="267"/>
            <ac:spMk id="3" creationId="{F779DF62-9DC1-34AA-66E7-97AF90E5808F}"/>
          </ac:spMkLst>
        </pc:spChg>
      </pc:sldChg>
      <pc:sldChg chg="modSp new">
        <pc:chgData name="Eoin Monaghan" userId="S::monagheo@tcd.ie::665e16c9-ba98-4761-bf5f-49cd9dd27594" providerId="AD" clId="Web-{22225945-0945-87D1-948B-3DE816B4AA23}" dt="2025-07-08T08:07:49.721" v="1708" actId="20577"/>
        <pc:sldMkLst>
          <pc:docMk/>
          <pc:sldMk cId="1584508207" sldId="268"/>
        </pc:sldMkLst>
        <pc:spChg chg="mod">
          <ac:chgData name="Eoin Monaghan" userId="S::monagheo@tcd.ie::665e16c9-ba98-4761-bf5f-49cd9dd27594" providerId="AD" clId="Web-{22225945-0945-87D1-948B-3DE816B4AA23}" dt="2025-07-08T08:02:40.024" v="1430" actId="20577"/>
          <ac:spMkLst>
            <pc:docMk/>
            <pc:sldMk cId="1584508207" sldId="268"/>
            <ac:spMk id="2" creationId="{B468EF90-4F54-026C-A89F-604679583719}"/>
          </ac:spMkLst>
        </pc:spChg>
        <pc:spChg chg="mod">
          <ac:chgData name="Eoin Monaghan" userId="S::monagheo@tcd.ie::665e16c9-ba98-4761-bf5f-49cd9dd27594" providerId="AD" clId="Web-{22225945-0945-87D1-948B-3DE816B4AA23}" dt="2025-07-08T08:07:49.721" v="1708" actId="20577"/>
          <ac:spMkLst>
            <pc:docMk/>
            <pc:sldMk cId="1584508207" sldId="268"/>
            <ac:spMk id="3" creationId="{2A9FB93F-1494-3A9B-46D0-8CD75D03573D}"/>
          </ac:spMkLst>
        </pc:spChg>
      </pc:sldChg>
      <pc:sldChg chg="modSp new">
        <pc:chgData name="Eoin Monaghan" userId="S::monagheo@tcd.ie::665e16c9-ba98-4761-bf5f-49cd9dd27594" providerId="AD" clId="Web-{22225945-0945-87D1-948B-3DE816B4AA23}" dt="2025-07-08T08:15:45.297" v="1787" actId="20577"/>
        <pc:sldMkLst>
          <pc:docMk/>
          <pc:sldMk cId="2173467927" sldId="269"/>
        </pc:sldMkLst>
        <pc:spChg chg="mod">
          <ac:chgData name="Eoin Monaghan" userId="S::monagheo@tcd.ie::665e16c9-ba98-4761-bf5f-49cd9dd27594" providerId="AD" clId="Web-{22225945-0945-87D1-948B-3DE816B4AA23}" dt="2025-07-08T08:12:23.276" v="1720" actId="20577"/>
          <ac:spMkLst>
            <pc:docMk/>
            <pc:sldMk cId="2173467927" sldId="269"/>
            <ac:spMk id="2" creationId="{BD237E31-CBB3-6227-EFC4-E3E9CA5CE7D3}"/>
          </ac:spMkLst>
        </pc:spChg>
        <pc:spChg chg="mod">
          <ac:chgData name="Eoin Monaghan" userId="S::monagheo@tcd.ie::665e16c9-ba98-4761-bf5f-49cd9dd27594" providerId="AD" clId="Web-{22225945-0945-87D1-948B-3DE816B4AA23}" dt="2025-07-08T08:15:45.297" v="1787" actId="20577"/>
          <ac:spMkLst>
            <pc:docMk/>
            <pc:sldMk cId="2173467927" sldId="269"/>
            <ac:spMk id="3" creationId="{A0525739-BB5B-F341-BF28-376E3F743F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9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1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6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7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77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3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3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8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9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66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(And not piss off your next boss)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BCB6E-D46A-9EC0-1BC8-7C505A4B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Development – 2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A54E-E3C5-B2D7-F7CA-B7546651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Divide and Conquer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Split feature into sub tasks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Each dev works on different files or functions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Coordinate through communication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Push updates frequently to stay </a:t>
            </a:r>
            <a:r>
              <a:rPr lang="en-US" dirty="0" err="1"/>
              <a:t>organised</a:t>
            </a:r>
            <a:r>
              <a:rPr lang="en-US" dirty="0"/>
              <a:t> </a:t>
            </a:r>
          </a:p>
          <a:p>
            <a:r>
              <a:rPr lang="en-US" dirty="0"/>
              <a:t>Shared Feature Branch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Create a feature branch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Create sub-branches off of that branch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Merge sub-branches to feature branch then feature branch to main</a:t>
            </a:r>
          </a:p>
        </p:txBody>
      </p:sp>
    </p:spTree>
    <p:extLst>
      <p:ext uri="{BB962C8B-B14F-4D97-AF65-F5344CB8AC3E}">
        <p14:creationId xmlns:p14="http://schemas.microsoft.com/office/powerpoint/2010/main" val="179102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D4DB-88B1-9FAD-AAEF-2E563A9C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Commit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8021-283D-952E-5B89-245F582F3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is the first place anyone will look to understand what changes have taken place</a:t>
            </a:r>
          </a:p>
          <a:p>
            <a:r>
              <a:rPr lang="en-US"/>
              <a:t>Essential for debugging and code reviews</a:t>
            </a:r>
          </a:p>
          <a:p>
            <a:endParaRPr lang="en-US" dirty="0"/>
          </a:p>
          <a:p>
            <a:r>
              <a:rPr lang="en-US" dirty="0"/>
              <a:t>Good example</a:t>
            </a:r>
          </a:p>
          <a:p>
            <a:pPr marL="457200" lvl="1" indent="0">
              <a:buNone/>
            </a:pPr>
            <a:r>
              <a:rPr lang="en-US" sz="2000" dirty="0"/>
              <a:t>feat(auth): add password reset functionality</a:t>
            </a:r>
            <a:endParaRPr lang="en-US" dirty="0"/>
          </a:p>
          <a:p>
            <a:endParaRPr lang="en-US" dirty="0"/>
          </a:p>
          <a:p>
            <a:r>
              <a:rPr lang="en-US" dirty="0"/>
              <a:t>Will get you put on a pip</a:t>
            </a:r>
          </a:p>
          <a:p>
            <a:pPr marL="457200" lvl="1" indent="0">
              <a:buNone/>
            </a:pPr>
            <a:r>
              <a:rPr lang="en-US" dirty="0"/>
              <a:t>update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841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F4B7-6DB4-8D6B-04DC-6C10807B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Up And Collab On A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53F7-0426-8E7F-7266-2A6B8751F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837"/>
            <a:ext cx="10515600" cy="51043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divide and conquer (one branch, two users) to add a feature consisting of two functions in a python file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Add two numbers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Multiply two numbers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500"/>
              </a:spcBef>
              <a:buFont typeface="Courier New" panose="020B0604020202020204" pitchFamily="34" charset="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4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1F8B4-980E-1386-C5AD-E048A4CE1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E077-2405-4FA7-6E3F-00FF3F3A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Up And Collab On A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578F-BABD-05AF-C9AA-28D1E667E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837"/>
            <a:ext cx="10515600" cy="510437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Use divide and conquer (one branch, two users) to add a feature consisting of two functions in a python file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Add two numbers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Multiply two numbers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US" dirty="0">
                <a:ea typeface="+mn-lt"/>
                <a:cs typeface="+mn-lt"/>
              </a:rPr>
              <a:t> checkout main 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US" dirty="0">
                <a:ea typeface="+mn-lt"/>
                <a:cs typeface="+mn-lt"/>
              </a:rPr>
              <a:t> pull origin main 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US" dirty="0">
                <a:ea typeface="+mn-lt"/>
                <a:cs typeface="+mn-lt"/>
              </a:rPr>
              <a:t> checkout -b feature/your-feature-name 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(do stuff)</a:t>
            </a:r>
          </a:p>
          <a:p>
            <a:pPr marL="0" indent="0">
              <a:buNone/>
            </a:pPr>
            <a:r>
              <a:rPr lang="en-US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US" dirty="0">
                <a:ea typeface="+mn-lt"/>
                <a:cs typeface="+mn-lt"/>
              </a:rPr>
              <a:t> add </a:t>
            </a:r>
            <a:r>
              <a:rPr lang="en-US" dirty="0">
                <a:solidFill>
                  <a:srgbClr val="B76B01"/>
                </a:solidFill>
                <a:ea typeface="+mn-lt"/>
                <a:cs typeface="+mn-lt"/>
              </a:rPr>
              <a:t>{filename}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US" dirty="0">
                <a:ea typeface="+mn-lt"/>
                <a:cs typeface="+mn-lt"/>
              </a:rPr>
              <a:t> commit -m </a:t>
            </a:r>
            <a:r>
              <a:rPr lang="en-US" dirty="0">
                <a:solidFill>
                  <a:srgbClr val="50A14F"/>
                </a:solidFill>
                <a:ea typeface="+mn-lt"/>
                <a:cs typeface="+mn-lt"/>
              </a:rPr>
              <a:t>"feat: add new feature description"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US" dirty="0">
                <a:ea typeface="+mn-lt"/>
                <a:cs typeface="+mn-lt"/>
              </a:rPr>
              <a:t> push origin feature/your-feature-name</a:t>
            </a:r>
            <a:endParaRPr lang="en-US"/>
          </a:p>
          <a:p>
            <a:pPr>
              <a:spcBef>
                <a:spcPts val="500"/>
              </a:spcBef>
              <a:buFont typeface="Courier New" panose="020B0604020202020204" pitchFamily="34" charset="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32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BE57-CF95-2E90-4FC0-5B46097F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9DF62-9DC1-34AA-66E7-97AF90E58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Horribly named</a:t>
            </a:r>
          </a:p>
          <a:p>
            <a:endParaRPr lang="en-US" dirty="0"/>
          </a:p>
          <a:p>
            <a:r>
              <a:rPr lang="en-US" dirty="0"/>
              <a:t>If we want to put our code from a branch onto main, think of from the perspective of main</a:t>
            </a:r>
          </a:p>
          <a:p>
            <a:endParaRPr lang="en-US" dirty="0"/>
          </a:p>
          <a:p>
            <a:r>
              <a:rPr lang="en-US" dirty="0"/>
              <a:t>We want to 'pull' the code from a the branch you worked on</a:t>
            </a:r>
          </a:p>
          <a:p>
            <a:endParaRPr lang="en-US" dirty="0"/>
          </a:p>
          <a:p>
            <a:r>
              <a:rPr lang="en-US" dirty="0"/>
              <a:t>Needs to be requested because WE NEVER BLINDLY PUT THINGS ON MAIN EVER</a:t>
            </a:r>
          </a:p>
        </p:txBody>
      </p:sp>
    </p:spTree>
    <p:extLst>
      <p:ext uri="{BB962C8B-B14F-4D97-AF65-F5344CB8AC3E}">
        <p14:creationId xmlns:p14="http://schemas.microsoft.com/office/powerpoint/2010/main" val="323218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EF90-4F54-026C-A89F-60467958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FB93F-1494-3A9B-46D0-8CD75D035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Pull requests *should* be a </a:t>
            </a:r>
            <a:r>
              <a:rPr lang="en-US" dirty="0" err="1"/>
              <a:t>standardised</a:t>
            </a:r>
            <a:r>
              <a:rPr lang="en-US" dirty="0"/>
              <a:t> thing from company to company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company will have a PR Template which must be adhered to</a:t>
            </a:r>
          </a:p>
          <a:p>
            <a:endParaRPr lang="en-US" dirty="0"/>
          </a:p>
          <a:p>
            <a:r>
              <a:rPr lang="en-US" dirty="0"/>
              <a:t>PR's should be clear and descriptive, following the commit convention</a:t>
            </a:r>
          </a:p>
          <a:p>
            <a:endParaRPr lang="en-US" dirty="0"/>
          </a:p>
          <a:p>
            <a:r>
              <a:rPr lang="en-US" dirty="0"/>
              <a:t>Include </a:t>
            </a:r>
            <a:r>
              <a:rPr lang="en-US" err="1"/>
              <a:t>detailled</a:t>
            </a:r>
            <a:r>
              <a:rPr lang="en-US" dirty="0"/>
              <a:t> descriptions explaining 'why', link relevant issues or tickets, have screenshots for UI changes</a:t>
            </a:r>
          </a:p>
          <a:p>
            <a:endParaRPr lang="en-US" dirty="0"/>
          </a:p>
          <a:p>
            <a:r>
              <a:rPr lang="en-US" dirty="0"/>
              <a:t>Keep PR's </a:t>
            </a:r>
            <a:r>
              <a:rPr lang="en-US" dirty="0" err="1"/>
              <a:t>focussed</a:t>
            </a:r>
            <a:r>
              <a:rPr lang="en-US" dirty="0"/>
              <a:t> and small and request specific reviewers</a:t>
            </a:r>
          </a:p>
        </p:txBody>
      </p:sp>
    </p:spTree>
    <p:extLst>
      <p:ext uri="{BB962C8B-B14F-4D97-AF65-F5344CB8AC3E}">
        <p14:creationId xmlns:p14="http://schemas.microsoft.com/office/powerpoint/2010/main" val="158450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7E31-CBB3-6227-EFC4-E3E9CA5C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5739-BB5B-F341-BF28-376E3F743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Push your final changes</a:t>
            </a:r>
          </a:p>
          <a:p>
            <a:endParaRPr lang="en-US" dirty="0"/>
          </a:p>
          <a:p>
            <a:r>
              <a:rPr lang="en-US" dirty="0"/>
              <a:t>Go to GitHub and "New Pull Request"</a:t>
            </a:r>
          </a:p>
          <a:p>
            <a:endParaRPr lang="en-US" dirty="0"/>
          </a:p>
          <a:p>
            <a:r>
              <a:rPr lang="en-US" dirty="0"/>
              <a:t>Use the template provided</a:t>
            </a:r>
          </a:p>
          <a:p>
            <a:endParaRPr lang="en-US" dirty="0"/>
          </a:p>
          <a:p>
            <a:r>
              <a:rPr lang="en-US" dirty="0"/>
              <a:t>Submit with reviewers! (</a:t>
            </a:r>
            <a:r>
              <a:rPr lang="en-US" dirty="0" err="1"/>
              <a:t>monagheo</a:t>
            </a:r>
            <a:r>
              <a:rPr lang="en-US" dirty="0"/>
              <a:t> + someone else)</a:t>
            </a:r>
          </a:p>
        </p:txBody>
      </p:sp>
    </p:spTree>
    <p:extLst>
      <p:ext uri="{BB962C8B-B14F-4D97-AF65-F5344CB8AC3E}">
        <p14:creationId xmlns:p14="http://schemas.microsoft.com/office/powerpoint/2010/main" val="217346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8F4B-61BE-06C6-490D-A5FA83DE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Review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E7A64-0275-5B46-215E-72EFB424E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180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Does code solve intended problem?</a:t>
            </a:r>
            <a:endParaRPr lang="en-US" dirty="0"/>
          </a:p>
          <a:p>
            <a:r>
              <a:rPr lang="en-GB" dirty="0"/>
              <a:t>Obvious bugs or edge cases?</a:t>
            </a:r>
          </a:p>
          <a:p>
            <a:r>
              <a:rPr lang="en-GB" dirty="0"/>
              <a:t>Readable and Maintainable?</a:t>
            </a:r>
          </a:p>
          <a:p>
            <a:r>
              <a:rPr lang="en-GB" dirty="0"/>
              <a:t>Unit tested?</a:t>
            </a:r>
          </a:p>
          <a:p>
            <a:endParaRPr lang="en-GB" dirty="0"/>
          </a:p>
          <a:p>
            <a:r>
              <a:rPr lang="en-GB" dirty="0"/>
              <a:t>Focus on code, not the person</a:t>
            </a:r>
          </a:p>
          <a:p>
            <a:r>
              <a:rPr lang="en-GB" dirty="0"/>
              <a:t>Acknowledge good practices </a:t>
            </a:r>
          </a:p>
          <a:p>
            <a:r>
              <a:rPr lang="en-GB" dirty="0"/>
              <a:t>Good practices include being horrendously brutal for no reason</a:t>
            </a:r>
          </a:p>
          <a:p>
            <a:endParaRPr lang="en-GB" dirty="0"/>
          </a:p>
          <a:p>
            <a:r>
              <a:rPr lang="en-GB" dirty="0"/>
              <a:t>Try it now</a:t>
            </a:r>
          </a:p>
        </p:txBody>
      </p:sp>
    </p:spTree>
    <p:extLst>
      <p:ext uri="{BB962C8B-B14F-4D97-AF65-F5344CB8AC3E}">
        <p14:creationId xmlns:p14="http://schemas.microsoft.com/office/powerpoint/2010/main" val="421519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w to Make a Gitflow Diagram | Gliffy">
            <a:extLst>
              <a:ext uri="{FF2B5EF4-FFF2-40B4-BE49-F238E27FC236}">
                <a16:creationId xmlns:a16="http://schemas.microsoft.com/office/drawing/2014/main" id="{1BF1EBF9-BDC3-9F96-B839-0B8882433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776" y="1524000"/>
            <a:ext cx="877644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38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DF51-D6DA-F779-7365-94346459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Push/Pull Workflow and </a:t>
            </a:r>
            <a:br>
              <a:rPr lang="en-GB" dirty="0"/>
            </a:br>
            <a:r>
              <a:rPr lang="en-GB" dirty="0"/>
              <a:t>Merge Conflicts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4B7E4-2555-F9BB-30EE-5D847071A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(what do you mean CONFLICT (content)?? What?)</a:t>
            </a:r>
          </a:p>
        </p:txBody>
      </p:sp>
    </p:spTree>
    <p:extLst>
      <p:ext uri="{BB962C8B-B14F-4D97-AF65-F5344CB8AC3E}">
        <p14:creationId xmlns:p14="http://schemas.microsoft.com/office/powerpoint/2010/main" val="157498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14FA-E4BC-62FD-E68D-A0F2B398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17748-227E-341E-21D8-712B60566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9F22D-400F-1864-C583-D86F45702A2A}"/>
              </a:ext>
            </a:extLst>
          </p:cNvPr>
          <p:cNvSpPr txBox="1"/>
          <p:nvPr/>
        </p:nvSpPr>
        <p:spPr>
          <a:xfrm>
            <a:off x="837236" y="2197262"/>
            <a:ext cx="10831812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git --version </a:t>
            </a:r>
          </a:p>
          <a:p>
            <a:r>
              <a:rPr lang="en-US" sz="3200" dirty="0"/>
              <a:t>python –version</a:t>
            </a:r>
            <a:endParaRPr lang="en-US" sz="3200" dirty="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  <a:p>
            <a:r>
              <a:rPr lang="en-US" sz="3200" dirty="0">
                <a:ea typeface="+mn-lt"/>
                <a:cs typeface="+mn-lt"/>
              </a:rPr>
              <a:t>cd somewhere-you-</a:t>
            </a:r>
            <a:r>
              <a:rPr lang="en-US" sz="3200" dirty="0" err="1">
                <a:ea typeface="+mn-lt"/>
                <a:cs typeface="+mn-lt"/>
              </a:rPr>
              <a:t>dont</a:t>
            </a:r>
            <a:r>
              <a:rPr lang="en-US" sz="3200" dirty="0">
                <a:ea typeface="+mn-lt"/>
                <a:cs typeface="+mn-lt"/>
              </a:rPr>
              <a:t>-care-about </a:t>
            </a: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git clone https://github.com/monagheo/github-lecture.git</a:t>
            </a:r>
            <a:endParaRPr lang="en-US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or</a:t>
            </a:r>
          </a:p>
          <a:p>
            <a:r>
              <a:rPr lang="en-US" sz="3200" dirty="0">
                <a:ea typeface="+mn-lt"/>
                <a:cs typeface="+mn-lt"/>
              </a:rPr>
              <a:t>git clone </a:t>
            </a:r>
            <a:r>
              <a:rPr lang="en-US" sz="3200" dirty="0" err="1">
                <a:ea typeface="+mn-lt"/>
                <a:cs typeface="+mn-lt"/>
              </a:rPr>
              <a:t>git@github.com:monagheo</a:t>
            </a:r>
            <a:r>
              <a:rPr lang="en-US" sz="3200" dirty="0">
                <a:ea typeface="+mn-lt"/>
                <a:cs typeface="+mn-lt"/>
              </a:rPr>
              <a:t>/</a:t>
            </a:r>
            <a:r>
              <a:rPr lang="en-US" sz="3200" dirty="0" err="1">
                <a:ea typeface="+mn-lt"/>
                <a:cs typeface="+mn-lt"/>
              </a:rPr>
              <a:t>github-lecture.git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4552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520C-7371-36A6-83FE-C649CA71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Staying In Sync with Push/Pull and 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6AC6C-F02C-6731-EC2C-73E154915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Always pull from the branch you are working on before you do any add, commit or push</a:t>
            </a:r>
          </a:p>
          <a:p>
            <a:endParaRPr lang="en-GB" dirty="0"/>
          </a:p>
          <a:p>
            <a:r>
              <a:rPr lang="en-GB" dirty="0"/>
              <a:t>This will update the branch you're working on and make it impossible for merge conflicts to appear when you push your updates</a:t>
            </a:r>
          </a:p>
          <a:p>
            <a:endParaRPr lang="en-GB" dirty="0"/>
          </a:p>
          <a:p>
            <a:r>
              <a:rPr lang="en-GB" dirty="0"/>
              <a:t>Can see changes on your branch without altering your workspace with 'git fetch' (fetches the changes) 'git status' (shows the changes)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83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5CD7-A36A-719A-282C-65926085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Merge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07366-C32B-0D59-45C6-00595935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GB" dirty="0">
                <a:ea typeface="+mn-lt"/>
                <a:cs typeface="+mn-lt"/>
              </a:rPr>
              <a:t> merge </a:t>
            </a: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&lt;</a:t>
            </a:r>
            <a:r>
              <a:rPr lang="en-GB" dirty="0">
                <a:ea typeface="+mn-lt"/>
                <a:cs typeface="+mn-lt"/>
              </a:rPr>
              <a:t>branch-name</a:t>
            </a: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&gt;</a:t>
            </a:r>
            <a:endParaRPr lang="en-GB" dirty="0">
              <a:ea typeface="+mn-lt"/>
              <a:cs typeface="+mn-lt"/>
            </a:endParaRPr>
          </a:p>
          <a:p>
            <a:endParaRPr lang="en-GB" dirty="0">
              <a:solidFill>
                <a:srgbClr val="4078F2"/>
              </a:solidFill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Takes commits from the specified branch and combines them into your currently checkout branch</a:t>
            </a: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Like a mini pull request without the faff</a:t>
            </a: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Only to be used for very </a:t>
            </a:r>
            <a:r>
              <a:rPr lang="en-GB" dirty="0" err="1">
                <a:ea typeface="+mn-lt"/>
                <a:cs typeface="+mn-lt"/>
              </a:rPr>
              <a:t>VERY</a:t>
            </a:r>
            <a:r>
              <a:rPr lang="en-GB" dirty="0">
                <a:ea typeface="+mn-lt"/>
                <a:cs typeface="+mn-lt"/>
              </a:rPr>
              <a:t> small changes on shared feature sub-branches with lots of communication with other editors</a:t>
            </a: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NEVER GIT MERGE A BRANCH IF YOU ARE CURRENTLY ON MAIN</a:t>
            </a:r>
          </a:p>
        </p:txBody>
      </p:sp>
    </p:spTree>
    <p:extLst>
      <p:ext uri="{BB962C8B-B14F-4D97-AF65-F5344CB8AC3E}">
        <p14:creationId xmlns:p14="http://schemas.microsoft.com/office/powerpoint/2010/main" val="278718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84AB-B838-6D3E-DD39-BA77A559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35E89-2C1A-A9DE-7C59-55C6080AB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Occurs when you 'merge' or 'push' to a branch where the files you have edited have been changed since you last 'pull'-ed</a:t>
            </a:r>
          </a:p>
          <a:p>
            <a:endParaRPr lang="en-GB" dirty="0"/>
          </a:p>
          <a:p>
            <a:r>
              <a:rPr lang="en-GB" dirty="0"/>
              <a:t>Can happen in many ways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Two </a:t>
            </a:r>
            <a:r>
              <a:rPr lang="en-GB" dirty="0" err="1"/>
              <a:t>devs</a:t>
            </a:r>
            <a:r>
              <a:rPr lang="en-GB" dirty="0"/>
              <a:t> edit the same function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File moved in one copy of branch and modified in another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Different formatting on the same code etc </a:t>
            </a:r>
            <a:r>
              <a:rPr lang="en-GB" dirty="0" err="1"/>
              <a:t>etc</a:t>
            </a:r>
            <a:r>
              <a:rPr lang="en-GB" dirty="0"/>
              <a:t> </a:t>
            </a:r>
            <a:r>
              <a:rPr lang="en-GB" dirty="0" err="1"/>
              <a:t>etc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6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C675-E781-8F8B-60AA-604CB9C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8D43-CFFB-66F2-92C1-80E7F5094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5255684" cy="528267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# 1. Update branch with latest main</a:t>
            </a:r>
            <a:r>
              <a:rPr lang="en-GB" dirty="0">
                <a:ea typeface="+mn-lt"/>
                <a:cs typeface="+mn-lt"/>
              </a:rPr>
              <a:t> </a:t>
            </a:r>
            <a:endParaRPr lang="en-GB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GB" dirty="0">
                <a:ea typeface="+mn-lt"/>
                <a:cs typeface="+mn-lt"/>
              </a:rPr>
              <a:t> checkout feature/your-branch </a:t>
            </a:r>
            <a:endParaRPr lang="en-GB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GB" dirty="0">
                <a:ea typeface="+mn-lt"/>
                <a:cs typeface="+mn-lt"/>
              </a:rPr>
              <a:t> fetch other-branch </a:t>
            </a:r>
            <a:endParaRPr lang="en-GB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GB" dirty="0">
                <a:ea typeface="+mn-lt"/>
                <a:cs typeface="+mn-lt"/>
              </a:rPr>
              <a:t> merge origin/other-branch</a:t>
            </a:r>
            <a:endParaRPr lang="en-GB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# 2. Git shows conflict markers in files:</a:t>
            </a:r>
            <a:r>
              <a:rPr lang="en-GB" dirty="0">
                <a:ea typeface="+mn-lt"/>
                <a:cs typeface="+mn-lt"/>
              </a:rPr>
              <a:t> </a:t>
            </a:r>
            <a:endParaRPr lang="en-GB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# &lt;&lt;&lt;&lt;&lt;&lt;&lt; HEAD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# </a:t>
            </a:r>
            <a:endParaRPr lang="en-GB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Your changes</a:t>
            </a:r>
            <a:r>
              <a:rPr lang="en-GB" dirty="0">
                <a:ea typeface="+mn-lt"/>
                <a:cs typeface="+mn-lt"/>
              </a:rPr>
              <a:t> </a:t>
            </a:r>
            <a:endParaRPr lang="en-GB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# =======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# </a:t>
            </a:r>
            <a:endParaRPr lang="en-GB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Their changes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# </a:t>
            </a:r>
            <a:endParaRPr lang="en-GB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&gt;&gt;&gt;&gt;&gt;&gt;&gt; origin/other-branch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# </a:t>
            </a:r>
            <a:endParaRPr lang="en-GB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F2D456-3C29-03AE-6548-050F1FF02716}"/>
              </a:ext>
            </a:extLst>
          </p:cNvPr>
          <p:cNvSpPr txBox="1">
            <a:spLocks/>
          </p:cNvSpPr>
          <p:nvPr/>
        </p:nvSpPr>
        <p:spPr>
          <a:xfrm>
            <a:off x="6091767" y="1586442"/>
            <a:ext cx="5255684" cy="5282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600" i="1" dirty="0">
                <a:solidFill>
                  <a:srgbClr val="A0A1A7"/>
                </a:solidFill>
                <a:ea typeface="+mn-lt"/>
                <a:cs typeface="+mn-lt"/>
              </a:rPr>
              <a:t>3. Edit files to resolve conflicts</a:t>
            </a:r>
            <a:r>
              <a:rPr lang="en-GB" sz="2600" dirty="0">
                <a:ea typeface="+mn-lt"/>
                <a:cs typeface="+mn-lt"/>
              </a:rPr>
              <a:t> </a:t>
            </a:r>
            <a:endParaRPr lang="en-GB" sz="26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GB" sz="26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600" i="1" dirty="0">
                <a:solidFill>
                  <a:srgbClr val="A0A1A7"/>
                </a:solidFill>
                <a:ea typeface="+mn-lt"/>
                <a:cs typeface="+mn-lt"/>
              </a:rPr>
              <a:t># 4. Stage resolved files</a:t>
            </a:r>
            <a:r>
              <a:rPr lang="en-GB" sz="2600" dirty="0">
                <a:ea typeface="+mn-lt"/>
                <a:cs typeface="+mn-lt"/>
              </a:rPr>
              <a:t> </a:t>
            </a:r>
            <a:endParaRPr lang="en-GB" sz="26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600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GB" sz="2600" dirty="0">
                <a:ea typeface="+mn-lt"/>
                <a:cs typeface="+mn-lt"/>
              </a:rPr>
              <a:t> add resolved_file.py </a:t>
            </a:r>
            <a:endParaRPr lang="en-GB" sz="26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GB" sz="26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600" i="1" dirty="0">
                <a:solidFill>
                  <a:srgbClr val="A0A1A7"/>
                </a:solidFill>
                <a:ea typeface="+mn-lt"/>
                <a:cs typeface="+mn-lt"/>
              </a:rPr>
              <a:t># 5. Complete the merge</a:t>
            </a:r>
            <a:r>
              <a:rPr lang="en-GB" sz="2600" dirty="0">
                <a:ea typeface="+mn-lt"/>
                <a:cs typeface="+mn-lt"/>
              </a:rPr>
              <a:t> </a:t>
            </a:r>
            <a:endParaRPr lang="en-GB" sz="26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600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GB" sz="2600" dirty="0">
                <a:ea typeface="+mn-lt"/>
                <a:cs typeface="+mn-lt"/>
              </a:rPr>
              <a:t> commit -m </a:t>
            </a:r>
            <a:r>
              <a:rPr lang="en-GB" sz="2600" dirty="0">
                <a:solidFill>
                  <a:srgbClr val="50A14F"/>
                </a:solidFill>
                <a:ea typeface="+mn-lt"/>
                <a:cs typeface="+mn-lt"/>
              </a:rPr>
              <a:t>"resolve merge conflicts with main"</a:t>
            </a:r>
            <a:r>
              <a:rPr lang="en-GB" sz="2600" dirty="0">
                <a:ea typeface="+mn-lt"/>
                <a:cs typeface="+mn-lt"/>
              </a:rPr>
              <a:t> </a:t>
            </a:r>
            <a:endParaRPr lang="en-GB" sz="26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600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GB" sz="2600" dirty="0">
                <a:ea typeface="+mn-lt"/>
                <a:cs typeface="+mn-lt"/>
              </a:rPr>
              <a:t> push origin feature/your-branch</a:t>
            </a:r>
            <a:endParaRPr lang="en-GB" sz="2600"/>
          </a:p>
        </p:txBody>
      </p:sp>
    </p:spTree>
    <p:extLst>
      <p:ext uri="{BB962C8B-B14F-4D97-AF65-F5344CB8AC3E}">
        <p14:creationId xmlns:p14="http://schemas.microsoft.com/office/powerpoint/2010/main" val="227437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EF76-3CC4-75AB-C743-B0FDBB35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F95D4-3BC5-EA0B-FE39-0BE4F2ED4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Understand what both changes accomplish</a:t>
            </a:r>
            <a:endParaRPr lang="en-US" dirty="0"/>
          </a:p>
          <a:p>
            <a:endParaRPr lang="en-GB" dirty="0"/>
          </a:p>
          <a:p>
            <a:r>
              <a:rPr lang="en-GB" dirty="0"/>
              <a:t>Communicate with other </a:t>
            </a:r>
            <a:r>
              <a:rPr lang="en-GB" dirty="0" err="1"/>
              <a:t>devs</a:t>
            </a:r>
            <a:r>
              <a:rPr lang="en-GB" dirty="0"/>
              <a:t>, as often you both need changes</a:t>
            </a:r>
            <a:endParaRPr lang="en-US" dirty="0"/>
          </a:p>
          <a:p>
            <a:endParaRPr lang="en-GB" dirty="0"/>
          </a:p>
          <a:p>
            <a:r>
              <a:rPr lang="en-GB" dirty="0"/>
              <a:t>Test thoroughly, this is where the majority of bugs are introduced</a:t>
            </a:r>
            <a:endParaRPr lang="en-US" dirty="0"/>
          </a:p>
          <a:p>
            <a:endParaRPr lang="en-GB" dirty="0"/>
          </a:p>
          <a:p>
            <a:r>
              <a:rPr lang="en-GB" dirty="0"/>
              <a:t>DO NOT DELETE YOUR REPO, PULL FRESH, EDIT AND PUSH SO HELP ME GOD THIS IS NOT IT</a:t>
            </a:r>
          </a:p>
        </p:txBody>
      </p:sp>
    </p:spTree>
    <p:extLst>
      <p:ext uri="{BB962C8B-B14F-4D97-AF65-F5344CB8AC3E}">
        <p14:creationId xmlns:p14="http://schemas.microsoft.com/office/powerpoint/2010/main" val="13677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5C00-553D-1FF7-8A61-BCD15CA32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83AB3-6AE7-F481-7DAA-6CD8A8C18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(and who to blame)</a:t>
            </a:r>
          </a:p>
        </p:txBody>
      </p:sp>
      <p:pic>
        <p:nvPicPr>
          <p:cNvPr id="4" name="Picture 3" descr="T-shirt 'Github – The place where i fork' – Bonbon.ee">
            <a:extLst>
              <a:ext uri="{FF2B5EF4-FFF2-40B4-BE49-F238E27FC236}">
                <a16:creationId xmlns:a16="http://schemas.microsoft.com/office/drawing/2014/main" id="{95E3AFB4-CCEB-75B2-E902-CAC5931AB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425" y="1816261"/>
            <a:ext cx="2743200" cy="2743200"/>
          </a:xfrm>
          <a:prstGeom prst="rect">
            <a:avLst/>
          </a:prstGeom>
        </p:spPr>
      </p:pic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1C8A27CE-769B-9DAC-C739-7164F3AB0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071" y="1815351"/>
            <a:ext cx="2837330" cy="274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51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07D09-6656-5A30-4173-198F4688F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5FC1-FA5F-6FFB-CF11-F067009B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6A9D3-CF2B-CA12-FE88-87B2399AD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(and who to blame)</a:t>
            </a:r>
          </a:p>
        </p:txBody>
      </p:sp>
      <p:pic>
        <p:nvPicPr>
          <p:cNvPr id="4" name="Picture 3" descr="T-shirt 'Github – The place where i fork' – Bonbon.ee">
            <a:extLst>
              <a:ext uri="{FF2B5EF4-FFF2-40B4-BE49-F238E27FC236}">
                <a16:creationId xmlns:a16="http://schemas.microsoft.com/office/drawing/2014/main" id="{AD0E2594-2CF5-0D89-3841-5EC809F35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425" y="215243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59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0C92-F845-67E5-483B-69421BC7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reset (you'll need this)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4E49E-84BA-2D10-A841-A852A6407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815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Moves the current branch pointer (HEAD) to a different commit </a:t>
            </a:r>
            <a:endParaRPr lang="en-US"/>
          </a:p>
          <a:p>
            <a:endParaRPr lang="en-GB" dirty="0"/>
          </a:p>
          <a:p>
            <a:r>
              <a:rPr lang="en-GB" dirty="0"/>
              <a:t>"I want to go back in time and pretend that commit didn't happen" </a:t>
            </a:r>
            <a:endParaRPr lang="en-US" dirty="0"/>
          </a:p>
          <a:p>
            <a:pPr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Three types:</a:t>
            </a:r>
          </a:p>
          <a:p>
            <a:pPr lvl="1">
              <a:buChar char="o"/>
            </a:pPr>
            <a:r>
              <a:rPr lang="en-GB" dirty="0"/>
              <a:t>--soft: Keeps staging  area and working directory unchanged</a:t>
            </a:r>
          </a:p>
          <a:p>
            <a:pPr lvl="1">
              <a:buFont typeface="Arial" panose="020B0604020202020204" pitchFamily="34" charset="0"/>
              <a:buChar char="o"/>
            </a:pPr>
            <a:r>
              <a:rPr lang="en-GB" dirty="0"/>
              <a:t>--mixed: Same as above but </a:t>
            </a:r>
            <a:r>
              <a:rPr lang="en-GB" dirty="0" err="1"/>
              <a:t>unstages</a:t>
            </a:r>
            <a:r>
              <a:rPr lang="en-GB" dirty="0"/>
              <a:t> commits (default, if you want to edit)</a:t>
            </a:r>
          </a:p>
          <a:p>
            <a:pPr lvl="1">
              <a:buFont typeface="Arial" panose="020B0604020202020204" pitchFamily="34" charset="0"/>
              <a:buChar char="o"/>
            </a:pPr>
            <a:r>
              <a:rPr lang="en-GB" dirty="0"/>
              <a:t>--hard: NUCLEAR. Sets back to stated commit and destroys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317628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0336-2101-0EF3-F6D8-31F4229D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"Someone Pushed To Main"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8EE64-366D-FC4B-C966-15E7A05D6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43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/>
              <a:t>Sharpen axe and then do the following before hiding the body</a:t>
            </a:r>
            <a:endParaRPr lang="en-GB" sz="2200" dirty="0">
              <a:ea typeface="Calibri"/>
              <a:cs typeface="Calibri"/>
            </a:endParaRPr>
          </a:p>
          <a:p>
            <a:endParaRPr lang="en-GB" sz="22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GB" sz="2200" i="1" dirty="0">
              <a:solidFill>
                <a:srgbClr val="A0A1A7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775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17F34-8D65-76A8-D8D9-BA9BB5FA6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E3EE-A495-CA68-D5FE-D5AD89A2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"Someone Pushed To Main"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44D17-A555-C550-3CAF-2DF429175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432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GB" dirty="0"/>
              <a:t>Sharpen axe and then do the following before hiding the body</a:t>
            </a:r>
          </a:p>
          <a:p>
            <a:endParaRPr lang="en-GB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# 1. Protect main branch # Settings → Branches → Add rule → Require PR reviews</a:t>
            </a:r>
            <a:r>
              <a:rPr lang="en-GB" dirty="0">
                <a:ea typeface="+mn-lt"/>
                <a:cs typeface="+mn-lt"/>
              </a:rPr>
              <a:t> </a:t>
            </a:r>
            <a:endParaRPr lang="en-GB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# 2. If commits need to be removed from main:</a:t>
            </a:r>
            <a:r>
              <a:rPr lang="en-GB" dirty="0">
                <a:ea typeface="+mn-lt"/>
                <a:cs typeface="+mn-lt"/>
              </a:rPr>
              <a:t> </a:t>
            </a:r>
            <a:endParaRPr lang="en-GB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GB" dirty="0">
                <a:ea typeface="+mn-lt"/>
                <a:cs typeface="+mn-lt"/>
              </a:rPr>
              <a:t> checkout main </a:t>
            </a:r>
            <a:endParaRPr lang="en-GB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GB" dirty="0">
                <a:ea typeface="+mn-lt"/>
                <a:cs typeface="+mn-lt"/>
              </a:rPr>
              <a:t> log --</a:t>
            </a:r>
            <a:r>
              <a:rPr lang="en-GB" dirty="0" err="1">
                <a:ea typeface="+mn-lt"/>
                <a:cs typeface="+mn-lt"/>
              </a:rPr>
              <a:t>oneline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# Find the commit hash before the bad commits</a:t>
            </a:r>
            <a:r>
              <a:rPr lang="en-GB" dirty="0">
                <a:ea typeface="+mn-lt"/>
                <a:cs typeface="+mn-lt"/>
              </a:rPr>
              <a:t> </a:t>
            </a:r>
            <a:endParaRPr lang="en-GB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GB" dirty="0">
                <a:ea typeface="+mn-lt"/>
                <a:cs typeface="+mn-lt"/>
              </a:rPr>
              <a:t> reset --hard </a:t>
            </a: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&lt;</a:t>
            </a:r>
            <a:r>
              <a:rPr lang="en-GB" dirty="0">
                <a:ea typeface="+mn-lt"/>
                <a:cs typeface="+mn-lt"/>
              </a:rPr>
              <a:t>commit-hash</a:t>
            </a: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&gt;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# DANGEROUS: Point main to good commit</a:t>
            </a: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GB" dirty="0">
                <a:ea typeface="+mn-lt"/>
                <a:cs typeface="+mn-lt"/>
              </a:rPr>
              <a:t> push --force-with-lease origin main </a:t>
            </a: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# Force update remote</a:t>
            </a:r>
            <a:r>
              <a:rPr lang="en-GB" dirty="0">
                <a:ea typeface="+mn-lt"/>
                <a:cs typeface="+mn-lt"/>
              </a:rPr>
              <a:t> </a:t>
            </a:r>
            <a:endParaRPr lang="en-GB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# 3. Create branch with the "bad" commits for review</a:t>
            </a:r>
            <a:r>
              <a:rPr lang="en-GB" dirty="0">
                <a:ea typeface="+mn-lt"/>
                <a:cs typeface="+mn-lt"/>
              </a:rPr>
              <a:t> </a:t>
            </a:r>
            <a:endParaRPr lang="en-GB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GB" dirty="0">
                <a:ea typeface="+mn-lt"/>
                <a:cs typeface="+mn-lt"/>
              </a:rPr>
              <a:t> checkout -b hotfix/review-direct-main-commits </a:t>
            </a: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&lt;</a:t>
            </a:r>
            <a:r>
              <a:rPr lang="en-GB" dirty="0">
                <a:ea typeface="+mn-lt"/>
                <a:cs typeface="+mn-lt"/>
              </a:rPr>
              <a:t>bad-commit-hash</a:t>
            </a: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&gt;</a:t>
            </a:r>
            <a:r>
              <a:rPr lang="en-GB" dirty="0">
                <a:ea typeface="+mn-lt"/>
                <a:cs typeface="+mn-lt"/>
              </a:rPr>
              <a:t> </a:t>
            </a:r>
            <a:endParaRPr lang="en-GB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GB" dirty="0">
                <a:ea typeface="+mn-lt"/>
                <a:cs typeface="+mn-lt"/>
              </a:rPr>
              <a:t> push origin hotfix/review-direct-main-commits </a:t>
            </a:r>
            <a:endParaRPr lang="en-GB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# 4. Notify team immediately about the force push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13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C98D-D69F-839F-3688-708F4D44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4606-4C63-15F2-17B7-1D107F95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average developer spends about 2 hours weekly resolving merge conflicts</a:t>
            </a:r>
          </a:p>
          <a:p>
            <a:endParaRPr lang="en-US" dirty="0"/>
          </a:p>
          <a:p>
            <a:r>
              <a:rPr lang="en-US" dirty="0"/>
              <a:t>Physicists are below average developers</a:t>
            </a:r>
          </a:p>
          <a:p>
            <a:endParaRPr lang="en-US" dirty="0"/>
          </a:p>
          <a:p>
            <a:r>
              <a:rPr lang="en-US" dirty="0"/>
              <a:t>73% of dev teams report poor git practices in their companies</a:t>
            </a:r>
          </a:p>
          <a:p>
            <a:endParaRPr lang="en-US" dirty="0"/>
          </a:p>
          <a:p>
            <a:r>
              <a:rPr lang="en-US" dirty="0"/>
              <a:t>Companies with perfect git workflow implementations tend to ship products up to twice as fast</a:t>
            </a:r>
          </a:p>
        </p:txBody>
      </p:sp>
    </p:spTree>
    <p:extLst>
      <p:ext uri="{BB962C8B-B14F-4D97-AF65-F5344CB8AC3E}">
        <p14:creationId xmlns:p14="http://schemas.microsoft.com/office/powerpoint/2010/main" val="370842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8EE2-D16A-148B-E140-AC2558FB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"How Do I Undo An Add/Staging"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26B6D-1F45-600E-70AA-58A1B897F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# </a:t>
            </a:r>
            <a:r>
              <a:rPr lang="en-GB" i="1" err="1">
                <a:solidFill>
                  <a:srgbClr val="A0A1A7"/>
                </a:solidFill>
                <a:ea typeface="+mn-lt"/>
                <a:cs typeface="+mn-lt"/>
              </a:rPr>
              <a:t>Unstage</a:t>
            </a: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 specific file</a:t>
            </a:r>
            <a:r>
              <a:rPr lang="en-GB" dirty="0">
                <a:ea typeface="+mn-lt"/>
                <a:cs typeface="+mn-lt"/>
              </a:rPr>
              <a:t> 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GB" dirty="0">
                <a:ea typeface="+mn-lt"/>
                <a:cs typeface="+mn-lt"/>
              </a:rPr>
              <a:t> reset HEAD filename.py 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GB" i="1" dirty="0">
              <a:solidFill>
                <a:srgbClr val="A0A1A7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# </a:t>
            </a:r>
            <a:r>
              <a:rPr lang="en-GB" i="1" dirty="0" err="1">
                <a:solidFill>
                  <a:srgbClr val="A0A1A7"/>
                </a:solidFill>
                <a:ea typeface="+mn-lt"/>
                <a:cs typeface="+mn-lt"/>
              </a:rPr>
              <a:t>Unstage</a:t>
            </a: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 all files</a:t>
            </a:r>
            <a:r>
              <a:rPr lang="en-GB" dirty="0">
                <a:ea typeface="+mn-lt"/>
                <a:cs typeface="+mn-lt"/>
              </a:rPr>
              <a:t>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GB" dirty="0">
                <a:ea typeface="+mn-lt"/>
                <a:cs typeface="+mn-lt"/>
              </a:rPr>
              <a:t> reset HEAD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GB" i="1" dirty="0">
              <a:solidFill>
                <a:srgbClr val="A0A1A7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# For new files that were never committed</a:t>
            </a:r>
            <a:r>
              <a:rPr lang="en-GB" dirty="0">
                <a:ea typeface="+mn-lt"/>
                <a:cs typeface="+mn-lt"/>
              </a:rPr>
              <a:t>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GB" dirty="0">
                <a:ea typeface="+mn-lt"/>
                <a:cs typeface="+mn-lt"/>
              </a:rPr>
              <a:t> rm --cached filename.py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GB" i="1" dirty="0">
              <a:solidFill>
                <a:srgbClr val="A0A1A7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# See what's staged vs </a:t>
            </a:r>
            <a:r>
              <a:rPr lang="en-GB" i="1" dirty="0" err="1">
                <a:solidFill>
                  <a:srgbClr val="A0A1A7"/>
                </a:solidFill>
                <a:ea typeface="+mn-lt"/>
                <a:cs typeface="+mn-lt"/>
              </a:rPr>
              <a:t>unstaged</a:t>
            </a:r>
            <a:r>
              <a:rPr lang="en-GB" dirty="0">
                <a:ea typeface="+mn-lt"/>
                <a:cs typeface="+mn-lt"/>
              </a:rPr>
              <a:t>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GB" dirty="0">
                <a:ea typeface="+mn-lt"/>
                <a:cs typeface="+mn-lt"/>
              </a:rPr>
              <a:t> status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85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E790-2648-9E54-A87F-3A6D0CF9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"How Do I Undo Commits"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A814E-A91E-A739-D808-E070649E0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# Undo last commit, keep changes staged</a:t>
            </a:r>
            <a:r>
              <a:rPr lang="en-GB" dirty="0">
                <a:ea typeface="+mn-lt"/>
                <a:cs typeface="+mn-lt"/>
              </a:rPr>
              <a:t> 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GB" dirty="0">
                <a:ea typeface="+mn-lt"/>
                <a:cs typeface="+mn-lt"/>
              </a:rPr>
              <a:t> reset --soft HEAD~1 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# Undo last commit, keep changes </a:t>
            </a:r>
            <a:r>
              <a:rPr lang="en-GB" i="1" dirty="0" err="1">
                <a:solidFill>
                  <a:srgbClr val="A0A1A7"/>
                </a:solidFill>
                <a:ea typeface="+mn-lt"/>
                <a:cs typeface="+mn-lt"/>
              </a:rPr>
              <a:t>unstaged</a:t>
            </a:r>
            <a:r>
              <a:rPr lang="en-GB" dirty="0">
                <a:ea typeface="+mn-lt"/>
                <a:cs typeface="+mn-lt"/>
              </a:rPr>
              <a:t>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GB" dirty="0">
                <a:ea typeface="+mn-lt"/>
                <a:cs typeface="+mn-lt"/>
              </a:rPr>
              <a:t> reset --mixed HEAD~1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# OR simply:</a:t>
            </a:r>
            <a:r>
              <a:rPr lang="en-GB" dirty="0">
                <a:ea typeface="+mn-lt"/>
                <a:cs typeface="+mn-lt"/>
              </a:rPr>
              <a:t>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GB" dirty="0">
                <a:ea typeface="+mn-lt"/>
                <a:cs typeface="+mn-lt"/>
              </a:rPr>
              <a:t> reset HEAD~1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# Undo last commit and DELETE changes (DANGEROUS)</a:t>
            </a:r>
            <a:r>
              <a:rPr lang="en-GB" dirty="0">
                <a:ea typeface="+mn-lt"/>
                <a:cs typeface="+mn-lt"/>
              </a:rPr>
              <a:t>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GB" dirty="0">
                <a:ea typeface="+mn-lt"/>
                <a:cs typeface="+mn-lt"/>
              </a:rPr>
              <a:t> reset --hard HEAD~1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# Undo multiple commits (replace 3 with number)</a:t>
            </a:r>
            <a:r>
              <a:rPr lang="en-GB" dirty="0">
                <a:ea typeface="+mn-lt"/>
                <a:cs typeface="+mn-lt"/>
              </a:rPr>
              <a:t>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GB" dirty="0">
                <a:ea typeface="+mn-lt"/>
                <a:cs typeface="+mn-lt"/>
              </a:rPr>
              <a:t> reset --soft HEAD~3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46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5BD6-B98A-5682-720E-79352CB9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"How Do I Undo A Push"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E1D4D-C71A-FB03-A8FA-EB3ABB1F7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# If you're the only one who pulled the changes:</a:t>
            </a:r>
            <a:r>
              <a:rPr lang="en-GB" dirty="0">
                <a:ea typeface="+mn-lt"/>
                <a:cs typeface="+mn-lt"/>
              </a:rPr>
              <a:t> 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GB" dirty="0">
                <a:ea typeface="+mn-lt"/>
                <a:cs typeface="+mn-lt"/>
              </a:rPr>
              <a:t> log --</a:t>
            </a:r>
            <a:r>
              <a:rPr lang="en-GB" dirty="0" err="1">
                <a:ea typeface="+mn-lt"/>
                <a:cs typeface="+mn-lt"/>
              </a:rPr>
              <a:t>oneline</a:t>
            </a:r>
            <a:r>
              <a:rPr lang="en-GB" dirty="0">
                <a:ea typeface="+mn-lt"/>
                <a:cs typeface="+mn-lt"/>
              </a:rPr>
              <a:t>  </a:t>
            </a: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# Find commit before your push</a:t>
            </a:r>
            <a:r>
              <a:rPr lang="en-GB" dirty="0">
                <a:ea typeface="+mn-lt"/>
                <a:cs typeface="+mn-lt"/>
              </a:rPr>
              <a:t> 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GB" dirty="0">
                <a:ea typeface="+mn-lt"/>
                <a:cs typeface="+mn-lt"/>
              </a:rPr>
              <a:t> reset --hard </a:t>
            </a: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&lt;</a:t>
            </a:r>
            <a:r>
              <a:rPr lang="en-GB" dirty="0">
                <a:ea typeface="+mn-lt"/>
                <a:cs typeface="+mn-lt"/>
              </a:rPr>
              <a:t>commit-hash</a:t>
            </a: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&gt;</a:t>
            </a:r>
            <a:r>
              <a:rPr lang="en-GB" dirty="0">
                <a:ea typeface="+mn-lt"/>
                <a:cs typeface="+mn-lt"/>
              </a:rPr>
              <a:t>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GB" dirty="0">
                <a:ea typeface="+mn-lt"/>
                <a:cs typeface="+mn-lt"/>
              </a:rPr>
              <a:t> push --force-with-lease origin branch-name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GB" i="1" dirty="0">
              <a:solidFill>
                <a:srgbClr val="A0A1A7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# If others might have pulled your changes:</a:t>
            </a:r>
            <a:r>
              <a:rPr lang="en-GB" dirty="0">
                <a:ea typeface="+mn-lt"/>
                <a:cs typeface="+mn-lt"/>
              </a:rPr>
              <a:t>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GB" dirty="0">
                <a:ea typeface="+mn-lt"/>
                <a:cs typeface="+mn-lt"/>
              </a:rPr>
              <a:t> revert </a:t>
            </a: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&lt;</a:t>
            </a:r>
            <a:r>
              <a:rPr lang="en-GB" dirty="0">
                <a:ea typeface="+mn-lt"/>
                <a:cs typeface="+mn-lt"/>
              </a:rPr>
              <a:t>commit-hash</a:t>
            </a: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&gt;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i="1">
                <a:solidFill>
                  <a:srgbClr val="A0A1A7"/>
                </a:solidFill>
                <a:ea typeface="+mn-lt"/>
                <a:cs typeface="+mn-lt"/>
              </a:rPr>
              <a:t># Creates new commit that undoes </a:t>
            </a: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changes</a:t>
            </a:r>
            <a:r>
              <a:rPr lang="en-GB" dirty="0">
                <a:ea typeface="+mn-lt"/>
                <a:cs typeface="+mn-lt"/>
              </a:rPr>
              <a:t>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GB" dirty="0">
                <a:ea typeface="+mn-lt"/>
                <a:cs typeface="+mn-lt"/>
              </a:rPr>
              <a:t> push origin branch-name </a:t>
            </a: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# Nuclear option - delete branch entirely </a:t>
            </a:r>
            <a:endParaRPr lang="en-GB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GB" i="1" dirty="0">
              <a:solidFill>
                <a:srgbClr val="A0A1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071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ACDB-7492-0E04-9FC6-3300A646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"Who The Fuck Did This?"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3467A-1BCD-085B-5A38-E47D04BFB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# See who last modified each line</a:t>
            </a:r>
            <a:r>
              <a:rPr lang="en-GB" dirty="0">
                <a:ea typeface="+mn-lt"/>
                <a:cs typeface="+mn-lt"/>
              </a:rPr>
              <a:t> 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GB" dirty="0">
                <a:ea typeface="+mn-lt"/>
                <a:cs typeface="+mn-lt"/>
              </a:rPr>
              <a:t> blame filename.py 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GB" i="1" dirty="0">
              <a:solidFill>
                <a:srgbClr val="A0A1A7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# Show specific line range</a:t>
            </a:r>
            <a:r>
              <a:rPr lang="en-GB" dirty="0">
                <a:ea typeface="+mn-lt"/>
                <a:cs typeface="+mn-lt"/>
              </a:rPr>
              <a:t>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GB" dirty="0">
                <a:ea typeface="+mn-lt"/>
                <a:cs typeface="+mn-lt"/>
              </a:rPr>
              <a:t> blame -L </a:t>
            </a:r>
            <a:r>
              <a:rPr lang="en-GB" dirty="0">
                <a:solidFill>
                  <a:srgbClr val="B76B01"/>
                </a:solidFill>
                <a:ea typeface="+mn-lt"/>
                <a:cs typeface="+mn-lt"/>
              </a:rPr>
              <a:t>10,20</a:t>
            </a:r>
            <a:r>
              <a:rPr lang="en-GB" dirty="0">
                <a:ea typeface="+mn-lt"/>
                <a:cs typeface="+mn-lt"/>
              </a:rPr>
              <a:t> filename.py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GB" i="1" dirty="0">
              <a:solidFill>
                <a:srgbClr val="A0A1A7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A0A1A7"/>
                </a:solidFill>
                <a:ea typeface="+mn-lt"/>
                <a:cs typeface="+mn-lt"/>
              </a:rPr>
              <a:t># Ignore whitespace changes</a:t>
            </a:r>
            <a:r>
              <a:rPr lang="en-GB" dirty="0">
                <a:ea typeface="+mn-lt"/>
                <a:cs typeface="+mn-lt"/>
              </a:rPr>
              <a:t>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GB" dirty="0">
                <a:ea typeface="+mn-lt"/>
                <a:cs typeface="+mn-lt"/>
              </a:rPr>
              <a:t> blame -w filename.py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97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EBBB-01DD-D37D-A6CA-582142CA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Conclusions, Tips, Oaths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0857D-1A72-094A-8214-52045C416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100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C039-B3B1-9AF0-7DD4-80312629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Conclusions, Tips, Oaths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5F5C5-4CA3-4CD7-A655-658CB97E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/>
              <a:t>Tools like </a:t>
            </a:r>
            <a:r>
              <a:rPr lang="en-GB" err="1"/>
              <a:t>gitgraph</a:t>
            </a:r>
            <a:r>
              <a:rPr lang="en-GB" dirty="0"/>
              <a:t> for </a:t>
            </a:r>
            <a:r>
              <a:rPr lang="en-GB" err="1"/>
              <a:t>vscode</a:t>
            </a:r>
            <a:r>
              <a:rPr lang="en-GB" dirty="0"/>
              <a:t> can help visualise and track git branches, merges and changes but are useless if you don't </a:t>
            </a:r>
            <a:r>
              <a:rPr lang="en-GB" err="1"/>
              <a:t>unerstand</a:t>
            </a:r>
            <a:r>
              <a:rPr lang="en-GB"/>
              <a:t> the underlying CLI commands that they run on</a:t>
            </a:r>
          </a:p>
          <a:p>
            <a:endParaRPr lang="en-GB" dirty="0"/>
          </a:p>
          <a:p>
            <a:r>
              <a:rPr lang="en-GB"/>
              <a:t>Take the time to get familiar with git use in the terminal prior to using these tools</a:t>
            </a:r>
          </a:p>
          <a:p>
            <a:endParaRPr lang="en-GB" dirty="0"/>
          </a:p>
          <a:p>
            <a:r>
              <a:rPr lang="en-GB"/>
              <a:t>ChatGPT etc are good at generating git commands, but know what you're doing</a:t>
            </a:r>
          </a:p>
          <a:p>
            <a:endParaRPr lang="en-GB" dirty="0"/>
          </a:p>
          <a:p>
            <a:r>
              <a:rPr lang="en-GB" dirty="0"/>
              <a:t>"I hereby do solemnly swear never to push to main again"</a:t>
            </a:r>
          </a:p>
        </p:txBody>
      </p:sp>
    </p:spTree>
    <p:extLst>
      <p:ext uri="{BB962C8B-B14F-4D97-AF65-F5344CB8AC3E}">
        <p14:creationId xmlns:p14="http://schemas.microsoft.com/office/powerpoint/2010/main" val="357583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BDB4-276D-F9A3-ED29-3E6A9E1D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1786A-9C6F-B28F-44DA-8EA66DD50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18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NEVER PUSH DIRECTLY TO MAIN</a:t>
            </a:r>
          </a:p>
          <a:p>
            <a:r>
              <a:rPr lang="en-US" dirty="0"/>
              <a:t>Learn to branch to avoid conflicts</a:t>
            </a:r>
          </a:p>
          <a:p>
            <a:r>
              <a:rPr lang="en-US" dirty="0"/>
              <a:t>Practice collaborative development techniques</a:t>
            </a:r>
          </a:p>
          <a:p>
            <a:r>
              <a:rPr lang="en-US" dirty="0"/>
              <a:t>Write professional commit messages (yes, this matters, A LOT)</a:t>
            </a:r>
          </a:p>
          <a:p>
            <a:r>
              <a:rPr lang="en-US" dirty="0"/>
              <a:t>Conduct code reviews</a:t>
            </a:r>
          </a:p>
          <a:p>
            <a:r>
              <a:rPr lang="en-US" dirty="0"/>
              <a:t>Understand the push/pull workflow</a:t>
            </a:r>
          </a:p>
          <a:p>
            <a:r>
              <a:rPr lang="en-US" dirty="0"/>
              <a:t>Handle merge conflicts</a:t>
            </a:r>
          </a:p>
          <a:p>
            <a:r>
              <a:rPr lang="en-US" dirty="0"/>
              <a:t>Reverse fuck ups</a:t>
            </a:r>
          </a:p>
          <a:p>
            <a:r>
              <a:rPr lang="en-US" dirty="0"/>
              <a:t>NEVER PUSH DIRECTLY TO MAIN</a:t>
            </a:r>
          </a:p>
        </p:txBody>
      </p:sp>
    </p:spTree>
    <p:extLst>
      <p:ext uri="{BB962C8B-B14F-4D97-AF65-F5344CB8AC3E}">
        <p14:creationId xmlns:p14="http://schemas.microsoft.com/office/powerpoint/2010/main" val="382156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E24AB-14C5-39FC-D32C-1CB65F2E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Standard, Correct, Nice, </a:t>
            </a:r>
            <a:br>
              <a:rPr lang="en-GB" dirty="0"/>
            </a:br>
            <a:r>
              <a:rPr lang="en-GB" dirty="0"/>
              <a:t>Never To Be Seen Again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D1182-6391-B5DA-F557-20F50F01A4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(it's never this easy, but it should be)</a:t>
            </a:r>
          </a:p>
        </p:txBody>
      </p:sp>
    </p:spTree>
    <p:extLst>
      <p:ext uri="{BB962C8B-B14F-4D97-AF65-F5344CB8AC3E}">
        <p14:creationId xmlns:p14="http://schemas.microsoft.com/office/powerpoint/2010/main" val="344928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A424-9319-5F0E-8EC4-B5554AF7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74128-9E58-A9EB-890B-1A03D1833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Sacred territory</a:t>
            </a:r>
          </a:p>
          <a:p>
            <a:r>
              <a:rPr lang="en-US" dirty="0"/>
              <a:t>Only consists of stable, tested, production ready code</a:t>
            </a:r>
          </a:p>
          <a:p>
            <a:r>
              <a:rPr lang="en-US" dirty="0"/>
              <a:t>Breaking something on the main branch breaks literally everything as automated deployments trigger directly from main</a:t>
            </a:r>
          </a:p>
          <a:p>
            <a:endParaRPr lang="en-US" dirty="0"/>
          </a:p>
          <a:p>
            <a:r>
              <a:rPr lang="en-US" dirty="0"/>
              <a:t>Create a branch within the repo to add features</a:t>
            </a:r>
          </a:p>
          <a:p>
            <a:r>
              <a:rPr lang="en-US" dirty="0"/>
              <a:t>Changes reach main only through pull requests</a:t>
            </a:r>
          </a:p>
          <a:p>
            <a:r>
              <a:rPr lang="en-US" dirty="0"/>
              <a:t>Pull requests require reviews and passing tests</a:t>
            </a:r>
          </a:p>
        </p:txBody>
      </p:sp>
    </p:spTree>
    <p:extLst>
      <p:ext uri="{BB962C8B-B14F-4D97-AF65-F5344CB8AC3E}">
        <p14:creationId xmlns:p14="http://schemas.microsoft.com/office/powerpoint/2010/main" val="394154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6E17-5BDE-D635-D26F-6466B0A0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58B10-EC3A-8197-595B-6ECA437DD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Start from the updated main branch</a:t>
            </a:r>
          </a:p>
          <a:p>
            <a:endParaRPr lang="en-US" dirty="0"/>
          </a:p>
          <a:p>
            <a:r>
              <a:rPr lang="en-US" dirty="0"/>
              <a:t>Create a feature branch for each task</a:t>
            </a:r>
          </a:p>
          <a:p>
            <a:endParaRPr lang="en-US" dirty="0"/>
          </a:p>
          <a:p>
            <a:r>
              <a:rPr lang="en-US" dirty="0"/>
              <a:t>Work in isolation on your feature</a:t>
            </a:r>
          </a:p>
          <a:p>
            <a:endParaRPr lang="en-US" dirty="0"/>
          </a:p>
          <a:p>
            <a:r>
              <a:rPr lang="en-US" dirty="0"/>
              <a:t>Submit a pull request when ready</a:t>
            </a:r>
          </a:p>
          <a:p>
            <a:endParaRPr lang="en-US" dirty="0"/>
          </a:p>
          <a:p>
            <a:r>
              <a:rPr lang="en-US" dirty="0"/>
              <a:t>Review, test, merge</a:t>
            </a:r>
          </a:p>
          <a:p>
            <a:endParaRPr lang="en-US" dirty="0"/>
          </a:p>
          <a:p>
            <a:r>
              <a:rPr lang="en-US" dirty="0"/>
              <a:t>Delete feature branch and repeat</a:t>
            </a:r>
          </a:p>
        </p:txBody>
      </p:sp>
    </p:spTree>
    <p:extLst>
      <p:ext uri="{BB962C8B-B14F-4D97-AF65-F5344CB8AC3E}">
        <p14:creationId xmlns:p14="http://schemas.microsoft.com/office/powerpoint/2010/main" val="322591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6C0C-24EE-7143-8536-5DE45E0E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21783-6596-2FE4-8DA9-F1C069187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feature/user-authentication</a:t>
            </a:r>
            <a:endParaRPr lang="en-US" dirty="0"/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bugfix/login-validation-error</a:t>
            </a:r>
            <a:endParaRPr lang="en-US" dirty="0"/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hotfix/critical-security-patch</a:t>
            </a:r>
            <a:endParaRPr lang="en-US" dirty="0"/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refactor/database-connection-pool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5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1B5B-E092-DA4B-0276-25E77B6E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E7A76-91A8-5EFD-05A4-BC6A1413B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A0A1A7"/>
                </a:solidFill>
                <a:ea typeface="+mn-lt"/>
                <a:cs typeface="+mn-lt"/>
              </a:rPr>
              <a:t># Start from main and ensure it's up to date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US" dirty="0">
                <a:ea typeface="+mn-lt"/>
                <a:cs typeface="+mn-lt"/>
              </a:rPr>
              <a:t> checkout main 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US" dirty="0">
                <a:ea typeface="+mn-lt"/>
                <a:cs typeface="+mn-lt"/>
              </a:rPr>
              <a:t> pull origin main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A0A1A7"/>
                </a:solidFill>
                <a:ea typeface="+mn-lt"/>
                <a:cs typeface="+mn-lt"/>
              </a:rPr>
              <a:t># Create and switch to new feature branch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US" dirty="0">
                <a:ea typeface="+mn-lt"/>
                <a:cs typeface="+mn-lt"/>
              </a:rPr>
              <a:t> checkout -b feature/add-user-profile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A0A1A7"/>
                </a:solidFill>
                <a:ea typeface="+mn-lt"/>
                <a:cs typeface="+mn-lt"/>
              </a:rPr>
              <a:t># Create a simple Python file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touch user_profile.py</a:t>
            </a:r>
          </a:p>
          <a:p>
            <a:pPr marL="0" indent="0">
              <a:buNone/>
            </a:pPr>
            <a:r>
              <a:rPr lang="en-US" i="1" dirty="0">
                <a:solidFill>
                  <a:srgbClr val="A0A1A7"/>
                </a:solidFill>
                <a:ea typeface="+mn-lt"/>
                <a:cs typeface="+mn-lt"/>
              </a:rPr>
              <a:t># Stage, commit, and push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US" dirty="0">
                <a:ea typeface="+mn-lt"/>
                <a:cs typeface="+mn-lt"/>
              </a:rPr>
              <a:t> add user_profile.py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commit</a:t>
            </a:r>
            <a:r>
              <a:rPr lang="en-US" dirty="0">
                <a:ea typeface="+mn-lt"/>
                <a:cs typeface="+mn-lt"/>
              </a:rPr>
              <a:t> -m </a:t>
            </a:r>
            <a:r>
              <a:rPr lang="en-US" dirty="0">
                <a:solidFill>
                  <a:srgbClr val="50A14F"/>
                </a:solidFill>
                <a:ea typeface="+mn-lt"/>
                <a:cs typeface="+mn-lt"/>
              </a:rPr>
              <a:t>"feat(user): add basic user profile creation"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078F2"/>
                </a:solidFill>
                <a:ea typeface="+mn-lt"/>
                <a:cs typeface="+mn-lt"/>
              </a:rPr>
              <a:t>git</a:t>
            </a:r>
            <a:r>
              <a:rPr lang="en-US" dirty="0">
                <a:ea typeface="+mn-lt"/>
                <a:cs typeface="+mn-lt"/>
              </a:rPr>
              <a:t> push origin feature/add-user-profile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32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How To GitHub</vt:lpstr>
      <vt:lpstr>Prerequisites Check</vt:lpstr>
      <vt:lpstr>Why This Matters</vt:lpstr>
      <vt:lpstr>Learning Objectives</vt:lpstr>
      <vt:lpstr>A Standard, Correct, Nice,  Never To Be Seen Again Workflow</vt:lpstr>
      <vt:lpstr>The Main Branch</vt:lpstr>
      <vt:lpstr>Ideal Workflow</vt:lpstr>
      <vt:lpstr>Branch Naming Conventions</vt:lpstr>
      <vt:lpstr>Add A Feature</vt:lpstr>
      <vt:lpstr>Collaborative Development – 2 Methods</vt:lpstr>
      <vt:lpstr>Writing Commit Messages</vt:lpstr>
      <vt:lpstr>Pair Up And Collab On A Branch</vt:lpstr>
      <vt:lpstr>Pair Up And Collab On A Branch</vt:lpstr>
      <vt:lpstr>The Pull Request</vt:lpstr>
      <vt:lpstr>The Pull Request</vt:lpstr>
      <vt:lpstr>Pull Request</vt:lpstr>
      <vt:lpstr>Code Review Process</vt:lpstr>
      <vt:lpstr>PowerPoint Presentation</vt:lpstr>
      <vt:lpstr>Push/Pull Workflow and  Merge Conflicts</vt:lpstr>
      <vt:lpstr>Staying In Sync with Push/Pull and Fetch</vt:lpstr>
      <vt:lpstr>The Merge Command</vt:lpstr>
      <vt:lpstr>Merge Conflicts</vt:lpstr>
      <vt:lpstr>Merge Conflict</vt:lpstr>
      <vt:lpstr>Merge Conflicts</vt:lpstr>
      <vt:lpstr>Common Issues</vt:lpstr>
      <vt:lpstr>Common Issues</vt:lpstr>
      <vt:lpstr>git reset (you'll need this)</vt:lpstr>
      <vt:lpstr>"Someone Pushed To Main"</vt:lpstr>
      <vt:lpstr>"Someone Pushed To Main"</vt:lpstr>
      <vt:lpstr>"How Do I Undo An Add/Staging"</vt:lpstr>
      <vt:lpstr>"How Do I Undo Commits"</vt:lpstr>
      <vt:lpstr>"How Do I Undo A Push"</vt:lpstr>
      <vt:lpstr>"Who The Fuck Did This?"</vt:lpstr>
      <vt:lpstr>Conclusions, Tips, Oaths</vt:lpstr>
      <vt:lpstr>Conclusions, Tips, Oaths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651</cp:revision>
  <dcterms:created xsi:type="dcterms:W3CDTF">2025-07-08T07:14:00Z</dcterms:created>
  <dcterms:modified xsi:type="dcterms:W3CDTF">2025-07-08T11:25:47Z</dcterms:modified>
</cp:coreProperties>
</file>