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698" r:id="rId4"/>
    <p:sldId id="705" r:id="rId5"/>
    <p:sldId id="696" r:id="rId6"/>
    <p:sldId id="710" r:id="rId7"/>
    <p:sldId id="716" r:id="rId8"/>
    <p:sldId id="718" r:id="rId9"/>
    <p:sldId id="699" r:id="rId10"/>
    <p:sldId id="728" r:id="rId11"/>
    <p:sldId id="727" r:id="rId12"/>
    <p:sldId id="719" r:id="rId13"/>
    <p:sldId id="725" r:id="rId14"/>
    <p:sldId id="712" r:id="rId15"/>
    <p:sldId id="722" r:id="rId16"/>
    <p:sldId id="723" r:id="rId17"/>
    <p:sldId id="724" r:id="rId18"/>
    <p:sldId id="70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42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0D318-4532-A1DE-0E91-792151835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AAC5D5-C3C5-DF7E-8560-4C8D38711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5876CE-B6D1-645D-8310-DF09090D5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9E04CC-90BA-18D8-EF5E-DD433A3C4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420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CE691-9807-E27D-DCFA-E2E8237EA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F82977-E3F1-0549-8DAC-07ACE1EEE8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A327AD-AC92-6D5C-BAFB-29C893C46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B0A806-2446-9E09-7D06-BDEB93C126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88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097C9-E1AB-18BC-2C88-ED55AA595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E6340F-D6F4-F743-B450-0E6218B43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CE4C438-178B-C63A-62F2-E5C75A574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579F8F-CF5D-67D7-B077-D5FB9B6D8F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438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B6539-18A9-274C-06BB-D0AF703E0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80980E9-747A-0B03-2854-68D1BC6D47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A3541C8-6077-EF99-FCA7-43A58678C7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3F4A9-0C00-2346-8FAF-30777C250E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124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574BF-0C50-1A6A-86D0-74691D3D9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1CF057E-854D-D295-5973-A642BB0819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6497F5E-B588-40B4-0ECE-F1B761AA9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201BF8-1F36-1D72-C9F2-77E2913894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50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7806E-E4F8-AD02-B955-48EE53126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1F21404-F924-F04D-9386-4E18B1097F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E8A452-FABE-8EE9-7CB0-577DCB211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734E7E-621E-5747-1199-FD3D0D5DD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2558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B673D-F8AD-505A-C081-94EE5B099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1EFEE6-0C71-A912-DD53-8072D5BD0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8C6CBF-597F-6F56-A394-21391052B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E53458-487B-02E4-526E-E1EAB02268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951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1B6E2-4E13-40C3-1BDA-483F7B4D3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F570EDB-99BB-99E7-0F55-C8157ACAF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BBA8327-D057-6F6B-1829-77300419F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4C311A-80DA-9D6A-F2A8-5051615566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372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064259" y="3269011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49970" y="3377623"/>
            <a:ext cx="6119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航空订票系统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3064259" y="4686385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49970" y="4170283"/>
            <a:ext cx="611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BLUE FRESH GRADUATION REPLY TEMPLATE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81000" y="60627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2025-5-14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0019075" y="6062796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汇报人：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张本修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75" y="1479551"/>
            <a:ext cx="1524001" cy="1516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735DE-1DB7-A223-5478-57382A34B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ACFAB24-ABE2-9D49-1AB6-6F298BD643EF}"/>
              </a:ext>
            </a:extLst>
          </p:cNvPr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第三部分：成果展示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DAF5AAE-214D-3F1E-5667-947001653598}"/>
              </a:ext>
            </a:extLst>
          </p:cNvPr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A1F772CA-A5BE-3783-B6DD-A5ED55CC77F3}"/>
              </a:ext>
            </a:extLst>
          </p:cNvPr>
          <p:cNvGrpSpPr/>
          <p:nvPr/>
        </p:nvGrpSpPr>
        <p:grpSpPr>
          <a:xfrm>
            <a:off x="121507" y="1429725"/>
            <a:ext cx="1039864" cy="1039864"/>
            <a:chOff x="1060755" y="1680275"/>
            <a:chExt cx="1039864" cy="103986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868C35A-8920-9895-71E9-770BC8E7FBBF}"/>
                </a:ext>
              </a:extLst>
            </p:cNvPr>
            <p:cNvSpPr/>
            <p:nvPr/>
          </p:nvSpPr>
          <p:spPr>
            <a:xfrm>
              <a:off x="1060755" y="1680275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history_157928">
              <a:extLst>
                <a:ext uri="{FF2B5EF4-FFF2-40B4-BE49-F238E27FC236}">
                  <a16:creationId xmlns:a16="http://schemas.microsoft.com/office/drawing/2014/main" id="{3FB53CF7-F1DE-1CB5-3B13-25D226957BA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69118" y="1876743"/>
              <a:ext cx="609685" cy="608828"/>
            </a:xfrm>
            <a:custGeom>
              <a:avLst/>
              <a:gdLst>
                <a:gd name="connsiteX0" fmla="*/ 301222 w 602205"/>
                <a:gd name="connsiteY0" fmla="*/ 129064 h 601359"/>
                <a:gd name="connsiteX1" fmla="*/ 333492 w 602205"/>
                <a:gd name="connsiteY1" fmla="*/ 161278 h 601359"/>
                <a:gd name="connsiteX2" fmla="*/ 333492 w 602205"/>
                <a:gd name="connsiteY2" fmla="*/ 300925 h 601359"/>
                <a:gd name="connsiteX3" fmla="*/ 301222 w 602205"/>
                <a:gd name="connsiteY3" fmla="*/ 333139 h 601359"/>
                <a:gd name="connsiteX4" fmla="*/ 161334 w 602205"/>
                <a:gd name="connsiteY4" fmla="*/ 333139 h 601359"/>
                <a:gd name="connsiteX5" fmla="*/ 129064 w 602205"/>
                <a:gd name="connsiteY5" fmla="*/ 300925 h 601359"/>
                <a:gd name="connsiteX6" fmla="*/ 161334 w 602205"/>
                <a:gd name="connsiteY6" fmla="*/ 268711 h 601359"/>
                <a:gd name="connsiteX7" fmla="*/ 268953 w 602205"/>
                <a:gd name="connsiteY7" fmla="*/ 268711 h 601359"/>
                <a:gd name="connsiteX8" fmla="*/ 268953 w 602205"/>
                <a:gd name="connsiteY8" fmla="*/ 161278 h 601359"/>
                <a:gd name="connsiteX9" fmla="*/ 301222 w 602205"/>
                <a:gd name="connsiteY9" fmla="*/ 129064 h 601359"/>
                <a:gd name="connsiteX10" fmla="*/ 301183 w 602205"/>
                <a:gd name="connsiteY10" fmla="*/ 64437 h 601359"/>
                <a:gd name="connsiteX11" fmla="*/ 64528 w 602205"/>
                <a:gd name="connsiteY11" fmla="*/ 300760 h 601359"/>
                <a:gd name="connsiteX12" fmla="*/ 301183 w 602205"/>
                <a:gd name="connsiteY12" fmla="*/ 536922 h 601359"/>
                <a:gd name="connsiteX13" fmla="*/ 537677 w 602205"/>
                <a:gd name="connsiteY13" fmla="*/ 300760 h 601359"/>
                <a:gd name="connsiteX14" fmla="*/ 301183 w 602205"/>
                <a:gd name="connsiteY14" fmla="*/ 64437 h 601359"/>
                <a:gd name="connsiteX15" fmla="*/ 301183 w 602205"/>
                <a:gd name="connsiteY15" fmla="*/ 0 h 601359"/>
                <a:gd name="connsiteX16" fmla="*/ 602205 w 602205"/>
                <a:gd name="connsiteY16" fmla="*/ 300760 h 601359"/>
                <a:gd name="connsiteX17" fmla="*/ 301183 w 602205"/>
                <a:gd name="connsiteY17" fmla="*/ 601359 h 601359"/>
                <a:gd name="connsiteX18" fmla="*/ 0 w 602205"/>
                <a:gd name="connsiteY18" fmla="*/ 300760 h 601359"/>
                <a:gd name="connsiteX19" fmla="*/ 301183 w 602205"/>
                <a:gd name="connsiteY19" fmla="*/ 0 h 60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2205" h="601359">
                  <a:moveTo>
                    <a:pt x="301222" y="129064"/>
                  </a:moveTo>
                  <a:cubicBezTo>
                    <a:pt x="318971" y="129064"/>
                    <a:pt x="333492" y="143561"/>
                    <a:pt x="333492" y="161278"/>
                  </a:cubicBezTo>
                  <a:lnTo>
                    <a:pt x="333492" y="300925"/>
                  </a:lnTo>
                  <a:cubicBezTo>
                    <a:pt x="333492" y="318643"/>
                    <a:pt x="318971" y="333139"/>
                    <a:pt x="301222" y="333139"/>
                  </a:cubicBezTo>
                  <a:lnTo>
                    <a:pt x="161334" y="333139"/>
                  </a:lnTo>
                  <a:cubicBezTo>
                    <a:pt x="143585" y="333139"/>
                    <a:pt x="129064" y="318643"/>
                    <a:pt x="129064" y="300925"/>
                  </a:cubicBezTo>
                  <a:cubicBezTo>
                    <a:pt x="129064" y="283047"/>
                    <a:pt x="143585" y="268711"/>
                    <a:pt x="161334" y="268711"/>
                  </a:cubicBezTo>
                  <a:lnTo>
                    <a:pt x="268953" y="268711"/>
                  </a:lnTo>
                  <a:lnTo>
                    <a:pt x="268953" y="161278"/>
                  </a:lnTo>
                  <a:cubicBezTo>
                    <a:pt x="268953" y="143561"/>
                    <a:pt x="283313" y="129064"/>
                    <a:pt x="301222" y="129064"/>
                  </a:cubicBezTo>
                  <a:close/>
                  <a:moveTo>
                    <a:pt x="301183" y="64437"/>
                  </a:moveTo>
                  <a:cubicBezTo>
                    <a:pt x="170676" y="64437"/>
                    <a:pt x="64528" y="170436"/>
                    <a:pt x="64528" y="300760"/>
                  </a:cubicBezTo>
                  <a:cubicBezTo>
                    <a:pt x="64528" y="430923"/>
                    <a:pt x="170676" y="536922"/>
                    <a:pt x="301183" y="536922"/>
                  </a:cubicBezTo>
                  <a:cubicBezTo>
                    <a:pt x="431529" y="536922"/>
                    <a:pt x="537677" y="430923"/>
                    <a:pt x="537677" y="300760"/>
                  </a:cubicBezTo>
                  <a:cubicBezTo>
                    <a:pt x="537677" y="170436"/>
                    <a:pt x="431529" y="64437"/>
                    <a:pt x="301183" y="64437"/>
                  </a:cubicBezTo>
                  <a:close/>
                  <a:moveTo>
                    <a:pt x="301183" y="0"/>
                  </a:moveTo>
                  <a:cubicBezTo>
                    <a:pt x="467181" y="0"/>
                    <a:pt x="602205" y="134835"/>
                    <a:pt x="602205" y="300760"/>
                  </a:cubicBezTo>
                  <a:cubicBezTo>
                    <a:pt x="602205" y="466525"/>
                    <a:pt x="467181" y="601359"/>
                    <a:pt x="301183" y="601359"/>
                  </a:cubicBezTo>
                  <a:cubicBezTo>
                    <a:pt x="135024" y="601359"/>
                    <a:pt x="0" y="466525"/>
                    <a:pt x="0" y="300760"/>
                  </a:cubicBezTo>
                  <a:cubicBezTo>
                    <a:pt x="0" y="134835"/>
                    <a:pt x="135024" y="0"/>
                    <a:pt x="3011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BAE9D1AB-4B97-28CF-A847-96A13EFDB979}"/>
              </a:ext>
            </a:extLst>
          </p:cNvPr>
          <p:cNvSpPr txBox="1"/>
          <p:nvPr/>
        </p:nvSpPr>
        <p:spPr>
          <a:xfrm>
            <a:off x="1311680" y="1266714"/>
            <a:ext cx="3051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类模型的介绍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EC87067-069C-5E1B-024E-BD378AF23B19}"/>
              </a:ext>
            </a:extLst>
          </p:cNvPr>
          <p:cNvCxnSpPr/>
          <p:nvPr/>
        </p:nvCxnSpPr>
        <p:spPr>
          <a:xfrm>
            <a:off x="1425980" y="1806714"/>
            <a:ext cx="68400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68C066FB-498E-C144-9DCD-18F6E38EF2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B635C1-0211-E509-C331-06F384AE6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980" y="2235021"/>
            <a:ext cx="770680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1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677C7-771D-752D-6268-5EACE3BDD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2ACDFB-5EE6-9A77-9240-7325666F9EF7}"/>
              </a:ext>
            </a:extLst>
          </p:cNvPr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第三部分：成果展示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B1BE1E1-6B83-DDB3-0043-0CDC5BD4170C}"/>
              </a:ext>
            </a:extLst>
          </p:cNvPr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A7EE8B0B-4301-B4F3-2E65-FDF38BB383DF}"/>
              </a:ext>
            </a:extLst>
          </p:cNvPr>
          <p:cNvGrpSpPr/>
          <p:nvPr/>
        </p:nvGrpSpPr>
        <p:grpSpPr>
          <a:xfrm>
            <a:off x="121507" y="1429725"/>
            <a:ext cx="1039864" cy="1039864"/>
            <a:chOff x="1060755" y="1680275"/>
            <a:chExt cx="1039864" cy="103986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217F38C-B364-4EAD-9059-4DD649D47230}"/>
                </a:ext>
              </a:extLst>
            </p:cNvPr>
            <p:cNvSpPr/>
            <p:nvPr/>
          </p:nvSpPr>
          <p:spPr>
            <a:xfrm>
              <a:off x="1060755" y="1680275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history_157928">
              <a:extLst>
                <a:ext uri="{FF2B5EF4-FFF2-40B4-BE49-F238E27FC236}">
                  <a16:creationId xmlns:a16="http://schemas.microsoft.com/office/drawing/2014/main" id="{9295BF49-1EA8-9183-CA6D-ECACF94A01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69118" y="1876743"/>
              <a:ext cx="609685" cy="608828"/>
            </a:xfrm>
            <a:custGeom>
              <a:avLst/>
              <a:gdLst>
                <a:gd name="connsiteX0" fmla="*/ 301222 w 602205"/>
                <a:gd name="connsiteY0" fmla="*/ 129064 h 601359"/>
                <a:gd name="connsiteX1" fmla="*/ 333492 w 602205"/>
                <a:gd name="connsiteY1" fmla="*/ 161278 h 601359"/>
                <a:gd name="connsiteX2" fmla="*/ 333492 w 602205"/>
                <a:gd name="connsiteY2" fmla="*/ 300925 h 601359"/>
                <a:gd name="connsiteX3" fmla="*/ 301222 w 602205"/>
                <a:gd name="connsiteY3" fmla="*/ 333139 h 601359"/>
                <a:gd name="connsiteX4" fmla="*/ 161334 w 602205"/>
                <a:gd name="connsiteY4" fmla="*/ 333139 h 601359"/>
                <a:gd name="connsiteX5" fmla="*/ 129064 w 602205"/>
                <a:gd name="connsiteY5" fmla="*/ 300925 h 601359"/>
                <a:gd name="connsiteX6" fmla="*/ 161334 w 602205"/>
                <a:gd name="connsiteY6" fmla="*/ 268711 h 601359"/>
                <a:gd name="connsiteX7" fmla="*/ 268953 w 602205"/>
                <a:gd name="connsiteY7" fmla="*/ 268711 h 601359"/>
                <a:gd name="connsiteX8" fmla="*/ 268953 w 602205"/>
                <a:gd name="connsiteY8" fmla="*/ 161278 h 601359"/>
                <a:gd name="connsiteX9" fmla="*/ 301222 w 602205"/>
                <a:gd name="connsiteY9" fmla="*/ 129064 h 601359"/>
                <a:gd name="connsiteX10" fmla="*/ 301183 w 602205"/>
                <a:gd name="connsiteY10" fmla="*/ 64437 h 601359"/>
                <a:gd name="connsiteX11" fmla="*/ 64528 w 602205"/>
                <a:gd name="connsiteY11" fmla="*/ 300760 h 601359"/>
                <a:gd name="connsiteX12" fmla="*/ 301183 w 602205"/>
                <a:gd name="connsiteY12" fmla="*/ 536922 h 601359"/>
                <a:gd name="connsiteX13" fmla="*/ 537677 w 602205"/>
                <a:gd name="connsiteY13" fmla="*/ 300760 h 601359"/>
                <a:gd name="connsiteX14" fmla="*/ 301183 w 602205"/>
                <a:gd name="connsiteY14" fmla="*/ 64437 h 601359"/>
                <a:gd name="connsiteX15" fmla="*/ 301183 w 602205"/>
                <a:gd name="connsiteY15" fmla="*/ 0 h 601359"/>
                <a:gd name="connsiteX16" fmla="*/ 602205 w 602205"/>
                <a:gd name="connsiteY16" fmla="*/ 300760 h 601359"/>
                <a:gd name="connsiteX17" fmla="*/ 301183 w 602205"/>
                <a:gd name="connsiteY17" fmla="*/ 601359 h 601359"/>
                <a:gd name="connsiteX18" fmla="*/ 0 w 602205"/>
                <a:gd name="connsiteY18" fmla="*/ 300760 h 601359"/>
                <a:gd name="connsiteX19" fmla="*/ 301183 w 602205"/>
                <a:gd name="connsiteY19" fmla="*/ 0 h 60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2205" h="601359">
                  <a:moveTo>
                    <a:pt x="301222" y="129064"/>
                  </a:moveTo>
                  <a:cubicBezTo>
                    <a:pt x="318971" y="129064"/>
                    <a:pt x="333492" y="143561"/>
                    <a:pt x="333492" y="161278"/>
                  </a:cubicBezTo>
                  <a:lnTo>
                    <a:pt x="333492" y="300925"/>
                  </a:lnTo>
                  <a:cubicBezTo>
                    <a:pt x="333492" y="318643"/>
                    <a:pt x="318971" y="333139"/>
                    <a:pt x="301222" y="333139"/>
                  </a:cubicBezTo>
                  <a:lnTo>
                    <a:pt x="161334" y="333139"/>
                  </a:lnTo>
                  <a:cubicBezTo>
                    <a:pt x="143585" y="333139"/>
                    <a:pt x="129064" y="318643"/>
                    <a:pt x="129064" y="300925"/>
                  </a:cubicBezTo>
                  <a:cubicBezTo>
                    <a:pt x="129064" y="283047"/>
                    <a:pt x="143585" y="268711"/>
                    <a:pt x="161334" y="268711"/>
                  </a:cubicBezTo>
                  <a:lnTo>
                    <a:pt x="268953" y="268711"/>
                  </a:lnTo>
                  <a:lnTo>
                    <a:pt x="268953" y="161278"/>
                  </a:lnTo>
                  <a:cubicBezTo>
                    <a:pt x="268953" y="143561"/>
                    <a:pt x="283313" y="129064"/>
                    <a:pt x="301222" y="129064"/>
                  </a:cubicBezTo>
                  <a:close/>
                  <a:moveTo>
                    <a:pt x="301183" y="64437"/>
                  </a:moveTo>
                  <a:cubicBezTo>
                    <a:pt x="170676" y="64437"/>
                    <a:pt x="64528" y="170436"/>
                    <a:pt x="64528" y="300760"/>
                  </a:cubicBezTo>
                  <a:cubicBezTo>
                    <a:pt x="64528" y="430923"/>
                    <a:pt x="170676" y="536922"/>
                    <a:pt x="301183" y="536922"/>
                  </a:cubicBezTo>
                  <a:cubicBezTo>
                    <a:pt x="431529" y="536922"/>
                    <a:pt x="537677" y="430923"/>
                    <a:pt x="537677" y="300760"/>
                  </a:cubicBezTo>
                  <a:cubicBezTo>
                    <a:pt x="537677" y="170436"/>
                    <a:pt x="431529" y="64437"/>
                    <a:pt x="301183" y="64437"/>
                  </a:cubicBezTo>
                  <a:close/>
                  <a:moveTo>
                    <a:pt x="301183" y="0"/>
                  </a:moveTo>
                  <a:cubicBezTo>
                    <a:pt x="467181" y="0"/>
                    <a:pt x="602205" y="134835"/>
                    <a:pt x="602205" y="300760"/>
                  </a:cubicBezTo>
                  <a:cubicBezTo>
                    <a:pt x="602205" y="466525"/>
                    <a:pt x="467181" y="601359"/>
                    <a:pt x="301183" y="601359"/>
                  </a:cubicBezTo>
                  <a:cubicBezTo>
                    <a:pt x="135024" y="601359"/>
                    <a:pt x="0" y="466525"/>
                    <a:pt x="0" y="300760"/>
                  </a:cubicBezTo>
                  <a:cubicBezTo>
                    <a:pt x="0" y="134835"/>
                    <a:pt x="135024" y="0"/>
                    <a:pt x="3011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088613C9-2A37-E6F0-15A5-B33CEC8D61B1}"/>
              </a:ext>
            </a:extLst>
          </p:cNvPr>
          <p:cNvSpPr txBox="1"/>
          <p:nvPr/>
        </p:nvSpPr>
        <p:spPr>
          <a:xfrm>
            <a:off x="1311680" y="1266714"/>
            <a:ext cx="3051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任务一：添加航班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5DE2A83-3F0D-231E-7D0D-6D494660BC3D}"/>
              </a:ext>
            </a:extLst>
          </p:cNvPr>
          <p:cNvCxnSpPr/>
          <p:nvPr/>
        </p:nvCxnSpPr>
        <p:spPr>
          <a:xfrm>
            <a:off x="1425980" y="1806714"/>
            <a:ext cx="68400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D802314F-0BF7-5EBB-A58C-E0C35CC90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E95938-BD76-9A7A-6F5F-5F7D89140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048" y="4132782"/>
            <a:ext cx="5227797" cy="26067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FE71A0-DC8F-721E-2ACF-A8CD27DAB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628" y="1681992"/>
            <a:ext cx="4522190" cy="505758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2D91762-CF18-CD6A-CDB0-9A83C6F7BB24}"/>
              </a:ext>
            </a:extLst>
          </p:cNvPr>
          <p:cNvSpPr txBox="1"/>
          <p:nvPr/>
        </p:nvSpPr>
        <p:spPr>
          <a:xfrm>
            <a:off x="1920241" y="2024750"/>
            <a:ext cx="428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主要功能的实现：通过接受表单数据，创建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Flight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对象，并将对象保存到数据库。</a:t>
            </a:r>
          </a:p>
        </p:txBody>
      </p:sp>
    </p:spTree>
    <p:extLst>
      <p:ext uri="{BB962C8B-B14F-4D97-AF65-F5344CB8AC3E}">
        <p14:creationId xmlns:p14="http://schemas.microsoft.com/office/powerpoint/2010/main" val="132977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71231-8B84-2DCF-40F1-9D54F3E4D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95657FD-D9D7-C0EC-18E4-28FFA755536A}"/>
              </a:ext>
            </a:extLst>
          </p:cNvPr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第三部分：成果展示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C9AA790-9E51-6C2C-3441-35DC35EE9182}"/>
              </a:ext>
            </a:extLst>
          </p:cNvPr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0FB7898F-B605-191A-1547-F0FE915938F7}"/>
              </a:ext>
            </a:extLst>
          </p:cNvPr>
          <p:cNvGrpSpPr/>
          <p:nvPr/>
        </p:nvGrpSpPr>
        <p:grpSpPr>
          <a:xfrm>
            <a:off x="54792" y="1387845"/>
            <a:ext cx="1039864" cy="1039864"/>
            <a:chOff x="1060755" y="1680275"/>
            <a:chExt cx="1039864" cy="1039864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E927AB9-7FE1-6C36-3C39-BC67FB6CBF09}"/>
                </a:ext>
              </a:extLst>
            </p:cNvPr>
            <p:cNvSpPr/>
            <p:nvPr/>
          </p:nvSpPr>
          <p:spPr>
            <a:xfrm>
              <a:off x="1060755" y="1680275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history_157928">
              <a:extLst>
                <a:ext uri="{FF2B5EF4-FFF2-40B4-BE49-F238E27FC236}">
                  <a16:creationId xmlns:a16="http://schemas.microsoft.com/office/drawing/2014/main" id="{ED8A407C-3B2D-3ADA-03DD-3CFCB2F73D7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69118" y="1876743"/>
              <a:ext cx="609685" cy="608828"/>
            </a:xfrm>
            <a:custGeom>
              <a:avLst/>
              <a:gdLst>
                <a:gd name="connsiteX0" fmla="*/ 301222 w 602205"/>
                <a:gd name="connsiteY0" fmla="*/ 129064 h 601359"/>
                <a:gd name="connsiteX1" fmla="*/ 333492 w 602205"/>
                <a:gd name="connsiteY1" fmla="*/ 161278 h 601359"/>
                <a:gd name="connsiteX2" fmla="*/ 333492 w 602205"/>
                <a:gd name="connsiteY2" fmla="*/ 300925 h 601359"/>
                <a:gd name="connsiteX3" fmla="*/ 301222 w 602205"/>
                <a:gd name="connsiteY3" fmla="*/ 333139 h 601359"/>
                <a:gd name="connsiteX4" fmla="*/ 161334 w 602205"/>
                <a:gd name="connsiteY4" fmla="*/ 333139 h 601359"/>
                <a:gd name="connsiteX5" fmla="*/ 129064 w 602205"/>
                <a:gd name="connsiteY5" fmla="*/ 300925 h 601359"/>
                <a:gd name="connsiteX6" fmla="*/ 161334 w 602205"/>
                <a:gd name="connsiteY6" fmla="*/ 268711 h 601359"/>
                <a:gd name="connsiteX7" fmla="*/ 268953 w 602205"/>
                <a:gd name="connsiteY7" fmla="*/ 268711 h 601359"/>
                <a:gd name="connsiteX8" fmla="*/ 268953 w 602205"/>
                <a:gd name="connsiteY8" fmla="*/ 161278 h 601359"/>
                <a:gd name="connsiteX9" fmla="*/ 301222 w 602205"/>
                <a:gd name="connsiteY9" fmla="*/ 129064 h 601359"/>
                <a:gd name="connsiteX10" fmla="*/ 301183 w 602205"/>
                <a:gd name="connsiteY10" fmla="*/ 64437 h 601359"/>
                <a:gd name="connsiteX11" fmla="*/ 64528 w 602205"/>
                <a:gd name="connsiteY11" fmla="*/ 300760 h 601359"/>
                <a:gd name="connsiteX12" fmla="*/ 301183 w 602205"/>
                <a:gd name="connsiteY12" fmla="*/ 536922 h 601359"/>
                <a:gd name="connsiteX13" fmla="*/ 537677 w 602205"/>
                <a:gd name="connsiteY13" fmla="*/ 300760 h 601359"/>
                <a:gd name="connsiteX14" fmla="*/ 301183 w 602205"/>
                <a:gd name="connsiteY14" fmla="*/ 64437 h 601359"/>
                <a:gd name="connsiteX15" fmla="*/ 301183 w 602205"/>
                <a:gd name="connsiteY15" fmla="*/ 0 h 601359"/>
                <a:gd name="connsiteX16" fmla="*/ 602205 w 602205"/>
                <a:gd name="connsiteY16" fmla="*/ 300760 h 601359"/>
                <a:gd name="connsiteX17" fmla="*/ 301183 w 602205"/>
                <a:gd name="connsiteY17" fmla="*/ 601359 h 601359"/>
                <a:gd name="connsiteX18" fmla="*/ 0 w 602205"/>
                <a:gd name="connsiteY18" fmla="*/ 300760 h 601359"/>
                <a:gd name="connsiteX19" fmla="*/ 301183 w 602205"/>
                <a:gd name="connsiteY19" fmla="*/ 0 h 60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2205" h="601359">
                  <a:moveTo>
                    <a:pt x="301222" y="129064"/>
                  </a:moveTo>
                  <a:cubicBezTo>
                    <a:pt x="318971" y="129064"/>
                    <a:pt x="333492" y="143561"/>
                    <a:pt x="333492" y="161278"/>
                  </a:cubicBezTo>
                  <a:lnTo>
                    <a:pt x="333492" y="300925"/>
                  </a:lnTo>
                  <a:cubicBezTo>
                    <a:pt x="333492" y="318643"/>
                    <a:pt x="318971" y="333139"/>
                    <a:pt x="301222" y="333139"/>
                  </a:cubicBezTo>
                  <a:lnTo>
                    <a:pt x="161334" y="333139"/>
                  </a:lnTo>
                  <a:cubicBezTo>
                    <a:pt x="143585" y="333139"/>
                    <a:pt x="129064" y="318643"/>
                    <a:pt x="129064" y="300925"/>
                  </a:cubicBezTo>
                  <a:cubicBezTo>
                    <a:pt x="129064" y="283047"/>
                    <a:pt x="143585" y="268711"/>
                    <a:pt x="161334" y="268711"/>
                  </a:cubicBezTo>
                  <a:lnTo>
                    <a:pt x="268953" y="268711"/>
                  </a:lnTo>
                  <a:lnTo>
                    <a:pt x="268953" y="161278"/>
                  </a:lnTo>
                  <a:cubicBezTo>
                    <a:pt x="268953" y="143561"/>
                    <a:pt x="283313" y="129064"/>
                    <a:pt x="301222" y="129064"/>
                  </a:cubicBezTo>
                  <a:close/>
                  <a:moveTo>
                    <a:pt x="301183" y="64437"/>
                  </a:moveTo>
                  <a:cubicBezTo>
                    <a:pt x="170676" y="64437"/>
                    <a:pt x="64528" y="170436"/>
                    <a:pt x="64528" y="300760"/>
                  </a:cubicBezTo>
                  <a:cubicBezTo>
                    <a:pt x="64528" y="430923"/>
                    <a:pt x="170676" y="536922"/>
                    <a:pt x="301183" y="536922"/>
                  </a:cubicBezTo>
                  <a:cubicBezTo>
                    <a:pt x="431529" y="536922"/>
                    <a:pt x="537677" y="430923"/>
                    <a:pt x="537677" y="300760"/>
                  </a:cubicBezTo>
                  <a:cubicBezTo>
                    <a:pt x="537677" y="170436"/>
                    <a:pt x="431529" y="64437"/>
                    <a:pt x="301183" y="64437"/>
                  </a:cubicBezTo>
                  <a:close/>
                  <a:moveTo>
                    <a:pt x="301183" y="0"/>
                  </a:moveTo>
                  <a:cubicBezTo>
                    <a:pt x="467181" y="0"/>
                    <a:pt x="602205" y="134835"/>
                    <a:pt x="602205" y="300760"/>
                  </a:cubicBezTo>
                  <a:cubicBezTo>
                    <a:pt x="602205" y="466525"/>
                    <a:pt x="467181" y="601359"/>
                    <a:pt x="301183" y="601359"/>
                  </a:cubicBezTo>
                  <a:cubicBezTo>
                    <a:pt x="135024" y="601359"/>
                    <a:pt x="0" y="466525"/>
                    <a:pt x="0" y="300760"/>
                  </a:cubicBezTo>
                  <a:cubicBezTo>
                    <a:pt x="0" y="134835"/>
                    <a:pt x="135024" y="0"/>
                    <a:pt x="3011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CFC16AB-C3C5-2F89-845E-D0C069728475}"/>
              </a:ext>
            </a:extLst>
          </p:cNvPr>
          <p:cNvSpPr txBox="1"/>
          <p:nvPr/>
        </p:nvSpPr>
        <p:spPr>
          <a:xfrm>
            <a:off x="1244965" y="1224834"/>
            <a:ext cx="29382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任务二：订票业务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8902EE4-8E3E-1548-0C21-7215E7122FF0}"/>
              </a:ext>
            </a:extLst>
          </p:cNvPr>
          <p:cNvCxnSpPr/>
          <p:nvPr/>
        </p:nvCxnSpPr>
        <p:spPr>
          <a:xfrm>
            <a:off x="1359265" y="1764834"/>
            <a:ext cx="68400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DC50C9D7-C59A-7AE7-58E9-22E4F870A1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CD620E-8274-D3B9-CCA7-1D8F74BD8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965" y="1907777"/>
            <a:ext cx="6742806" cy="11946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2BA709-7D74-6F4B-DC88-E57A186DA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965" y="3292939"/>
            <a:ext cx="6742806" cy="99073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4FD5F76-24E8-F3DD-4B11-EE6C7DCD5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965" y="4474177"/>
            <a:ext cx="9831172" cy="218152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D15FC07-56B7-DEA9-4ECE-97F9DCE983DE}"/>
              </a:ext>
            </a:extLst>
          </p:cNvPr>
          <p:cNvSpPr txBox="1"/>
          <p:nvPr/>
        </p:nvSpPr>
        <p:spPr>
          <a:xfrm>
            <a:off x="8308073" y="2193141"/>
            <a:ext cx="3223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从表单中获取到顾客名和身份证号，通过身份证号在数据库中查找用户，如果没有就新添顾客，提交到数据库。当票售罄时，提醒用户，并且转到航班列表，挑选合适班机。</a:t>
            </a:r>
          </a:p>
        </p:txBody>
      </p:sp>
    </p:spTree>
    <p:extLst>
      <p:ext uri="{BB962C8B-B14F-4D97-AF65-F5344CB8AC3E}">
        <p14:creationId xmlns:p14="http://schemas.microsoft.com/office/powerpoint/2010/main" val="392671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B954A-7F3F-35B6-125E-5137CFEE6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7FD4AAF4-AC3B-8CB3-8C70-001BBE79A236}"/>
              </a:ext>
            </a:extLst>
          </p:cNvPr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第三部分：成果展示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2DD63BF-8DFC-583A-6C68-7D7FE6EB15D2}"/>
              </a:ext>
            </a:extLst>
          </p:cNvPr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1421BE87-F376-9900-4583-AEB414F4A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D242572-63E9-D800-0A1B-09CC55CF1E6B}"/>
              </a:ext>
            </a:extLst>
          </p:cNvPr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32F34D7-A85D-F5A2-EA1E-E2A2BEA65743}"/>
              </a:ext>
            </a:extLst>
          </p:cNvPr>
          <p:cNvGrpSpPr/>
          <p:nvPr/>
        </p:nvGrpSpPr>
        <p:grpSpPr>
          <a:xfrm>
            <a:off x="121507" y="1429725"/>
            <a:ext cx="1039864" cy="1039864"/>
            <a:chOff x="1060755" y="1680275"/>
            <a:chExt cx="1039864" cy="1039864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2A0BFA9-473D-1A76-FB55-272E41E4B909}"/>
                </a:ext>
              </a:extLst>
            </p:cNvPr>
            <p:cNvSpPr/>
            <p:nvPr/>
          </p:nvSpPr>
          <p:spPr>
            <a:xfrm>
              <a:off x="1060755" y="1680275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history_157928">
              <a:extLst>
                <a:ext uri="{FF2B5EF4-FFF2-40B4-BE49-F238E27FC236}">
                  <a16:creationId xmlns:a16="http://schemas.microsoft.com/office/drawing/2014/main" id="{D2C8EF53-F25A-467F-927E-95B7878FD6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69118" y="1876743"/>
              <a:ext cx="609685" cy="608828"/>
            </a:xfrm>
            <a:custGeom>
              <a:avLst/>
              <a:gdLst>
                <a:gd name="connsiteX0" fmla="*/ 301222 w 602205"/>
                <a:gd name="connsiteY0" fmla="*/ 129064 h 601359"/>
                <a:gd name="connsiteX1" fmla="*/ 333492 w 602205"/>
                <a:gd name="connsiteY1" fmla="*/ 161278 h 601359"/>
                <a:gd name="connsiteX2" fmla="*/ 333492 w 602205"/>
                <a:gd name="connsiteY2" fmla="*/ 300925 h 601359"/>
                <a:gd name="connsiteX3" fmla="*/ 301222 w 602205"/>
                <a:gd name="connsiteY3" fmla="*/ 333139 h 601359"/>
                <a:gd name="connsiteX4" fmla="*/ 161334 w 602205"/>
                <a:gd name="connsiteY4" fmla="*/ 333139 h 601359"/>
                <a:gd name="connsiteX5" fmla="*/ 129064 w 602205"/>
                <a:gd name="connsiteY5" fmla="*/ 300925 h 601359"/>
                <a:gd name="connsiteX6" fmla="*/ 161334 w 602205"/>
                <a:gd name="connsiteY6" fmla="*/ 268711 h 601359"/>
                <a:gd name="connsiteX7" fmla="*/ 268953 w 602205"/>
                <a:gd name="connsiteY7" fmla="*/ 268711 h 601359"/>
                <a:gd name="connsiteX8" fmla="*/ 268953 w 602205"/>
                <a:gd name="connsiteY8" fmla="*/ 161278 h 601359"/>
                <a:gd name="connsiteX9" fmla="*/ 301222 w 602205"/>
                <a:gd name="connsiteY9" fmla="*/ 129064 h 601359"/>
                <a:gd name="connsiteX10" fmla="*/ 301183 w 602205"/>
                <a:gd name="connsiteY10" fmla="*/ 64437 h 601359"/>
                <a:gd name="connsiteX11" fmla="*/ 64528 w 602205"/>
                <a:gd name="connsiteY11" fmla="*/ 300760 h 601359"/>
                <a:gd name="connsiteX12" fmla="*/ 301183 w 602205"/>
                <a:gd name="connsiteY12" fmla="*/ 536922 h 601359"/>
                <a:gd name="connsiteX13" fmla="*/ 537677 w 602205"/>
                <a:gd name="connsiteY13" fmla="*/ 300760 h 601359"/>
                <a:gd name="connsiteX14" fmla="*/ 301183 w 602205"/>
                <a:gd name="connsiteY14" fmla="*/ 64437 h 601359"/>
                <a:gd name="connsiteX15" fmla="*/ 301183 w 602205"/>
                <a:gd name="connsiteY15" fmla="*/ 0 h 601359"/>
                <a:gd name="connsiteX16" fmla="*/ 602205 w 602205"/>
                <a:gd name="connsiteY16" fmla="*/ 300760 h 601359"/>
                <a:gd name="connsiteX17" fmla="*/ 301183 w 602205"/>
                <a:gd name="connsiteY17" fmla="*/ 601359 h 601359"/>
                <a:gd name="connsiteX18" fmla="*/ 0 w 602205"/>
                <a:gd name="connsiteY18" fmla="*/ 300760 h 601359"/>
                <a:gd name="connsiteX19" fmla="*/ 301183 w 602205"/>
                <a:gd name="connsiteY19" fmla="*/ 0 h 60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2205" h="601359">
                  <a:moveTo>
                    <a:pt x="301222" y="129064"/>
                  </a:moveTo>
                  <a:cubicBezTo>
                    <a:pt x="318971" y="129064"/>
                    <a:pt x="333492" y="143561"/>
                    <a:pt x="333492" y="161278"/>
                  </a:cubicBezTo>
                  <a:lnTo>
                    <a:pt x="333492" y="300925"/>
                  </a:lnTo>
                  <a:cubicBezTo>
                    <a:pt x="333492" y="318643"/>
                    <a:pt x="318971" y="333139"/>
                    <a:pt x="301222" y="333139"/>
                  </a:cubicBezTo>
                  <a:lnTo>
                    <a:pt x="161334" y="333139"/>
                  </a:lnTo>
                  <a:cubicBezTo>
                    <a:pt x="143585" y="333139"/>
                    <a:pt x="129064" y="318643"/>
                    <a:pt x="129064" y="300925"/>
                  </a:cubicBezTo>
                  <a:cubicBezTo>
                    <a:pt x="129064" y="283047"/>
                    <a:pt x="143585" y="268711"/>
                    <a:pt x="161334" y="268711"/>
                  </a:cubicBezTo>
                  <a:lnTo>
                    <a:pt x="268953" y="268711"/>
                  </a:lnTo>
                  <a:lnTo>
                    <a:pt x="268953" y="161278"/>
                  </a:lnTo>
                  <a:cubicBezTo>
                    <a:pt x="268953" y="143561"/>
                    <a:pt x="283313" y="129064"/>
                    <a:pt x="301222" y="129064"/>
                  </a:cubicBezTo>
                  <a:close/>
                  <a:moveTo>
                    <a:pt x="301183" y="64437"/>
                  </a:moveTo>
                  <a:cubicBezTo>
                    <a:pt x="170676" y="64437"/>
                    <a:pt x="64528" y="170436"/>
                    <a:pt x="64528" y="300760"/>
                  </a:cubicBezTo>
                  <a:cubicBezTo>
                    <a:pt x="64528" y="430923"/>
                    <a:pt x="170676" y="536922"/>
                    <a:pt x="301183" y="536922"/>
                  </a:cubicBezTo>
                  <a:cubicBezTo>
                    <a:pt x="431529" y="536922"/>
                    <a:pt x="537677" y="430923"/>
                    <a:pt x="537677" y="300760"/>
                  </a:cubicBezTo>
                  <a:cubicBezTo>
                    <a:pt x="537677" y="170436"/>
                    <a:pt x="431529" y="64437"/>
                    <a:pt x="301183" y="64437"/>
                  </a:cubicBezTo>
                  <a:close/>
                  <a:moveTo>
                    <a:pt x="301183" y="0"/>
                  </a:moveTo>
                  <a:cubicBezTo>
                    <a:pt x="467181" y="0"/>
                    <a:pt x="602205" y="134835"/>
                    <a:pt x="602205" y="300760"/>
                  </a:cubicBezTo>
                  <a:cubicBezTo>
                    <a:pt x="602205" y="466525"/>
                    <a:pt x="467181" y="601359"/>
                    <a:pt x="301183" y="601359"/>
                  </a:cubicBezTo>
                  <a:cubicBezTo>
                    <a:pt x="135024" y="601359"/>
                    <a:pt x="0" y="466525"/>
                    <a:pt x="0" y="300760"/>
                  </a:cubicBezTo>
                  <a:cubicBezTo>
                    <a:pt x="0" y="134835"/>
                    <a:pt x="135024" y="0"/>
                    <a:pt x="3011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36F26C2A-BB18-C3DE-A68B-B81D79FB29A5}"/>
              </a:ext>
            </a:extLst>
          </p:cNvPr>
          <p:cNvSpPr txBox="1"/>
          <p:nvPr/>
        </p:nvSpPr>
        <p:spPr>
          <a:xfrm>
            <a:off x="1297825" y="1266714"/>
            <a:ext cx="3051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任务二：订票业务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CBEBF35-07C2-0379-DFC6-3FBD537E13D1}"/>
              </a:ext>
            </a:extLst>
          </p:cNvPr>
          <p:cNvCxnSpPr/>
          <p:nvPr/>
        </p:nvCxnSpPr>
        <p:spPr>
          <a:xfrm>
            <a:off x="1425980" y="1806714"/>
            <a:ext cx="68400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A9611D70-5E14-09A4-200F-610FD5698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980" y="3429000"/>
            <a:ext cx="9974067" cy="283884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C9F60F2-C13D-1F29-B920-AB414FD8A4EC}"/>
              </a:ext>
            </a:extLst>
          </p:cNvPr>
          <p:cNvSpPr txBox="1"/>
          <p:nvPr/>
        </p:nvSpPr>
        <p:spPr>
          <a:xfrm>
            <a:off x="1499922" y="2565834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创建新的订单，并且关联到当前的航班以及找到的或者创建的客户，显示座位。</a:t>
            </a:r>
            <a:endParaRPr lang="en-US" altLang="zh-CN" dirty="0"/>
          </a:p>
          <a:p>
            <a:r>
              <a:rPr lang="zh-CN" altLang="en-US" dirty="0"/>
              <a:t>然后可选座位减</a:t>
            </a:r>
            <a:r>
              <a:rPr lang="en-US" altLang="zh-CN" dirty="0"/>
              <a:t>1</a:t>
            </a:r>
            <a:r>
              <a:rPr lang="zh-CN" altLang="en-US" dirty="0"/>
              <a:t>，提交所有数据到数据库。</a:t>
            </a:r>
          </a:p>
        </p:txBody>
      </p:sp>
    </p:spTree>
    <p:extLst>
      <p:ext uri="{BB962C8B-B14F-4D97-AF65-F5344CB8AC3E}">
        <p14:creationId xmlns:p14="http://schemas.microsoft.com/office/powerpoint/2010/main" val="419374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第三部分：成果展示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AB3EC59-9C1D-2761-24B0-5D153E823604}"/>
              </a:ext>
            </a:extLst>
          </p:cNvPr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1A36B52-53DE-EB6C-8044-E9F8816350B9}"/>
              </a:ext>
            </a:extLst>
          </p:cNvPr>
          <p:cNvGrpSpPr/>
          <p:nvPr/>
        </p:nvGrpSpPr>
        <p:grpSpPr>
          <a:xfrm>
            <a:off x="121507" y="1429725"/>
            <a:ext cx="1039864" cy="1039864"/>
            <a:chOff x="1060755" y="1680275"/>
            <a:chExt cx="1039864" cy="1039864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3E1D8708-91D6-8DF1-4F78-F8CBD580A239}"/>
                </a:ext>
              </a:extLst>
            </p:cNvPr>
            <p:cNvSpPr/>
            <p:nvPr/>
          </p:nvSpPr>
          <p:spPr>
            <a:xfrm>
              <a:off x="1060755" y="1680275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history_157928">
              <a:extLst>
                <a:ext uri="{FF2B5EF4-FFF2-40B4-BE49-F238E27FC236}">
                  <a16:creationId xmlns:a16="http://schemas.microsoft.com/office/drawing/2014/main" id="{F110D593-2006-1F96-072A-588EB8B5E3B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69118" y="1876743"/>
              <a:ext cx="609685" cy="608828"/>
            </a:xfrm>
            <a:custGeom>
              <a:avLst/>
              <a:gdLst>
                <a:gd name="connsiteX0" fmla="*/ 301222 w 602205"/>
                <a:gd name="connsiteY0" fmla="*/ 129064 h 601359"/>
                <a:gd name="connsiteX1" fmla="*/ 333492 w 602205"/>
                <a:gd name="connsiteY1" fmla="*/ 161278 h 601359"/>
                <a:gd name="connsiteX2" fmla="*/ 333492 w 602205"/>
                <a:gd name="connsiteY2" fmla="*/ 300925 h 601359"/>
                <a:gd name="connsiteX3" fmla="*/ 301222 w 602205"/>
                <a:gd name="connsiteY3" fmla="*/ 333139 h 601359"/>
                <a:gd name="connsiteX4" fmla="*/ 161334 w 602205"/>
                <a:gd name="connsiteY4" fmla="*/ 333139 h 601359"/>
                <a:gd name="connsiteX5" fmla="*/ 129064 w 602205"/>
                <a:gd name="connsiteY5" fmla="*/ 300925 h 601359"/>
                <a:gd name="connsiteX6" fmla="*/ 161334 w 602205"/>
                <a:gd name="connsiteY6" fmla="*/ 268711 h 601359"/>
                <a:gd name="connsiteX7" fmla="*/ 268953 w 602205"/>
                <a:gd name="connsiteY7" fmla="*/ 268711 h 601359"/>
                <a:gd name="connsiteX8" fmla="*/ 268953 w 602205"/>
                <a:gd name="connsiteY8" fmla="*/ 161278 h 601359"/>
                <a:gd name="connsiteX9" fmla="*/ 301222 w 602205"/>
                <a:gd name="connsiteY9" fmla="*/ 129064 h 601359"/>
                <a:gd name="connsiteX10" fmla="*/ 301183 w 602205"/>
                <a:gd name="connsiteY10" fmla="*/ 64437 h 601359"/>
                <a:gd name="connsiteX11" fmla="*/ 64528 w 602205"/>
                <a:gd name="connsiteY11" fmla="*/ 300760 h 601359"/>
                <a:gd name="connsiteX12" fmla="*/ 301183 w 602205"/>
                <a:gd name="connsiteY12" fmla="*/ 536922 h 601359"/>
                <a:gd name="connsiteX13" fmla="*/ 537677 w 602205"/>
                <a:gd name="connsiteY13" fmla="*/ 300760 h 601359"/>
                <a:gd name="connsiteX14" fmla="*/ 301183 w 602205"/>
                <a:gd name="connsiteY14" fmla="*/ 64437 h 601359"/>
                <a:gd name="connsiteX15" fmla="*/ 301183 w 602205"/>
                <a:gd name="connsiteY15" fmla="*/ 0 h 601359"/>
                <a:gd name="connsiteX16" fmla="*/ 602205 w 602205"/>
                <a:gd name="connsiteY16" fmla="*/ 300760 h 601359"/>
                <a:gd name="connsiteX17" fmla="*/ 301183 w 602205"/>
                <a:gd name="connsiteY17" fmla="*/ 601359 h 601359"/>
                <a:gd name="connsiteX18" fmla="*/ 0 w 602205"/>
                <a:gd name="connsiteY18" fmla="*/ 300760 h 601359"/>
                <a:gd name="connsiteX19" fmla="*/ 301183 w 602205"/>
                <a:gd name="connsiteY19" fmla="*/ 0 h 60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2205" h="601359">
                  <a:moveTo>
                    <a:pt x="301222" y="129064"/>
                  </a:moveTo>
                  <a:cubicBezTo>
                    <a:pt x="318971" y="129064"/>
                    <a:pt x="333492" y="143561"/>
                    <a:pt x="333492" y="161278"/>
                  </a:cubicBezTo>
                  <a:lnTo>
                    <a:pt x="333492" y="300925"/>
                  </a:lnTo>
                  <a:cubicBezTo>
                    <a:pt x="333492" y="318643"/>
                    <a:pt x="318971" y="333139"/>
                    <a:pt x="301222" y="333139"/>
                  </a:cubicBezTo>
                  <a:lnTo>
                    <a:pt x="161334" y="333139"/>
                  </a:lnTo>
                  <a:cubicBezTo>
                    <a:pt x="143585" y="333139"/>
                    <a:pt x="129064" y="318643"/>
                    <a:pt x="129064" y="300925"/>
                  </a:cubicBezTo>
                  <a:cubicBezTo>
                    <a:pt x="129064" y="283047"/>
                    <a:pt x="143585" y="268711"/>
                    <a:pt x="161334" y="268711"/>
                  </a:cubicBezTo>
                  <a:lnTo>
                    <a:pt x="268953" y="268711"/>
                  </a:lnTo>
                  <a:lnTo>
                    <a:pt x="268953" y="161278"/>
                  </a:lnTo>
                  <a:cubicBezTo>
                    <a:pt x="268953" y="143561"/>
                    <a:pt x="283313" y="129064"/>
                    <a:pt x="301222" y="129064"/>
                  </a:cubicBezTo>
                  <a:close/>
                  <a:moveTo>
                    <a:pt x="301183" y="64437"/>
                  </a:moveTo>
                  <a:cubicBezTo>
                    <a:pt x="170676" y="64437"/>
                    <a:pt x="64528" y="170436"/>
                    <a:pt x="64528" y="300760"/>
                  </a:cubicBezTo>
                  <a:cubicBezTo>
                    <a:pt x="64528" y="430923"/>
                    <a:pt x="170676" y="536922"/>
                    <a:pt x="301183" y="536922"/>
                  </a:cubicBezTo>
                  <a:cubicBezTo>
                    <a:pt x="431529" y="536922"/>
                    <a:pt x="537677" y="430923"/>
                    <a:pt x="537677" y="300760"/>
                  </a:cubicBezTo>
                  <a:cubicBezTo>
                    <a:pt x="537677" y="170436"/>
                    <a:pt x="431529" y="64437"/>
                    <a:pt x="301183" y="64437"/>
                  </a:cubicBezTo>
                  <a:close/>
                  <a:moveTo>
                    <a:pt x="301183" y="0"/>
                  </a:moveTo>
                  <a:cubicBezTo>
                    <a:pt x="467181" y="0"/>
                    <a:pt x="602205" y="134835"/>
                    <a:pt x="602205" y="300760"/>
                  </a:cubicBezTo>
                  <a:cubicBezTo>
                    <a:pt x="602205" y="466525"/>
                    <a:pt x="467181" y="601359"/>
                    <a:pt x="301183" y="601359"/>
                  </a:cubicBezTo>
                  <a:cubicBezTo>
                    <a:pt x="135024" y="601359"/>
                    <a:pt x="0" y="466525"/>
                    <a:pt x="0" y="300760"/>
                  </a:cubicBezTo>
                  <a:cubicBezTo>
                    <a:pt x="0" y="134835"/>
                    <a:pt x="135024" y="0"/>
                    <a:pt x="3011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BA4A0AD6-D309-F721-E1A4-DABBF3FB75C5}"/>
              </a:ext>
            </a:extLst>
          </p:cNvPr>
          <p:cNvSpPr txBox="1"/>
          <p:nvPr/>
        </p:nvSpPr>
        <p:spPr>
          <a:xfrm>
            <a:off x="1297825" y="1266714"/>
            <a:ext cx="30513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任务三：退票业务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5FAE9D2-479C-884F-ABC7-7AB32BF658C3}"/>
              </a:ext>
            </a:extLst>
          </p:cNvPr>
          <p:cNvCxnSpPr/>
          <p:nvPr/>
        </p:nvCxnSpPr>
        <p:spPr>
          <a:xfrm>
            <a:off x="1425980" y="1806714"/>
            <a:ext cx="68400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7236DD95-36C7-5C32-3053-4C903F414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748" y="2324650"/>
            <a:ext cx="8455872" cy="4139513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76FF036-9BAF-3C19-5B0D-718E781C4783}"/>
              </a:ext>
            </a:extLst>
          </p:cNvPr>
          <p:cNvSpPr txBox="1"/>
          <p:nvPr/>
        </p:nvSpPr>
        <p:spPr>
          <a:xfrm>
            <a:off x="939555" y="2666057"/>
            <a:ext cx="2063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判断当前人是否有权限退票，如果当前人为该订单的所有者或者管理员，则可以进行订票业务。获取和该订单绑定的</a:t>
            </a:r>
            <a:r>
              <a:rPr lang="en-US" altLang="zh-CN" dirty="0"/>
              <a:t>Flight</a:t>
            </a:r>
            <a:r>
              <a:rPr lang="zh-CN" altLang="en-US" dirty="0"/>
              <a:t>，，座位数加</a:t>
            </a:r>
            <a:r>
              <a:rPr lang="en-US" altLang="zh-CN" dirty="0"/>
              <a:t>1</a:t>
            </a:r>
            <a:r>
              <a:rPr lang="zh-CN" altLang="en-US" dirty="0"/>
              <a:t>，删除该订单，提交到数据库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918B8-7D98-B1B7-DF4D-2A2BE03DA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517D8DC1-427A-EE73-8C03-27E91408D31D}"/>
              </a:ext>
            </a:extLst>
          </p:cNvPr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第三部分：成果展示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C078144-5B67-642F-871F-CF9185EC3D36}"/>
              </a:ext>
            </a:extLst>
          </p:cNvPr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5EE912F7-4683-8A75-6ADC-929C991F5C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B47DD72-13A1-1C80-1ECD-935C2F7F2057}"/>
              </a:ext>
            </a:extLst>
          </p:cNvPr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748C703-FE37-8138-3EC0-83EA4FC4099D}"/>
              </a:ext>
            </a:extLst>
          </p:cNvPr>
          <p:cNvGrpSpPr/>
          <p:nvPr/>
        </p:nvGrpSpPr>
        <p:grpSpPr>
          <a:xfrm>
            <a:off x="121507" y="1429725"/>
            <a:ext cx="1039864" cy="1039864"/>
            <a:chOff x="1060755" y="1680275"/>
            <a:chExt cx="1039864" cy="1039864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5C39A22-EDF4-07C3-BE57-472E144C9FB2}"/>
                </a:ext>
              </a:extLst>
            </p:cNvPr>
            <p:cNvSpPr/>
            <p:nvPr/>
          </p:nvSpPr>
          <p:spPr>
            <a:xfrm>
              <a:off x="1060755" y="1680275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history_157928">
              <a:extLst>
                <a:ext uri="{FF2B5EF4-FFF2-40B4-BE49-F238E27FC236}">
                  <a16:creationId xmlns:a16="http://schemas.microsoft.com/office/drawing/2014/main" id="{A6828203-9107-5404-5272-CCD4135C0A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69118" y="1876743"/>
              <a:ext cx="609685" cy="608828"/>
            </a:xfrm>
            <a:custGeom>
              <a:avLst/>
              <a:gdLst>
                <a:gd name="connsiteX0" fmla="*/ 301222 w 602205"/>
                <a:gd name="connsiteY0" fmla="*/ 129064 h 601359"/>
                <a:gd name="connsiteX1" fmla="*/ 333492 w 602205"/>
                <a:gd name="connsiteY1" fmla="*/ 161278 h 601359"/>
                <a:gd name="connsiteX2" fmla="*/ 333492 w 602205"/>
                <a:gd name="connsiteY2" fmla="*/ 300925 h 601359"/>
                <a:gd name="connsiteX3" fmla="*/ 301222 w 602205"/>
                <a:gd name="connsiteY3" fmla="*/ 333139 h 601359"/>
                <a:gd name="connsiteX4" fmla="*/ 161334 w 602205"/>
                <a:gd name="connsiteY4" fmla="*/ 333139 h 601359"/>
                <a:gd name="connsiteX5" fmla="*/ 129064 w 602205"/>
                <a:gd name="connsiteY5" fmla="*/ 300925 h 601359"/>
                <a:gd name="connsiteX6" fmla="*/ 161334 w 602205"/>
                <a:gd name="connsiteY6" fmla="*/ 268711 h 601359"/>
                <a:gd name="connsiteX7" fmla="*/ 268953 w 602205"/>
                <a:gd name="connsiteY7" fmla="*/ 268711 h 601359"/>
                <a:gd name="connsiteX8" fmla="*/ 268953 w 602205"/>
                <a:gd name="connsiteY8" fmla="*/ 161278 h 601359"/>
                <a:gd name="connsiteX9" fmla="*/ 301222 w 602205"/>
                <a:gd name="connsiteY9" fmla="*/ 129064 h 601359"/>
                <a:gd name="connsiteX10" fmla="*/ 301183 w 602205"/>
                <a:gd name="connsiteY10" fmla="*/ 64437 h 601359"/>
                <a:gd name="connsiteX11" fmla="*/ 64528 w 602205"/>
                <a:gd name="connsiteY11" fmla="*/ 300760 h 601359"/>
                <a:gd name="connsiteX12" fmla="*/ 301183 w 602205"/>
                <a:gd name="connsiteY12" fmla="*/ 536922 h 601359"/>
                <a:gd name="connsiteX13" fmla="*/ 537677 w 602205"/>
                <a:gd name="connsiteY13" fmla="*/ 300760 h 601359"/>
                <a:gd name="connsiteX14" fmla="*/ 301183 w 602205"/>
                <a:gd name="connsiteY14" fmla="*/ 64437 h 601359"/>
                <a:gd name="connsiteX15" fmla="*/ 301183 w 602205"/>
                <a:gd name="connsiteY15" fmla="*/ 0 h 601359"/>
                <a:gd name="connsiteX16" fmla="*/ 602205 w 602205"/>
                <a:gd name="connsiteY16" fmla="*/ 300760 h 601359"/>
                <a:gd name="connsiteX17" fmla="*/ 301183 w 602205"/>
                <a:gd name="connsiteY17" fmla="*/ 601359 h 601359"/>
                <a:gd name="connsiteX18" fmla="*/ 0 w 602205"/>
                <a:gd name="connsiteY18" fmla="*/ 300760 h 601359"/>
                <a:gd name="connsiteX19" fmla="*/ 301183 w 602205"/>
                <a:gd name="connsiteY19" fmla="*/ 0 h 60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2205" h="601359">
                  <a:moveTo>
                    <a:pt x="301222" y="129064"/>
                  </a:moveTo>
                  <a:cubicBezTo>
                    <a:pt x="318971" y="129064"/>
                    <a:pt x="333492" y="143561"/>
                    <a:pt x="333492" y="161278"/>
                  </a:cubicBezTo>
                  <a:lnTo>
                    <a:pt x="333492" y="300925"/>
                  </a:lnTo>
                  <a:cubicBezTo>
                    <a:pt x="333492" y="318643"/>
                    <a:pt x="318971" y="333139"/>
                    <a:pt x="301222" y="333139"/>
                  </a:cubicBezTo>
                  <a:lnTo>
                    <a:pt x="161334" y="333139"/>
                  </a:lnTo>
                  <a:cubicBezTo>
                    <a:pt x="143585" y="333139"/>
                    <a:pt x="129064" y="318643"/>
                    <a:pt x="129064" y="300925"/>
                  </a:cubicBezTo>
                  <a:cubicBezTo>
                    <a:pt x="129064" y="283047"/>
                    <a:pt x="143585" y="268711"/>
                    <a:pt x="161334" y="268711"/>
                  </a:cubicBezTo>
                  <a:lnTo>
                    <a:pt x="268953" y="268711"/>
                  </a:lnTo>
                  <a:lnTo>
                    <a:pt x="268953" y="161278"/>
                  </a:lnTo>
                  <a:cubicBezTo>
                    <a:pt x="268953" y="143561"/>
                    <a:pt x="283313" y="129064"/>
                    <a:pt x="301222" y="129064"/>
                  </a:cubicBezTo>
                  <a:close/>
                  <a:moveTo>
                    <a:pt x="301183" y="64437"/>
                  </a:moveTo>
                  <a:cubicBezTo>
                    <a:pt x="170676" y="64437"/>
                    <a:pt x="64528" y="170436"/>
                    <a:pt x="64528" y="300760"/>
                  </a:cubicBezTo>
                  <a:cubicBezTo>
                    <a:pt x="64528" y="430923"/>
                    <a:pt x="170676" y="536922"/>
                    <a:pt x="301183" y="536922"/>
                  </a:cubicBezTo>
                  <a:cubicBezTo>
                    <a:pt x="431529" y="536922"/>
                    <a:pt x="537677" y="430923"/>
                    <a:pt x="537677" y="300760"/>
                  </a:cubicBezTo>
                  <a:cubicBezTo>
                    <a:pt x="537677" y="170436"/>
                    <a:pt x="431529" y="64437"/>
                    <a:pt x="301183" y="64437"/>
                  </a:cubicBezTo>
                  <a:close/>
                  <a:moveTo>
                    <a:pt x="301183" y="0"/>
                  </a:moveTo>
                  <a:cubicBezTo>
                    <a:pt x="467181" y="0"/>
                    <a:pt x="602205" y="134835"/>
                    <a:pt x="602205" y="300760"/>
                  </a:cubicBezTo>
                  <a:cubicBezTo>
                    <a:pt x="602205" y="466525"/>
                    <a:pt x="467181" y="601359"/>
                    <a:pt x="301183" y="601359"/>
                  </a:cubicBezTo>
                  <a:cubicBezTo>
                    <a:pt x="135024" y="601359"/>
                    <a:pt x="0" y="466525"/>
                    <a:pt x="0" y="300760"/>
                  </a:cubicBezTo>
                  <a:cubicBezTo>
                    <a:pt x="0" y="134835"/>
                    <a:pt x="135024" y="0"/>
                    <a:pt x="3011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DD0419BB-8D70-1293-A34A-16E8C6F17DBA}"/>
              </a:ext>
            </a:extLst>
          </p:cNvPr>
          <p:cNvSpPr txBox="1"/>
          <p:nvPr/>
        </p:nvSpPr>
        <p:spPr>
          <a:xfrm>
            <a:off x="1297824" y="1266714"/>
            <a:ext cx="38228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任务四：修改航班的信息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37850A1-6010-E25E-BB1C-D61F61ED0693}"/>
              </a:ext>
            </a:extLst>
          </p:cNvPr>
          <p:cNvCxnSpPr/>
          <p:nvPr/>
        </p:nvCxnSpPr>
        <p:spPr>
          <a:xfrm>
            <a:off x="1425980" y="1806714"/>
            <a:ext cx="68400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70A0AC5F-DBA4-1BF5-F327-A263C0F13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084" y="3489426"/>
            <a:ext cx="4382504" cy="29747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3F8139-7884-E419-53F6-09942DFF0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704" y="3489426"/>
            <a:ext cx="4779919" cy="29747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6AF1E65-2B0E-5003-FC87-7AADE6203218}"/>
              </a:ext>
            </a:extLst>
          </p:cNvPr>
          <p:cNvSpPr txBox="1"/>
          <p:nvPr/>
        </p:nvSpPr>
        <p:spPr>
          <a:xfrm>
            <a:off x="1973776" y="2614487"/>
            <a:ext cx="866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从表单中获取到要更新的信息，判断信息合法后选用更新后的信息，提交到数据库。</a:t>
            </a:r>
          </a:p>
        </p:txBody>
      </p:sp>
    </p:spTree>
    <p:extLst>
      <p:ext uri="{BB962C8B-B14F-4D97-AF65-F5344CB8AC3E}">
        <p14:creationId xmlns:p14="http://schemas.microsoft.com/office/powerpoint/2010/main" val="90001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6DF14-B980-F274-F56D-D6CB02ECD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366C37C2-1F13-CBD9-82E2-8ABEB5A7E603}"/>
              </a:ext>
            </a:extLst>
          </p:cNvPr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第三部分：成果展示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00B326E-F6A7-CCC8-EE49-0604475AD6BA}"/>
              </a:ext>
            </a:extLst>
          </p:cNvPr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A8AD74D7-5B0A-03FB-7F66-CFFB9FAB9D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0F0B6EB-98FB-8561-7250-A6713CD9C36B}"/>
              </a:ext>
            </a:extLst>
          </p:cNvPr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9CD80A1-896F-6C9D-7645-B6FE0BD5A883}"/>
              </a:ext>
            </a:extLst>
          </p:cNvPr>
          <p:cNvGrpSpPr/>
          <p:nvPr/>
        </p:nvGrpSpPr>
        <p:grpSpPr>
          <a:xfrm>
            <a:off x="121507" y="1429725"/>
            <a:ext cx="1039864" cy="1039864"/>
            <a:chOff x="1060755" y="1680275"/>
            <a:chExt cx="1039864" cy="1039864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003902C-ED79-61E5-BEBD-E6EF6236C4AB}"/>
                </a:ext>
              </a:extLst>
            </p:cNvPr>
            <p:cNvSpPr/>
            <p:nvPr/>
          </p:nvSpPr>
          <p:spPr>
            <a:xfrm>
              <a:off x="1060755" y="1680275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history_157928">
              <a:extLst>
                <a:ext uri="{FF2B5EF4-FFF2-40B4-BE49-F238E27FC236}">
                  <a16:creationId xmlns:a16="http://schemas.microsoft.com/office/drawing/2014/main" id="{00F9BA32-CB2F-0D59-BC77-002514E0172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69118" y="1876743"/>
              <a:ext cx="609685" cy="608828"/>
            </a:xfrm>
            <a:custGeom>
              <a:avLst/>
              <a:gdLst>
                <a:gd name="connsiteX0" fmla="*/ 301222 w 602205"/>
                <a:gd name="connsiteY0" fmla="*/ 129064 h 601359"/>
                <a:gd name="connsiteX1" fmla="*/ 333492 w 602205"/>
                <a:gd name="connsiteY1" fmla="*/ 161278 h 601359"/>
                <a:gd name="connsiteX2" fmla="*/ 333492 w 602205"/>
                <a:gd name="connsiteY2" fmla="*/ 300925 h 601359"/>
                <a:gd name="connsiteX3" fmla="*/ 301222 w 602205"/>
                <a:gd name="connsiteY3" fmla="*/ 333139 h 601359"/>
                <a:gd name="connsiteX4" fmla="*/ 161334 w 602205"/>
                <a:gd name="connsiteY4" fmla="*/ 333139 h 601359"/>
                <a:gd name="connsiteX5" fmla="*/ 129064 w 602205"/>
                <a:gd name="connsiteY5" fmla="*/ 300925 h 601359"/>
                <a:gd name="connsiteX6" fmla="*/ 161334 w 602205"/>
                <a:gd name="connsiteY6" fmla="*/ 268711 h 601359"/>
                <a:gd name="connsiteX7" fmla="*/ 268953 w 602205"/>
                <a:gd name="connsiteY7" fmla="*/ 268711 h 601359"/>
                <a:gd name="connsiteX8" fmla="*/ 268953 w 602205"/>
                <a:gd name="connsiteY8" fmla="*/ 161278 h 601359"/>
                <a:gd name="connsiteX9" fmla="*/ 301222 w 602205"/>
                <a:gd name="connsiteY9" fmla="*/ 129064 h 601359"/>
                <a:gd name="connsiteX10" fmla="*/ 301183 w 602205"/>
                <a:gd name="connsiteY10" fmla="*/ 64437 h 601359"/>
                <a:gd name="connsiteX11" fmla="*/ 64528 w 602205"/>
                <a:gd name="connsiteY11" fmla="*/ 300760 h 601359"/>
                <a:gd name="connsiteX12" fmla="*/ 301183 w 602205"/>
                <a:gd name="connsiteY12" fmla="*/ 536922 h 601359"/>
                <a:gd name="connsiteX13" fmla="*/ 537677 w 602205"/>
                <a:gd name="connsiteY13" fmla="*/ 300760 h 601359"/>
                <a:gd name="connsiteX14" fmla="*/ 301183 w 602205"/>
                <a:gd name="connsiteY14" fmla="*/ 64437 h 601359"/>
                <a:gd name="connsiteX15" fmla="*/ 301183 w 602205"/>
                <a:gd name="connsiteY15" fmla="*/ 0 h 601359"/>
                <a:gd name="connsiteX16" fmla="*/ 602205 w 602205"/>
                <a:gd name="connsiteY16" fmla="*/ 300760 h 601359"/>
                <a:gd name="connsiteX17" fmla="*/ 301183 w 602205"/>
                <a:gd name="connsiteY17" fmla="*/ 601359 h 601359"/>
                <a:gd name="connsiteX18" fmla="*/ 0 w 602205"/>
                <a:gd name="connsiteY18" fmla="*/ 300760 h 601359"/>
                <a:gd name="connsiteX19" fmla="*/ 301183 w 602205"/>
                <a:gd name="connsiteY19" fmla="*/ 0 h 60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2205" h="601359">
                  <a:moveTo>
                    <a:pt x="301222" y="129064"/>
                  </a:moveTo>
                  <a:cubicBezTo>
                    <a:pt x="318971" y="129064"/>
                    <a:pt x="333492" y="143561"/>
                    <a:pt x="333492" y="161278"/>
                  </a:cubicBezTo>
                  <a:lnTo>
                    <a:pt x="333492" y="300925"/>
                  </a:lnTo>
                  <a:cubicBezTo>
                    <a:pt x="333492" y="318643"/>
                    <a:pt x="318971" y="333139"/>
                    <a:pt x="301222" y="333139"/>
                  </a:cubicBezTo>
                  <a:lnTo>
                    <a:pt x="161334" y="333139"/>
                  </a:lnTo>
                  <a:cubicBezTo>
                    <a:pt x="143585" y="333139"/>
                    <a:pt x="129064" y="318643"/>
                    <a:pt x="129064" y="300925"/>
                  </a:cubicBezTo>
                  <a:cubicBezTo>
                    <a:pt x="129064" y="283047"/>
                    <a:pt x="143585" y="268711"/>
                    <a:pt x="161334" y="268711"/>
                  </a:cubicBezTo>
                  <a:lnTo>
                    <a:pt x="268953" y="268711"/>
                  </a:lnTo>
                  <a:lnTo>
                    <a:pt x="268953" y="161278"/>
                  </a:lnTo>
                  <a:cubicBezTo>
                    <a:pt x="268953" y="143561"/>
                    <a:pt x="283313" y="129064"/>
                    <a:pt x="301222" y="129064"/>
                  </a:cubicBezTo>
                  <a:close/>
                  <a:moveTo>
                    <a:pt x="301183" y="64437"/>
                  </a:moveTo>
                  <a:cubicBezTo>
                    <a:pt x="170676" y="64437"/>
                    <a:pt x="64528" y="170436"/>
                    <a:pt x="64528" y="300760"/>
                  </a:cubicBezTo>
                  <a:cubicBezTo>
                    <a:pt x="64528" y="430923"/>
                    <a:pt x="170676" y="536922"/>
                    <a:pt x="301183" y="536922"/>
                  </a:cubicBezTo>
                  <a:cubicBezTo>
                    <a:pt x="431529" y="536922"/>
                    <a:pt x="537677" y="430923"/>
                    <a:pt x="537677" y="300760"/>
                  </a:cubicBezTo>
                  <a:cubicBezTo>
                    <a:pt x="537677" y="170436"/>
                    <a:pt x="431529" y="64437"/>
                    <a:pt x="301183" y="64437"/>
                  </a:cubicBezTo>
                  <a:close/>
                  <a:moveTo>
                    <a:pt x="301183" y="0"/>
                  </a:moveTo>
                  <a:cubicBezTo>
                    <a:pt x="467181" y="0"/>
                    <a:pt x="602205" y="134835"/>
                    <a:pt x="602205" y="300760"/>
                  </a:cubicBezTo>
                  <a:cubicBezTo>
                    <a:pt x="602205" y="466525"/>
                    <a:pt x="467181" y="601359"/>
                    <a:pt x="301183" y="601359"/>
                  </a:cubicBezTo>
                  <a:cubicBezTo>
                    <a:pt x="135024" y="601359"/>
                    <a:pt x="0" y="466525"/>
                    <a:pt x="0" y="300760"/>
                  </a:cubicBezTo>
                  <a:cubicBezTo>
                    <a:pt x="0" y="134835"/>
                    <a:pt x="135024" y="0"/>
                    <a:pt x="3011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B8D5FD82-0B77-5E29-5429-ED9B27A487AF}"/>
              </a:ext>
            </a:extLst>
          </p:cNvPr>
          <p:cNvSpPr txBox="1"/>
          <p:nvPr/>
        </p:nvSpPr>
        <p:spPr>
          <a:xfrm>
            <a:off x="1297824" y="1266714"/>
            <a:ext cx="47385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任务五：订单、航班列表业务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2B6E0A4-832C-BF60-204E-8DA1EE890B1D}"/>
              </a:ext>
            </a:extLst>
          </p:cNvPr>
          <p:cNvCxnSpPr/>
          <p:nvPr/>
        </p:nvCxnSpPr>
        <p:spPr>
          <a:xfrm>
            <a:off x="1425980" y="1806714"/>
            <a:ext cx="68400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521FCFF8-B92F-B8F0-EF5C-CB18447EA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825" y="3721278"/>
            <a:ext cx="4447947" cy="29669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F215E9-9844-0FB0-8895-61E0902FB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416" y="3721278"/>
            <a:ext cx="5289151" cy="29669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120102-72FB-2CCB-5A9B-817F0000D5B5}"/>
              </a:ext>
            </a:extLst>
          </p:cNvPr>
          <p:cNvSpPr txBox="1"/>
          <p:nvPr/>
        </p:nvSpPr>
        <p:spPr>
          <a:xfrm>
            <a:off x="1190037" y="2811176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如果没有过滤条件直接返回所有的订单，存在过滤条件时，会根据过滤条件进行模糊查找</a:t>
            </a:r>
            <a:endParaRPr lang="en-US" altLang="zh-CN" dirty="0"/>
          </a:p>
          <a:p>
            <a:r>
              <a:rPr lang="zh-CN" altLang="en-US" dirty="0"/>
              <a:t>（仅仅是不区分大小写），找到符合条件的订单返回，传到前端进行渲染。航班列表逻辑与之相同。</a:t>
            </a:r>
          </a:p>
        </p:txBody>
      </p:sp>
    </p:spTree>
    <p:extLst>
      <p:ext uri="{BB962C8B-B14F-4D97-AF65-F5344CB8AC3E}">
        <p14:creationId xmlns:p14="http://schemas.microsoft.com/office/powerpoint/2010/main" val="308913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2C6EE-B212-4773-B5DC-3DFABF7C6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9B3A9818-03DF-C129-E428-536DE04EE4B3}"/>
              </a:ext>
            </a:extLst>
          </p:cNvPr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第三部分：成果展示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48081FE-4E05-EA95-3B24-8BAB65A08285}"/>
              </a:ext>
            </a:extLst>
          </p:cNvPr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AA072374-4C3E-8B08-5B87-EF88AD35B9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8BF0D2F-18EC-D100-B17F-10763E5F537D}"/>
              </a:ext>
            </a:extLst>
          </p:cNvPr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CC6EBDB-A5E2-6A7A-C81C-6C27AB973078}"/>
              </a:ext>
            </a:extLst>
          </p:cNvPr>
          <p:cNvGrpSpPr/>
          <p:nvPr/>
        </p:nvGrpSpPr>
        <p:grpSpPr>
          <a:xfrm>
            <a:off x="121507" y="1429725"/>
            <a:ext cx="1039864" cy="1039864"/>
            <a:chOff x="1060755" y="1680275"/>
            <a:chExt cx="1039864" cy="1039864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38C8DAD-9FF3-3CC3-4266-9F835D3A251C}"/>
                </a:ext>
              </a:extLst>
            </p:cNvPr>
            <p:cNvSpPr/>
            <p:nvPr/>
          </p:nvSpPr>
          <p:spPr>
            <a:xfrm>
              <a:off x="1060755" y="1680275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history_157928">
              <a:extLst>
                <a:ext uri="{FF2B5EF4-FFF2-40B4-BE49-F238E27FC236}">
                  <a16:creationId xmlns:a16="http://schemas.microsoft.com/office/drawing/2014/main" id="{DB1BB8BF-5FAC-C4C3-C07C-A0862A7E28C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69118" y="1876743"/>
              <a:ext cx="609685" cy="608828"/>
            </a:xfrm>
            <a:custGeom>
              <a:avLst/>
              <a:gdLst>
                <a:gd name="connsiteX0" fmla="*/ 301222 w 602205"/>
                <a:gd name="connsiteY0" fmla="*/ 129064 h 601359"/>
                <a:gd name="connsiteX1" fmla="*/ 333492 w 602205"/>
                <a:gd name="connsiteY1" fmla="*/ 161278 h 601359"/>
                <a:gd name="connsiteX2" fmla="*/ 333492 w 602205"/>
                <a:gd name="connsiteY2" fmla="*/ 300925 h 601359"/>
                <a:gd name="connsiteX3" fmla="*/ 301222 w 602205"/>
                <a:gd name="connsiteY3" fmla="*/ 333139 h 601359"/>
                <a:gd name="connsiteX4" fmla="*/ 161334 w 602205"/>
                <a:gd name="connsiteY4" fmla="*/ 333139 h 601359"/>
                <a:gd name="connsiteX5" fmla="*/ 129064 w 602205"/>
                <a:gd name="connsiteY5" fmla="*/ 300925 h 601359"/>
                <a:gd name="connsiteX6" fmla="*/ 161334 w 602205"/>
                <a:gd name="connsiteY6" fmla="*/ 268711 h 601359"/>
                <a:gd name="connsiteX7" fmla="*/ 268953 w 602205"/>
                <a:gd name="connsiteY7" fmla="*/ 268711 h 601359"/>
                <a:gd name="connsiteX8" fmla="*/ 268953 w 602205"/>
                <a:gd name="connsiteY8" fmla="*/ 161278 h 601359"/>
                <a:gd name="connsiteX9" fmla="*/ 301222 w 602205"/>
                <a:gd name="connsiteY9" fmla="*/ 129064 h 601359"/>
                <a:gd name="connsiteX10" fmla="*/ 301183 w 602205"/>
                <a:gd name="connsiteY10" fmla="*/ 64437 h 601359"/>
                <a:gd name="connsiteX11" fmla="*/ 64528 w 602205"/>
                <a:gd name="connsiteY11" fmla="*/ 300760 h 601359"/>
                <a:gd name="connsiteX12" fmla="*/ 301183 w 602205"/>
                <a:gd name="connsiteY12" fmla="*/ 536922 h 601359"/>
                <a:gd name="connsiteX13" fmla="*/ 537677 w 602205"/>
                <a:gd name="connsiteY13" fmla="*/ 300760 h 601359"/>
                <a:gd name="connsiteX14" fmla="*/ 301183 w 602205"/>
                <a:gd name="connsiteY14" fmla="*/ 64437 h 601359"/>
                <a:gd name="connsiteX15" fmla="*/ 301183 w 602205"/>
                <a:gd name="connsiteY15" fmla="*/ 0 h 601359"/>
                <a:gd name="connsiteX16" fmla="*/ 602205 w 602205"/>
                <a:gd name="connsiteY16" fmla="*/ 300760 h 601359"/>
                <a:gd name="connsiteX17" fmla="*/ 301183 w 602205"/>
                <a:gd name="connsiteY17" fmla="*/ 601359 h 601359"/>
                <a:gd name="connsiteX18" fmla="*/ 0 w 602205"/>
                <a:gd name="connsiteY18" fmla="*/ 300760 h 601359"/>
                <a:gd name="connsiteX19" fmla="*/ 301183 w 602205"/>
                <a:gd name="connsiteY19" fmla="*/ 0 h 60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2205" h="601359">
                  <a:moveTo>
                    <a:pt x="301222" y="129064"/>
                  </a:moveTo>
                  <a:cubicBezTo>
                    <a:pt x="318971" y="129064"/>
                    <a:pt x="333492" y="143561"/>
                    <a:pt x="333492" y="161278"/>
                  </a:cubicBezTo>
                  <a:lnTo>
                    <a:pt x="333492" y="300925"/>
                  </a:lnTo>
                  <a:cubicBezTo>
                    <a:pt x="333492" y="318643"/>
                    <a:pt x="318971" y="333139"/>
                    <a:pt x="301222" y="333139"/>
                  </a:cubicBezTo>
                  <a:lnTo>
                    <a:pt x="161334" y="333139"/>
                  </a:lnTo>
                  <a:cubicBezTo>
                    <a:pt x="143585" y="333139"/>
                    <a:pt x="129064" y="318643"/>
                    <a:pt x="129064" y="300925"/>
                  </a:cubicBezTo>
                  <a:cubicBezTo>
                    <a:pt x="129064" y="283047"/>
                    <a:pt x="143585" y="268711"/>
                    <a:pt x="161334" y="268711"/>
                  </a:cubicBezTo>
                  <a:lnTo>
                    <a:pt x="268953" y="268711"/>
                  </a:lnTo>
                  <a:lnTo>
                    <a:pt x="268953" y="161278"/>
                  </a:lnTo>
                  <a:cubicBezTo>
                    <a:pt x="268953" y="143561"/>
                    <a:pt x="283313" y="129064"/>
                    <a:pt x="301222" y="129064"/>
                  </a:cubicBezTo>
                  <a:close/>
                  <a:moveTo>
                    <a:pt x="301183" y="64437"/>
                  </a:moveTo>
                  <a:cubicBezTo>
                    <a:pt x="170676" y="64437"/>
                    <a:pt x="64528" y="170436"/>
                    <a:pt x="64528" y="300760"/>
                  </a:cubicBezTo>
                  <a:cubicBezTo>
                    <a:pt x="64528" y="430923"/>
                    <a:pt x="170676" y="536922"/>
                    <a:pt x="301183" y="536922"/>
                  </a:cubicBezTo>
                  <a:cubicBezTo>
                    <a:pt x="431529" y="536922"/>
                    <a:pt x="537677" y="430923"/>
                    <a:pt x="537677" y="300760"/>
                  </a:cubicBezTo>
                  <a:cubicBezTo>
                    <a:pt x="537677" y="170436"/>
                    <a:pt x="431529" y="64437"/>
                    <a:pt x="301183" y="64437"/>
                  </a:cubicBezTo>
                  <a:close/>
                  <a:moveTo>
                    <a:pt x="301183" y="0"/>
                  </a:moveTo>
                  <a:cubicBezTo>
                    <a:pt x="467181" y="0"/>
                    <a:pt x="602205" y="134835"/>
                    <a:pt x="602205" y="300760"/>
                  </a:cubicBezTo>
                  <a:cubicBezTo>
                    <a:pt x="602205" y="466525"/>
                    <a:pt x="467181" y="601359"/>
                    <a:pt x="301183" y="601359"/>
                  </a:cubicBezTo>
                  <a:cubicBezTo>
                    <a:pt x="135024" y="601359"/>
                    <a:pt x="0" y="466525"/>
                    <a:pt x="0" y="300760"/>
                  </a:cubicBezTo>
                  <a:cubicBezTo>
                    <a:pt x="0" y="134835"/>
                    <a:pt x="135024" y="0"/>
                    <a:pt x="3011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5A5F069-0CD4-C21D-3676-80DDBEAA60D6}"/>
              </a:ext>
            </a:extLst>
          </p:cNvPr>
          <p:cNvSpPr txBox="1"/>
          <p:nvPr/>
        </p:nvSpPr>
        <p:spPr>
          <a:xfrm>
            <a:off x="1297824" y="1266714"/>
            <a:ext cx="567774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任务六：退出系统，数据库保存信息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A3DC810-5DB2-FE7F-040A-ABE94DC084E3}"/>
              </a:ext>
            </a:extLst>
          </p:cNvPr>
          <p:cNvCxnSpPr/>
          <p:nvPr/>
        </p:nvCxnSpPr>
        <p:spPr>
          <a:xfrm>
            <a:off x="1425980" y="1806714"/>
            <a:ext cx="68400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FC5D35D6-D3A5-30A2-6323-2D70E7EA7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39" y="3878762"/>
            <a:ext cx="6493951" cy="172235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8E1F70-AD8B-9E49-A63A-F6DCA7CE7094}"/>
              </a:ext>
            </a:extLst>
          </p:cNvPr>
          <p:cNvSpPr txBox="1"/>
          <p:nvPr/>
        </p:nvSpPr>
        <p:spPr>
          <a:xfrm>
            <a:off x="634712" y="2794667"/>
            <a:ext cx="9404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F1F1F"/>
                </a:solidFill>
                <a:effectLst/>
                <a:latin typeface="Google Sans"/>
              </a:rPr>
              <a:t>通过</a:t>
            </a:r>
            <a:r>
              <a:rPr lang="en-US" altLang="zh-CN" b="0" i="0" dirty="0" err="1">
                <a:solidFill>
                  <a:srgbClr val="1F1F1F"/>
                </a:solidFill>
                <a:effectLst/>
                <a:latin typeface="Google Sans"/>
              </a:rPr>
              <a:t>db.init_app</a:t>
            </a:r>
            <a:r>
              <a:rPr lang="en-US" altLang="zh-CN" b="0" i="0" dirty="0">
                <a:solidFill>
                  <a:srgbClr val="1F1F1F"/>
                </a:solidFill>
                <a:effectLst/>
                <a:latin typeface="Google Sans"/>
              </a:rPr>
              <a:t>(app)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Google Sans"/>
              </a:rPr>
              <a:t>将 </a:t>
            </a:r>
            <a:r>
              <a:rPr lang="en-US" altLang="zh-CN" b="0" i="0" dirty="0">
                <a:solidFill>
                  <a:srgbClr val="1F1F1F"/>
                </a:solidFill>
                <a:effectLst/>
                <a:latin typeface="Google Sans"/>
              </a:rPr>
              <a:t>Flask 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Google Sans"/>
              </a:rPr>
              <a:t>应用实例 </a:t>
            </a:r>
            <a:r>
              <a:rPr lang="en-US" altLang="zh-CN" b="0" i="0" dirty="0">
                <a:solidFill>
                  <a:srgbClr val="1F1F1F"/>
                </a:solidFill>
                <a:effectLst/>
                <a:latin typeface="Google Sans"/>
              </a:rPr>
              <a:t>app 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Google Sans"/>
              </a:rPr>
              <a:t>与 </a:t>
            </a:r>
            <a:r>
              <a:rPr lang="en-US" altLang="zh-CN" b="0" i="0" dirty="0" err="1">
                <a:solidFill>
                  <a:srgbClr val="1F1F1F"/>
                </a:solidFill>
                <a:effectLst/>
                <a:latin typeface="Google Sans"/>
              </a:rPr>
              <a:t>SQLAlchemy</a:t>
            </a:r>
            <a:r>
              <a:rPr lang="en-US" altLang="zh-CN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Google Sans"/>
              </a:rPr>
              <a:t>实例 </a:t>
            </a:r>
            <a:r>
              <a:rPr lang="en-US" altLang="zh-CN" b="0" i="0" dirty="0" err="1">
                <a:solidFill>
                  <a:srgbClr val="1F1F1F"/>
                </a:solidFill>
                <a:effectLst/>
                <a:latin typeface="Google Sans"/>
              </a:rPr>
              <a:t>db</a:t>
            </a:r>
            <a:r>
              <a:rPr lang="en-US" altLang="zh-CN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Google Sans"/>
              </a:rPr>
              <a:t>进行关联（绑定）。而后通过</a:t>
            </a:r>
            <a:r>
              <a:rPr lang="en-US" altLang="zh-CN" dirty="0" err="1"/>
              <a:t>db.session.add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db.session.commit</a:t>
            </a:r>
            <a:r>
              <a:rPr lang="en-US" altLang="zh-CN" dirty="0"/>
              <a:t>()</a:t>
            </a:r>
            <a:r>
              <a:rPr lang="zh-CN" altLang="en-US" dirty="0"/>
              <a:t>两个函数进行数据库的更新。完成了保存信息的任务。</a:t>
            </a:r>
          </a:p>
        </p:txBody>
      </p:sp>
    </p:spTree>
    <p:extLst>
      <p:ext uri="{BB962C8B-B14F-4D97-AF65-F5344CB8AC3E}">
        <p14:creationId xmlns:p14="http://schemas.microsoft.com/office/powerpoint/2010/main" val="423699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032728" y="3269011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018439" y="3377623"/>
            <a:ext cx="6119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感谢</a:t>
            </a: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老师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批评指正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3032728" y="4686385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018439" y="4170283"/>
            <a:ext cx="6119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BLUE FRESH GRADUATION REPLY TEMPLATE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81000" y="60627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2025-5-14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919380" y="6062796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汇报人：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张本修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345" y="1316111"/>
            <a:ext cx="1524001" cy="1516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3919525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74703" y="2338925"/>
            <a:ext cx="2305382" cy="1565957"/>
            <a:chOff x="758661" y="1328277"/>
            <a:chExt cx="2305382" cy="1565957"/>
          </a:xfrm>
        </p:grpSpPr>
        <p:sp>
          <p:nvSpPr>
            <p:cNvPr id="6" name="文本框 5"/>
            <p:cNvSpPr txBox="1"/>
            <p:nvPr/>
          </p:nvSpPr>
          <p:spPr>
            <a:xfrm>
              <a:off x="758661" y="1328277"/>
              <a:ext cx="1631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2829" y="2242678"/>
              <a:ext cx="2241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925429" y="2894234"/>
              <a:ext cx="3258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748470" y="1292459"/>
            <a:ext cx="463473" cy="2994513"/>
            <a:chOff x="5855368" y="980316"/>
            <a:chExt cx="463473" cy="2994513"/>
          </a:xfrm>
          <a:solidFill>
            <a:srgbClr val="0045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5855368" y="98031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855368" y="224583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855368" y="351135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69602" y="1212987"/>
            <a:ext cx="6822398" cy="3243927"/>
            <a:chOff x="6476500" y="974005"/>
            <a:chExt cx="6822398" cy="3243927"/>
          </a:xfrm>
        </p:grpSpPr>
        <p:grpSp>
          <p:nvGrpSpPr>
            <p:cNvPr id="28" name="组合 27"/>
            <p:cNvGrpSpPr/>
            <p:nvPr/>
          </p:nvGrpSpPr>
          <p:grpSpPr>
            <a:xfrm>
              <a:off x="6506600" y="3492159"/>
              <a:ext cx="6792298" cy="725773"/>
              <a:chOff x="6506600" y="3898574"/>
              <a:chExt cx="6792298" cy="725773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6506600" y="3898574"/>
                <a:ext cx="3407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成果的展示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506600" y="4255015"/>
                <a:ext cx="67922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Research results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476500" y="974005"/>
              <a:ext cx="6368584" cy="704344"/>
              <a:chOff x="6476500" y="974005"/>
              <a:chExt cx="6368584" cy="704344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6476500" y="974005"/>
                <a:ext cx="28931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选题的要求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510326" y="1309017"/>
                <a:ext cx="6334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Requirements for topic selection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476500" y="2237100"/>
              <a:ext cx="5078890" cy="696308"/>
              <a:chOff x="6476500" y="2398601"/>
              <a:chExt cx="5078890" cy="696308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6476500" y="2398601"/>
                <a:ext cx="26520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环境的搭建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476500" y="2725577"/>
                <a:ext cx="5078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Research methods and processes 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93074" y="2957866"/>
            <a:ext cx="5605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选题的要求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93073" y="3750526"/>
            <a:ext cx="5605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BLUE FRESH GRADUATION REPLY TEMPLATE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01746" y="4387469"/>
            <a:ext cx="6991433" cy="523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When you are old and grey and full of sleep, And nodding by the fire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take down this book. And slowly read, and dream of the soft look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Your eyes had once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2" y="1562140"/>
            <a:ext cx="6095998" cy="337529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第一部分：选题的要求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" y="1562139"/>
            <a:ext cx="6096000" cy="3375292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6250" y="1943100"/>
            <a:ext cx="3771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选题的任务：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76250" y="2598568"/>
            <a:ext cx="5219700" cy="1653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管理员可以录入或者导入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导出各个航线的航班信息，可以修改航班信息，可以增加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删除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修改操作工作员信息。操作工作员可以实现订票订票、退订，查看航线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609600" y="2514600"/>
            <a:ext cx="838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742037" y="2957866"/>
            <a:ext cx="47079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环境的搭建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293073" y="3750526"/>
            <a:ext cx="5605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BLUE FRESH GRADUATION REPLY TEMPLATE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01746" y="4387469"/>
            <a:ext cx="6991433" cy="523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When you are old and grey and full of sleep, And nodding by the fire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take down this book. And slowly read, and dream of the soft look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Your eyes had once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657600"/>
            <a:ext cx="12192000" cy="183726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1074" y="2982829"/>
            <a:ext cx="72000" cy="15400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067148" y="2982829"/>
            <a:ext cx="72000" cy="15400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43222" y="2982829"/>
            <a:ext cx="72000" cy="15400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60755" y="1680275"/>
            <a:ext cx="1039864" cy="1039864"/>
            <a:chOff x="1060755" y="1680275"/>
            <a:chExt cx="1039864" cy="1039864"/>
          </a:xfrm>
        </p:grpSpPr>
        <p:sp>
          <p:nvSpPr>
            <p:cNvPr id="9" name="椭圆 8"/>
            <p:cNvSpPr/>
            <p:nvPr/>
          </p:nvSpPr>
          <p:spPr>
            <a:xfrm>
              <a:off x="1060755" y="1680275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history_157928"/>
            <p:cNvSpPr>
              <a:spLocks noChangeAspect="1"/>
            </p:cNvSpPr>
            <p:nvPr/>
          </p:nvSpPr>
          <p:spPr bwMode="auto">
            <a:xfrm>
              <a:off x="1269118" y="1876743"/>
              <a:ext cx="609685" cy="608828"/>
            </a:xfrm>
            <a:custGeom>
              <a:avLst/>
              <a:gdLst>
                <a:gd name="connsiteX0" fmla="*/ 301222 w 602205"/>
                <a:gd name="connsiteY0" fmla="*/ 129064 h 601359"/>
                <a:gd name="connsiteX1" fmla="*/ 333492 w 602205"/>
                <a:gd name="connsiteY1" fmla="*/ 161278 h 601359"/>
                <a:gd name="connsiteX2" fmla="*/ 333492 w 602205"/>
                <a:gd name="connsiteY2" fmla="*/ 300925 h 601359"/>
                <a:gd name="connsiteX3" fmla="*/ 301222 w 602205"/>
                <a:gd name="connsiteY3" fmla="*/ 333139 h 601359"/>
                <a:gd name="connsiteX4" fmla="*/ 161334 w 602205"/>
                <a:gd name="connsiteY4" fmla="*/ 333139 h 601359"/>
                <a:gd name="connsiteX5" fmla="*/ 129064 w 602205"/>
                <a:gd name="connsiteY5" fmla="*/ 300925 h 601359"/>
                <a:gd name="connsiteX6" fmla="*/ 161334 w 602205"/>
                <a:gd name="connsiteY6" fmla="*/ 268711 h 601359"/>
                <a:gd name="connsiteX7" fmla="*/ 268953 w 602205"/>
                <a:gd name="connsiteY7" fmla="*/ 268711 h 601359"/>
                <a:gd name="connsiteX8" fmla="*/ 268953 w 602205"/>
                <a:gd name="connsiteY8" fmla="*/ 161278 h 601359"/>
                <a:gd name="connsiteX9" fmla="*/ 301222 w 602205"/>
                <a:gd name="connsiteY9" fmla="*/ 129064 h 601359"/>
                <a:gd name="connsiteX10" fmla="*/ 301183 w 602205"/>
                <a:gd name="connsiteY10" fmla="*/ 64437 h 601359"/>
                <a:gd name="connsiteX11" fmla="*/ 64528 w 602205"/>
                <a:gd name="connsiteY11" fmla="*/ 300760 h 601359"/>
                <a:gd name="connsiteX12" fmla="*/ 301183 w 602205"/>
                <a:gd name="connsiteY12" fmla="*/ 536922 h 601359"/>
                <a:gd name="connsiteX13" fmla="*/ 537677 w 602205"/>
                <a:gd name="connsiteY13" fmla="*/ 300760 h 601359"/>
                <a:gd name="connsiteX14" fmla="*/ 301183 w 602205"/>
                <a:gd name="connsiteY14" fmla="*/ 64437 h 601359"/>
                <a:gd name="connsiteX15" fmla="*/ 301183 w 602205"/>
                <a:gd name="connsiteY15" fmla="*/ 0 h 601359"/>
                <a:gd name="connsiteX16" fmla="*/ 602205 w 602205"/>
                <a:gd name="connsiteY16" fmla="*/ 300760 h 601359"/>
                <a:gd name="connsiteX17" fmla="*/ 301183 w 602205"/>
                <a:gd name="connsiteY17" fmla="*/ 601359 h 601359"/>
                <a:gd name="connsiteX18" fmla="*/ 0 w 602205"/>
                <a:gd name="connsiteY18" fmla="*/ 300760 h 601359"/>
                <a:gd name="connsiteX19" fmla="*/ 301183 w 602205"/>
                <a:gd name="connsiteY19" fmla="*/ 0 h 601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2205" h="601359">
                  <a:moveTo>
                    <a:pt x="301222" y="129064"/>
                  </a:moveTo>
                  <a:cubicBezTo>
                    <a:pt x="318971" y="129064"/>
                    <a:pt x="333492" y="143561"/>
                    <a:pt x="333492" y="161278"/>
                  </a:cubicBezTo>
                  <a:lnTo>
                    <a:pt x="333492" y="300925"/>
                  </a:lnTo>
                  <a:cubicBezTo>
                    <a:pt x="333492" y="318643"/>
                    <a:pt x="318971" y="333139"/>
                    <a:pt x="301222" y="333139"/>
                  </a:cubicBezTo>
                  <a:lnTo>
                    <a:pt x="161334" y="333139"/>
                  </a:lnTo>
                  <a:cubicBezTo>
                    <a:pt x="143585" y="333139"/>
                    <a:pt x="129064" y="318643"/>
                    <a:pt x="129064" y="300925"/>
                  </a:cubicBezTo>
                  <a:cubicBezTo>
                    <a:pt x="129064" y="283047"/>
                    <a:pt x="143585" y="268711"/>
                    <a:pt x="161334" y="268711"/>
                  </a:cubicBezTo>
                  <a:lnTo>
                    <a:pt x="268953" y="268711"/>
                  </a:lnTo>
                  <a:lnTo>
                    <a:pt x="268953" y="161278"/>
                  </a:lnTo>
                  <a:cubicBezTo>
                    <a:pt x="268953" y="143561"/>
                    <a:pt x="283313" y="129064"/>
                    <a:pt x="301222" y="129064"/>
                  </a:cubicBezTo>
                  <a:close/>
                  <a:moveTo>
                    <a:pt x="301183" y="64437"/>
                  </a:moveTo>
                  <a:cubicBezTo>
                    <a:pt x="170676" y="64437"/>
                    <a:pt x="64528" y="170436"/>
                    <a:pt x="64528" y="300760"/>
                  </a:cubicBezTo>
                  <a:cubicBezTo>
                    <a:pt x="64528" y="430923"/>
                    <a:pt x="170676" y="536922"/>
                    <a:pt x="301183" y="536922"/>
                  </a:cubicBezTo>
                  <a:cubicBezTo>
                    <a:pt x="431529" y="536922"/>
                    <a:pt x="537677" y="430923"/>
                    <a:pt x="537677" y="300760"/>
                  </a:cubicBezTo>
                  <a:cubicBezTo>
                    <a:pt x="537677" y="170436"/>
                    <a:pt x="431529" y="64437"/>
                    <a:pt x="301183" y="64437"/>
                  </a:cubicBezTo>
                  <a:close/>
                  <a:moveTo>
                    <a:pt x="301183" y="0"/>
                  </a:moveTo>
                  <a:cubicBezTo>
                    <a:pt x="467181" y="0"/>
                    <a:pt x="602205" y="134835"/>
                    <a:pt x="602205" y="300760"/>
                  </a:cubicBezTo>
                  <a:cubicBezTo>
                    <a:pt x="602205" y="466525"/>
                    <a:pt x="467181" y="601359"/>
                    <a:pt x="301183" y="601359"/>
                  </a:cubicBezTo>
                  <a:cubicBezTo>
                    <a:pt x="135024" y="601359"/>
                    <a:pt x="0" y="466525"/>
                    <a:pt x="0" y="300760"/>
                  </a:cubicBezTo>
                  <a:cubicBezTo>
                    <a:pt x="0" y="134835"/>
                    <a:pt x="135024" y="0"/>
                    <a:pt x="30118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064382" y="4794829"/>
            <a:ext cx="1039864" cy="1039864"/>
            <a:chOff x="10064382" y="4794829"/>
            <a:chExt cx="1039864" cy="1039864"/>
          </a:xfrm>
        </p:grpSpPr>
        <p:sp>
          <p:nvSpPr>
            <p:cNvPr id="12" name="椭圆 11"/>
            <p:cNvSpPr/>
            <p:nvPr/>
          </p:nvSpPr>
          <p:spPr>
            <a:xfrm>
              <a:off x="10064382" y="4794829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business-card_47912"/>
            <p:cNvSpPr>
              <a:spLocks noChangeAspect="1"/>
            </p:cNvSpPr>
            <p:nvPr/>
          </p:nvSpPr>
          <p:spPr bwMode="auto">
            <a:xfrm>
              <a:off x="10280507" y="4980597"/>
              <a:ext cx="607614" cy="609685"/>
            </a:xfrm>
            <a:custGeom>
              <a:avLst/>
              <a:gdLst>
                <a:gd name="connsiteX0" fmla="*/ 358868 w 607156"/>
                <a:gd name="connsiteY0" fmla="*/ 427147 h 609225"/>
                <a:gd name="connsiteX1" fmla="*/ 468018 w 607156"/>
                <a:gd name="connsiteY1" fmla="*/ 427147 h 609225"/>
                <a:gd name="connsiteX2" fmla="*/ 480943 w 607156"/>
                <a:gd name="connsiteY2" fmla="*/ 440063 h 609225"/>
                <a:gd name="connsiteX3" fmla="*/ 480943 w 607156"/>
                <a:gd name="connsiteY3" fmla="*/ 461590 h 609225"/>
                <a:gd name="connsiteX4" fmla="*/ 468018 w 607156"/>
                <a:gd name="connsiteY4" fmla="*/ 474506 h 609225"/>
                <a:gd name="connsiteX5" fmla="*/ 370358 w 607156"/>
                <a:gd name="connsiteY5" fmla="*/ 474506 h 609225"/>
                <a:gd name="connsiteX6" fmla="*/ 370358 w 607156"/>
                <a:gd name="connsiteY6" fmla="*/ 465895 h 609225"/>
                <a:gd name="connsiteX7" fmla="*/ 358868 w 607156"/>
                <a:gd name="connsiteY7" fmla="*/ 427147 h 609225"/>
                <a:gd name="connsiteX8" fmla="*/ 328686 w 607156"/>
                <a:gd name="connsiteY8" fmla="*/ 339787 h 609225"/>
                <a:gd name="connsiteX9" fmla="*/ 468016 w 607156"/>
                <a:gd name="connsiteY9" fmla="*/ 339787 h 609225"/>
                <a:gd name="connsiteX10" fmla="*/ 480943 w 607156"/>
                <a:gd name="connsiteY10" fmla="*/ 352640 h 609225"/>
                <a:gd name="connsiteX11" fmla="*/ 480943 w 607156"/>
                <a:gd name="connsiteY11" fmla="*/ 374063 h 609225"/>
                <a:gd name="connsiteX12" fmla="*/ 468016 w 607156"/>
                <a:gd name="connsiteY12" fmla="*/ 386916 h 609225"/>
                <a:gd name="connsiteX13" fmla="*/ 301394 w 607156"/>
                <a:gd name="connsiteY13" fmla="*/ 386916 h 609225"/>
                <a:gd name="connsiteX14" fmla="*/ 301394 w 607156"/>
                <a:gd name="connsiteY14" fmla="*/ 374063 h 609225"/>
                <a:gd name="connsiteX15" fmla="*/ 301394 w 607156"/>
                <a:gd name="connsiteY15" fmla="*/ 372635 h 609225"/>
                <a:gd name="connsiteX16" fmla="*/ 328686 w 607156"/>
                <a:gd name="connsiteY16" fmla="*/ 339787 h 609225"/>
                <a:gd name="connsiteX17" fmla="*/ 307141 w 607156"/>
                <a:gd name="connsiteY17" fmla="*/ 252196 h 609225"/>
                <a:gd name="connsiteX18" fmla="*/ 468016 w 607156"/>
                <a:gd name="connsiteY18" fmla="*/ 252196 h 609225"/>
                <a:gd name="connsiteX19" fmla="*/ 480943 w 607156"/>
                <a:gd name="connsiteY19" fmla="*/ 265112 h 609225"/>
                <a:gd name="connsiteX20" fmla="*/ 480943 w 607156"/>
                <a:gd name="connsiteY20" fmla="*/ 286639 h 609225"/>
                <a:gd name="connsiteX21" fmla="*/ 468016 w 607156"/>
                <a:gd name="connsiteY21" fmla="*/ 299555 h 609225"/>
                <a:gd name="connsiteX22" fmla="*/ 324378 w 607156"/>
                <a:gd name="connsiteY22" fmla="*/ 299555 h 609225"/>
                <a:gd name="connsiteX23" fmla="*/ 317196 w 607156"/>
                <a:gd name="connsiteY23" fmla="*/ 290944 h 609225"/>
                <a:gd name="connsiteX24" fmla="*/ 307141 w 607156"/>
                <a:gd name="connsiteY24" fmla="*/ 252196 h 609225"/>
                <a:gd name="connsiteX25" fmla="*/ 239782 w 607156"/>
                <a:gd name="connsiteY25" fmla="*/ 227827 h 609225"/>
                <a:gd name="connsiteX26" fmla="*/ 301473 w 607156"/>
                <a:gd name="connsiteY26" fmla="*/ 303820 h 609225"/>
                <a:gd name="connsiteX27" fmla="*/ 304342 w 607156"/>
                <a:gd name="connsiteY27" fmla="*/ 303820 h 609225"/>
                <a:gd name="connsiteX28" fmla="*/ 312950 w 607156"/>
                <a:gd name="connsiteY28" fmla="*/ 326761 h 609225"/>
                <a:gd name="connsiteX29" fmla="*/ 295734 w 607156"/>
                <a:gd name="connsiteY29" fmla="*/ 356871 h 609225"/>
                <a:gd name="connsiteX30" fmla="*/ 291430 w 607156"/>
                <a:gd name="connsiteY30" fmla="*/ 355438 h 609225"/>
                <a:gd name="connsiteX31" fmla="*/ 271345 w 607156"/>
                <a:gd name="connsiteY31" fmla="*/ 386982 h 609225"/>
                <a:gd name="connsiteX32" fmla="*/ 267041 w 607156"/>
                <a:gd name="connsiteY32" fmla="*/ 395585 h 609225"/>
                <a:gd name="connsiteX33" fmla="*/ 281387 w 607156"/>
                <a:gd name="connsiteY33" fmla="*/ 408489 h 609225"/>
                <a:gd name="connsiteX34" fmla="*/ 295734 w 607156"/>
                <a:gd name="connsiteY34" fmla="*/ 408489 h 609225"/>
                <a:gd name="connsiteX35" fmla="*/ 353121 w 607156"/>
                <a:gd name="connsiteY35" fmla="*/ 465842 h 609225"/>
                <a:gd name="connsiteX36" fmla="*/ 353121 w 607156"/>
                <a:gd name="connsiteY36" fmla="*/ 481614 h 609225"/>
                <a:gd name="connsiteX37" fmla="*/ 335905 w 607156"/>
                <a:gd name="connsiteY37" fmla="*/ 500254 h 609225"/>
                <a:gd name="connsiteX38" fmla="*/ 145093 w 607156"/>
                <a:gd name="connsiteY38" fmla="*/ 500254 h 609225"/>
                <a:gd name="connsiteX39" fmla="*/ 126443 w 607156"/>
                <a:gd name="connsiteY39" fmla="*/ 481614 h 609225"/>
                <a:gd name="connsiteX40" fmla="*/ 126443 w 607156"/>
                <a:gd name="connsiteY40" fmla="*/ 465842 h 609225"/>
                <a:gd name="connsiteX41" fmla="*/ 183830 w 607156"/>
                <a:gd name="connsiteY41" fmla="*/ 408489 h 609225"/>
                <a:gd name="connsiteX42" fmla="*/ 198176 w 607156"/>
                <a:gd name="connsiteY42" fmla="*/ 408489 h 609225"/>
                <a:gd name="connsiteX43" fmla="*/ 212523 w 607156"/>
                <a:gd name="connsiteY43" fmla="*/ 395585 h 609225"/>
                <a:gd name="connsiteX44" fmla="*/ 209654 w 607156"/>
                <a:gd name="connsiteY44" fmla="*/ 386982 h 609225"/>
                <a:gd name="connsiteX45" fmla="*/ 188134 w 607156"/>
                <a:gd name="connsiteY45" fmla="*/ 356871 h 609225"/>
                <a:gd name="connsiteX46" fmla="*/ 185264 w 607156"/>
                <a:gd name="connsiteY46" fmla="*/ 356871 h 609225"/>
                <a:gd name="connsiteX47" fmla="*/ 168048 w 607156"/>
                <a:gd name="connsiteY47" fmla="*/ 326761 h 609225"/>
                <a:gd name="connsiteX48" fmla="*/ 176656 w 607156"/>
                <a:gd name="connsiteY48" fmla="*/ 303820 h 609225"/>
                <a:gd name="connsiteX49" fmla="*/ 179526 w 607156"/>
                <a:gd name="connsiteY49" fmla="*/ 303820 h 609225"/>
                <a:gd name="connsiteX50" fmla="*/ 239782 w 607156"/>
                <a:gd name="connsiteY50" fmla="*/ 227827 h 609225"/>
                <a:gd name="connsiteX51" fmla="*/ 81815 w 607156"/>
                <a:gd name="connsiteY51" fmla="*/ 157682 h 609225"/>
                <a:gd name="connsiteX52" fmla="*/ 38754 w 607156"/>
                <a:gd name="connsiteY52" fmla="*/ 200686 h 609225"/>
                <a:gd name="connsiteX53" fmla="*/ 38754 w 607156"/>
                <a:gd name="connsiteY53" fmla="*/ 527517 h 609225"/>
                <a:gd name="connsiteX54" fmla="*/ 81815 w 607156"/>
                <a:gd name="connsiteY54" fmla="*/ 570521 h 609225"/>
                <a:gd name="connsiteX55" fmla="*/ 525341 w 607156"/>
                <a:gd name="connsiteY55" fmla="*/ 570521 h 609225"/>
                <a:gd name="connsiteX56" fmla="*/ 568402 w 607156"/>
                <a:gd name="connsiteY56" fmla="*/ 527517 h 609225"/>
                <a:gd name="connsiteX57" fmla="*/ 568402 w 607156"/>
                <a:gd name="connsiteY57" fmla="*/ 200686 h 609225"/>
                <a:gd name="connsiteX58" fmla="*/ 525341 w 607156"/>
                <a:gd name="connsiteY58" fmla="*/ 157682 h 609225"/>
                <a:gd name="connsiteX59" fmla="*/ 387547 w 607156"/>
                <a:gd name="connsiteY59" fmla="*/ 157682 h 609225"/>
                <a:gd name="connsiteX60" fmla="*/ 387547 w 607156"/>
                <a:gd name="connsiteY60" fmla="*/ 199252 h 609225"/>
                <a:gd name="connsiteX61" fmla="*/ 229657 w 607156"/>
                <a:gd name="connsiteY61" fmla="*/ 199252 h 609225"/>
                <a:gd name="connsiteX62" fmla="*/ 229657 w 607156"/>
                <a:gd name="connsiteY62" fmla="*/ 157682 h 609225"/>
                <a:gd name="connsiteX63" fmla="*/ 310130 w 607156"/>
                <a:gd name="connsiteY63" fmla="*/ 73107 h 609225"/>
                <a:gd name="connsiteX64" fmla="*/ 327372 w 607156"/>
                <a:gd name="connsiteY64" fmla="*/ 89545 h 609225"/>
                <a:gd name="connsiteX65" fmla="*/ 310130 w 607156"/>
                <a:gd name="connsiteY65" fmla="*/ 105983 h 609225"/>
                <a:gd name="connsiteX66" fmla="*/ 292888 w 607156"/>
                <a:gd name="connsiteY66" fmla="*/ 89545 h 609225"/>
                <a:gd name="connsiteX67" fmla="*/ 310130 w 607156"/>
                <a:gd name="connsiteY67" fmla="*/ 73107 h 609225"/>
                <a:gd name="connsiteX68" fmla="*/ 269847 w 607156"/>
                <a:gd name="connsiteY68" fmla="*/ 38704 h 609225"/>
                <a:gd name="connsiteX69" fmla="*/ 269847 w 607156"/>
                <a:gd name="connsiteY69" fmla="*/ 160549 h 609225"/>
                <a:gd name="connsiteX70" fmla="*/ 348792 w 607156"/>
                <a:gd name="connsiteY70" fmla="*/ 160549 h 609225"/>
                <a:gd name="connsiteX71" fmla="*/ 348792 w 607156"/>
                <a:gd name="connsiteY71" fmla="*/ 38704 h 609225"/>
                <a:gd name="connsiteX72" fmla="*/ 229657 w 607156"/>
                <a:gd name="connsiteY72" fmla="*/ 0 h 609225"/>
                <a:gd name="connsiteX73" fmla="*/ 387547 w 607156"/>
                <a:gd name="connsiteY73" fmla="*/ 0 h 609225"/>
                <a:gd name="connsiteX74" fmla="*/ 387547 w 607156"/>
                <a:gd name="connsiteY74" fmla="*/ 118978 h 609225"/>
                <a:gd name="connsiteX75" fmla="*/ 525341 w 607156"/>
                <a:gd name="connsiteY75" fmla="*/ 118978 h 609225"/>
                <a:gd name="connsiteX76" fmla="*/ 607156 w 607156"/>
                <a:gd name="connsiteY76" fmla="*/ 200686 h 609225"/>
                <a:gd name="connsiteX77" fmla="*/ 607156 w 607156"/>
                <a:gd name="connsiteY77" fmla="*/ 527517 h 609225"/>
                <a:gd name="connsiteX78" fmla="*/ 525341 w 607156"/>
                <a:gd name="connsiteY78" fmla="*/ 609225 h 609225"/>
                <a:gd name="connsiteX79" fmla="*/ 81815 w 607156"/>
                <a:gd name="connsiteY79" fmla="*/ 609225 h 609225"/>
                <a:gd name="connsiteX80" fmla="*/ 0 w 607156"/>
                <a:gd name="connsiteY80" fmla="*/ 527517 h 609225"/>
                <a:gd name="connsiteX81" fmla="*/ 0 w 607156"/>
                <a:gd name="connsiteY81" fmla="*/ 200686 h 609225"/>
                <a:gd name="connsiteX82" fmla="*/ 81815 w 607156"/>
                <a:gd name="connsiteY82" fmla="*/ 118978 h 609225"/>
                <a:gd name="connsiteX83" fmla="*/ 229657 w 607156"/>
                <a:gd name="connsiteY83" fmla="*/ 118978 h 60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56" h="609225">
                  <a:moveTo>
                    <a:pt x="358868" y="427147"/>
                  </a:moveTo>
                  <a:lnTo>
                    <a:pt x="468018" y="427147"/>
                  </a:lnTo>
                  <a:cubicBezTo>
                    <a:pt x="475199" y="427147"/>
                    <a:pt x="480943" y="432888"/>
                    <a:pt x="480943" y="440063"/>
                  </a:cubicBezTo>
                  <a:lnTo>
                    <a:pt x="480943" y="461590"/>
                  </a:lnTo>
                  <a:cubicBezTo>
                    <a:pt x="480943" y="468766"/>
                    <a:pt x="475199" y="474506"/>
                    <a:pt x="468018" y="474506"/>
                  </a:cubicBezTo>
                  <a:lnTo>
                    <a:pt x="370358" y="474506"/>
                  </a:lnTo>
                  <a:lnTo>
                    <a:pt x="370358" y="465895"/>
                  </a:lnTo>
                  <a:cubicBezTo>
                    <a:pt x="370358" y="451544"/>
                    <a:pt x="366049" y="438628"/>
                    <a:pt x="358868" y="427147"/>
                  </a:cubicBezTo>
                  <a:close/>
                  <a:moveTo>
                    <a:pt x="328686" y="339787"/>
                  </a:moveTo>
                  <a:lnTo>
                    <a:pt x="468016" y="339787"/>
                  </a:lnTo>
                  <a:cubicBezTo>
                    <a:pt x="475198" y="339787"/>
                    <a:pt x="480943" y="345500"/>
                    <a:pt x="480943" y="352640"/>
                  </a:cubicBezTo>
                  <a:lnTo>
                    <a:pt x="480943" y="374063"/>
                  </a:lnTo>
                  <a:cubicBezTo>
                    <a:pt x="480943" y="381203"/>
                    <a:pt x="475198" y="386916"/>
                    <a:pt x="468016" y="386916"/>
                  </a:cubicBezTo>
                  <a:lnTo>
                    <a:pt x="301394" y="386916"/>
                  </a:lnTo>
                  <a:lnTo>
                    <a:pt x="301394" y="374063"/>
                  </a:lnTo>
                  <a:cubicBezTo>
                    <a:pt x="301394" y="374063"/>
                    <a:pt x="301394" y="374063"/>
                    <a:pt x="301394" y="372635"/>
                  </a:cubicBezTo>
                  <a:cubicBezTo>
                    <a:pt x="314322" y="368350"/>
                    <a:pt x="324377" y="354069"/>
                    <a:pt x="328686" y="339787"/>
                  </a:cubicBezTo>
                  <a:close/>
                  <a:moveTo>
                    <a:pt x="307141" y="252196"/>
                  </a:moveTo>
                  <a:lnTo>
                    <a:pt x="468016" y="252196"/>
                  </a:lnTo>
                  <a:cubicBezTo>
                    <a:pt x="475198" y="252196"/>
                    <a:pt x="480943" y="257937"/>
                    <a:pt x="480943" y="265112"/>
                  </a:cubicBezTo>
                  <a:lnTo>
                    <a:pt x="480943" y="286639"/>
                  </a:lnTo>
                  <a:cubicBezTo>
                    <a:pt x="480943" y="293815"/>
                    <a:pt x="475198" y="299555"/>
                    <a:pt x="468016" y="299555"/>
                  </a:cubicBezTo>
                  <a:lnTo>
                    <a:pt x="324378" y="299555"/>
                  </a:lnTo>
                  <a:cubicBezTo>
                    <a:pt x="322941" y="295250"/>
                    <a:pt x="320069" y="292379"/>
                    <a:pt x="317196" y="290944"/>
                  </a:cubicBezTo>
                  <a:cubicBezTo>
                    <a:pt x="315760" y="275158"/>
                    <a:pt x="311450" y="262242"/>
                    <a:pt x="307141" y="252196"/>
                  </a:cubicBezTo>
                  <a:close/>
                  <a:moveTo>
                    <a:pt x="239782" y="227827"/>
                  </a:moveTo>
                  <a:cubicBezTo>
                    <a:pt x="291430" y="227827"/>
                    <a:pt x="300038" y="270842"/>
                    <a:pt x="301473" y="303820"/>
                  </a:cubicBezTo>
                  <a:cubicBezTo>
                    <a:pt x="301473" y="303820"/>
                    <a:pt x="302908" y="303820"/>
                    <a:pt x="304342" y="303820"/>
                  </a:cubicBezTo>
                  <a:cubicBezTo>
                    <a:pt x="311516" y="303820"/>
                    <a:pt x="312950" y="313857"/>
                    <a:pt x="312950" y="326761"/>
                  </a:cubicBezTo>
                  <a:cubicBezTo>
                    <a:pt x="312950" y="338232"/>
                    <a:pt x="302908" y="356871"/>
                    <a:pt x="295734" y="356871"/>
                  </a:cubicBezTo>
                  <a:cubicBezTo>
                    <a:pt x="294300" y="356871"/>
                    <a:pt x="292865" y="356871"/>
                    <a:pt x="291430" y="355438"/>
                  </a:cubicBezTo>
                  <a:cubicBezTo>
                    <a:pt x="287126" y="368342"/>
                    <a:pt x="279953" y="378379"/>
                    <a:pt x="271345" y="386982"/>
                  </a:cubicBezTo>
                  <a:cubicBezTo>
                    <a:pt x="268475" y="389849"/>
                    <a:pt x="267041" y="392717"/>
                    <a:pt x="267041" y="395585"/>
                  </a:cubicBezTo>
                  <a:cubicBezTo>
                    <a:pt x="267041" y="402754"/>
                    <a:pt x="274214" y="408489"/>
                    <a:pt x="281387" y="408489"/>
                  </a:cubicBezTo>
                  <a:lnTo>
                    <a:pt x="295734" y="408489"/>
                  </a:lnTo>
                  <a:cubicBezTo>
                    <a:pt x="327297" y="408489"/>
                    <a:pt x="353121" y="434298"/>
                    <a:pt x="353121" y="465842"/>
                  </a:cubicBezTo>
                  <a:lnTo>
                    <a:pt x="353121" y="481614"/>
                  </a:lnTo>
                  <a:cubicBezTo>
                    <a:pt x="353121" y="491651"/>
                    <a:pt x="345948" y="500254"/>
                    <a:pt x="335905" y="500254"/>
                  </a:cubicBezTo>
                  <a:lnTo>
                    <a:pt x="145093" y="500254"/>
                  </a:lnTo>
                  <a:cubicBezTo>
                    <a:pt x="135051" y="500254"/>
                    <a:pt x="126443" y="491651"/>
                    <a:pt x="126443" y="481614"/>
                  </a:cubicBezTo>
                  <a:lnTo>
                    <a:pt x="126443" y="465842"/>
                  </a:lnTo>
                  <a:cubicBezTo>
                    <a:pt x="126443" y="434298"/>
                    <a:pt x="152267" y="408489"/>
                    <a:pt x="183830" y="408489"/>
                  </a:cubicBezTo>
                  <a:lnTo>
                    <a:pt x="198176" y="408489"/>
                  </a:lnTo>
                  <a:cubicBezTo>
                    <a:pt x="205350" y="408489"/>
                    <a:pt x="212523" y="402754"/>
                    <a:pt x="212523" y="395585"/>
                  </a:cubicBezTo>
                  <a:cubicBezTo>
                    <a:pt x="212523" y="392717"/>
                    <a:pt x="211088" y="389849"/>
                    <a:pt x="209654" y="386982"/>
                  </a:cubicBezTo>
                  <a:cubicBezTo>
                    <a:pt x="201046" y="379813"/>
                    <a:pt x="193872" y="368342"/>
                    <a:pt x="188134" y="356871"/>
                  </a:cubicBezTo>
                  <a:cubicBezTo>
                    <a:pt x="186699" y="356871"/>
                    <a:pt x="186699" y="356871"/>
                    <a:pt x="185264" y="356871"/>
                  </a:cubicBezTo>
                  <a:cubicBezTo>
                    <a:pt x="176656" y="356871"/>
                    <a:pt x="168048" y="338232"/>
                    <a:pt x="168048" y="326761"/>
                  </a:cubicBezTo>
                  <a:cubicBezTo>
                    <a:pt x="168048" y="313857"/>
                    <a:pt x="168048" y="303820"/>
                    <a:pt x="176656" y="303820"/>
                  </a:cubicBezTo>
                  <a:cubicBezTo>
                    <a:pt x="178091" y="303820"/>
                    <a:pt x="178091" y="303820"/>
                    <a:pt x="179526" y="303820"/>
                  </a:cubicBezTo>
                  <a:cubicBezTo>
                    <a:pt x="179526" y="270842"/>
                    <a:pt x="185264" y="227827"/>
                    <a:pt x="239782" y="227827"/>
                  </a:cubicBezTo>
                  <a:close/>
                  <a:moveTo>
                    <a:pt x="81815" y="157682"/>
                  </a:moveTo>
                  <a:cubicBezTo>
                    <a:pt x="58849" y="157682"/>
                    <a:pt x="38754" y="176317"/>
                    <a:pt x="38754" y="200686"/>
                  </a:cubicBezTo>
                  <a:lnTo>
                    <a:pt x="38754" y="527517"/>
                  </a:lnTo>
                  <a:cubicBezTo>
                    <a:pt x="38754" y="550453"/>
                    <a:pt x="58849" y="570521"/>
                    <a:pt x="81815" y="570521"/>
                  </a:cubicBezTo>
                  <a:lnTo>
                    <a:pt x="525341" y="570521"/>
                  </a:lnTo>
                  <a:cubicBezTo>
                    <a:pt x="549742" y="570521"/>
                    <a:pt x="568402" y="550453"/>
                    <a:pt x="568402" y="527517"/>
                  </a:cubicBezTo>
                  <a:lnTo>
                    <a:pt x="568402" y="200686"/>
                  </a:lnTo>
                  <a:cubicBezTo>
                    <a:pt x="568402" y="176317"/>
                    <a:pt x="549742" y="157682"/>
                    <a:pt x="525341" y="157682"/>
                  </a:cubicBezTo>
                  <a:lnTo>
                    <a:pt x="387547" y="157682"/>
                  </a:lnTo>
                  <a:lnTo>
                    <a:pt x="387547" y="199252"/>
                  </a:lnTo>
                  <a:lnTo>
                    <a:pt x="229657" y="199252"/>
                  </a:lnTo>
                  <a:lnTo>
                    <a:pt x="229657" y="157682"/>
                  </a:lnTo>
                  <a:close/>
                  <a:moveTo>
                    <a:pt x="310130" y="73107"/>
                  </a:moveTo>
                  <a:cubicBezTo>
                    <a:pt x="319652" y="73107"/>
                    <a:pt x="327372" y="80467"/>
                    <a:pt x="327372" y="89545"/>
                  </a:cubicBezTo>
                  <a:cubicBezTo>
                    <a:pt x="327372" y="98623"/>
                    <a:pt x="319652" y="105983"/>
                    <a:pt x="310130" y="105983"/>
                  </a:cubicBezTo>
                  <a:cubicBezTo>
                    <a:pt x="300608" y="105983"/>
                    <a:pt x="292888" y="98623"/>
                    <a:pt x="292888" y="89545"/>
                  </a:cubicBezTo>
                  <a:cubicBezTo>
                    <a:pt x="292888" y="80467"/>
                    <a:pt x="300608" y="73107"/>
                    <a:pt x="310130" y="73107"/>
                  </a:cubicBezTo>
                  <a:close/>
                  <a:moveTo>
                    <a:pt x="269847" y="38704"/>
                  </a:moveTo>
                  <a:lnTo>
                    <a:pt x="269847" y="160549"/>
                  </a:lnTo>
                  <a:lnTo>
                    <a:pt x="348792" y="160549"/>
                  </a:lnTo>
                  <a:lnTo>
                    <a:pt x="348792" y="38704"/>
                  </a:lnTo>
                  <a:close/>
                  <a:moveTo>
                    <a:pt x="229657" y="0"/>
                  </a:moveTo>
                  <a:lnTo>
                    <a:pt x="387547" y="0"/>
                  </a:lnTo>
                  <a:lnTo>
                    <a:pt x="387547" y="118978"/>
                  </a:lnTo>
                  <a:lnTo>
                    <a:pt x="525341" y="118978"/>
                  </a:lnTo>
                  <a:cubicBezTo>
                    <a:pt x="571272" y="118978"/>
                    <a:pt x="607156" y="154815"/>
                    <a:pt x="607156" y="200686"/>
                  </a:cubicBezTo>
                  <a:lnTo>
                    <a:pt x="607156" y="527517"/>
                  </a:lnTo>
                  <a:cubicBezTo>
                    <a:pt x="607156" y="571955"/>
                    <a:pt x="571272" y="609225"/>
                    <a:pt x="525341" y="609225"/>
                  </a:cubicBezTo>
                  <a:lnTo>
                    <a:pt x="81815" y="609225"/>
                  </a:lnTo>
                  <a:cubicBezTo>
                    <a:pt x="37319" y="609225"/>
                    <a:pt x="0" y="571955"/>
                    <a:pt x="0" y="527517"/>
                  </a:cubicBezTo>
                  <a:lnTo>
                    <a:pt x="0" y="200686"/>
                  </a:lnTo>
                  <a:cubicBezTo>
                    <a:pt x="0" y="154815"/>
                    <a:pt x="37319" y="118978"/>
                    <a:pt x="81815" y="118978"/>
                  </a:cubicBezTo>
                  <a:lnTo>
                    <a:pt x="229657" y="118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20256" y="4794829"/>
            <a:ext cx="1039864" cy="1039864"/>
            <a:chOff x="3920256" y="4794829"/>
            <a:chExt cx="1039864" cy="1039864"/>
          </a:xfrm>
        </p:grpSpPr>
        <p:sp>
          <p:nvSpPr>
            <p:cNvPr id="11" name="椭圆 10"/>
            <p:cNvSpPr/>
            <p:nvPr/>
          </p:nvSpPr>
          <p:spPr>
            <a:xfrm>
              <a:off x="3920256" y="4794829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validate-search_64702"/>
            <p:cNvSpPr>
              <a:spLocks noChangeAspect="1"/>
            </p:cNvSpPr>
            <p:nvPr/>
          </p:nvSpPr>
          <p:spPr bwMode="auto">
            <a:xfrm>
              <a:off x="4113728" y="5001586"/>
              <a:ext cx="612947" cy="612000"/>
            </a:xfrm>
            <a:custGeom>
              <a:avLst/>
              <a:gdLst>
                <a:gd name="connsiteX0" fmla="*/ 444103 w 607089"/>
                <a:gd name="connsiteY0" fmla="*/ 163584 h 606152"/>
                <a:gd name="connsiteX1" fmla="*/ 469914 w 607089"/>
                <a:gd name="connsiteY1" fmla="*/ 176766 h 606152"/>
                <a:gd name="connsiteX2" fmla="*/ 475193 w 607089"/>
                <a:gd name="connsiteY2" fmla="*/ 220412 h 606152"/>
                <a:gd name="connsiteX3" fmla="*/ 378258 w 607089"/>
                <a:gd name="connsiteY3" fmla="*/ 317225 h 606152"/>
                <a:gd name="connsiteX4" fmla="*/ 346435 w 607089"/>
                <a:gd name="connsiteY4" fmla="*/ 330260 h 606152"/>
                <a:gd name="connsiteX5" fmla="*/ 313879 w 607089"/>
                <a:gd name="connsiteY5" fmla="*/ 316492 h 606152"/>
                <a:gd name="connsiteX6" fmla="*/ 248913 w 607089"/>
                <a:gd name="connsiteY6" fmla="*/ 251755 h 606152"/>
                <a:gd name="connsiteX7" fmla="*/ 242021 w 607089"/>
                <a:gd name="connsiteY7" fmla="*/ 228760 h 606152"/>
                <a:gd name="connsiteX8" fmla="*/ 254926 w 607089"/>
                <a:gd name="connsiteY8" fmla="*/ 208695 h 606152"/>
                <a:gd name="connsiteX9" fmla="*/ 280883 w 607089"/>
                <a:gd name="connsiteY9" fmla="*/ 195074 h 606152"/>
                <a:gd name="connsiteX10" fmla="*/ 297894 w 607089"/>
                <a:gd name="connsiteY10" fmla="*/ 202836 h 606152"/>
                <a:gd name="connsiteX11" fmla="*/ 342036 w 607089"/>
                <a:gd name="connsiteY11" fmla="*/ 246922 h 606152"/>
                <a:gd name="connsiteX12" fmla="*/ 346435 w 607089"/>
                <a:gd name="connsiteY12" fmla="*/ 249705 h 606152"/>
                <a:gd name="connsiteX13" fmla="*/ 350541 w 607089"/>
                <a:gd name="connsiteY13" fmla="*/ 247068 h 606152"/>
                <a:gd name="connsiteX14" fmla="*/ 426212 w 607089"/>
                <a:gd name="connsiteY14" fmla="*/ 171493 h 606152"/>
                <a:gd name="connsiteX15" fmla="*/ 444103 w 607089"/>
                <a:gd name="connsiteY15" fmla="*/ 163584 h 606152"/>
                <a:gd name="connsiteX16" fmla="*/ 360877 w 607089"/>
                <a:gd name="connsiteY16" fmla="*/ 64177 h 606152"/>
                <a:gd name="connsiteX17" fmla="*/ 232178 w 607089"/>
                <a:gd name="connsiteY17" fmla="*/ 117334 h 606152"/>
                <a:gd name="connsiteX18" fmla="*/ 232178 w 607089"/>
                <a:gd name="connsiteY18" fmla="*/ 374333 h 606152"/>
                <a:gd name="connsiteX19" fmla="*/ 489575 w 607089"/>
                <a:gd name="connsiteY19" fmla="*/ 374333 h 606152"/>
                <a:gd name="connsiteX20" fmla="*/ 489575 w 607089"/>
                <a:gd name="connsiteY20" fmla="*/ 117334 h 606152"/>
                <a:gd name="connsiteX21" fmla="*/ 360877 w 607089"/>
                <a:gd name="connsiteY21" fmla="*/ 64177 h 606152"/>
                <a:gd name="connsiteX22" fmla="*/ 360876 w 607089"/>
                <a:gd name="connsiteY22" fmla="*/ 0 h 606152"/>
                <a:gd name="connsiteX23" fmla="*/ 535041 w 607089"/>
                <a:gd name="connsiteY23" fmla="*/ 71938 h 606152"/>
                <a:gd name="connsiteX24" fmla="*/ 535041 w 607089"/>
                <a:gd name="connsiteY24" fmla="*/ 419729 h 606152"/>
                <a:gd name="connsiteX25" fmla="*/ 237751 w 607089"/>
                <a:gd name="connsiteY25" fmla="*/ 456778 h 606152"/>
                <a:gd name="connsiteX26" fmla="*/ 225138 w 607089"/>
                <a:gd name="connsiteY26" fmla="*/ 458388 h 606152"/>
                <a:gd name="connsiteX27" fmla="*/ 99740 w 607089"/>
                <a:gd name="connsiteY27" fmla="*/ 583593 h 606152"/>
                <a:gd name="connsiteX28" fmla="*/ 17607 w 607089"/>
                <a:gd name="connsiteY28" fmla="*/ 592379 h 606152"/>
                <a:gd name="connsiteX29" fmla="*/ 13794 w 607089"/>
                <a:gd name="connsiteY29" fmla="*/ 588572 h 606152"/>
                <a:gd name="connsiteX30" fmla="*/ 22594 w 607089"/>
                <a:gd name="connsiteY30" fmla="*/ 506567 h 606152"/>
                <a:gd name="connsiteX31" fmla="*/ 148139 w 607089"/>
                <a:gd name="connsiteY31" fmla="*/ 381069 h 606152"/>
                <a:gd name="connsiteX32" fmla="*/ 149606 w 607089"/>
                <a:gd name="connsiteY32" fmla="*/ 368768 h 606152"/>
                <a:gd name="connsiteX33" fmla="*/ 186712 w 607089"/>
                <a:gd name="connsiteY33" fmla="*/ 71938 h 606152"/>
                <a:gd name="connsiteX34" fmla="*/ 360876 w 607089"/>
                <a:gd name="connsiteY34" fmla="*/ 0 h 60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7089" h="606152">
                  <a:moveTo>
                    <a:pt x="444103" y="163584"/>
                  </a:moveTo>
                  <a:cubicBezTo>
                    <a:pt x="452462" y="163584"/>
                    <a:pt x="461261" y="167978"/>
                    <a:pt x="469914" y="176766"/>
                  </a:cubicBezTo>
                  <a:cubicBezTo>
                    <a:pt x="485459" y="192291"/>
                    <a:pt x="487365" y="208256"/>
                    <a:pt x="475193" y="220412"/>
                  </a:cubicBezTo>
                  <a:lnTo>
                    <a:pt x="378258" y="317225"/>
                  </a:lnTo>
                  <a:cubicBezTo>
                    <a:pt x="369459" y="326013"/>
                    <a:pt x="359047" y="330260"/>
                    <a:pt x="346435" y="330260"/>
                  </a:cubicBezTo>
                  <a:cubicBezTo>
                    <a:pt x="337783" y="330260"/>
                    <a:pt x="325171" y="327917"/>
                    <a:pt x="313879" y="316492"/>
                  </a:cubicBezTo>
                  <a:lnTo>
                    <a:pt x="248913" y="251755"/>
                  </a:lnTo>
                  <a:cubicBezTo>
                    <a:pt x="242314" y="245018"/>
                    <a:pt x="239821" y="237109"/>
                    <a:pt x="242021" y="228760"/>
                  </a:cubicBezTo>
                  <a:cubicBezTo>
                    <a:pt x="243634" y="222463"/>
                    <a:pt x="247887" y="215872"/>
                    <a:pt x="254926" y="208695"/>
                  </a:cubicBezTo>
                  <a:cubicBezTo>
                    <a:pt x="264165" y="199614"/>
                    <a:pt x="272670" y="195074"/>
                    <a:pt x="280883" y="195074"/>
                  </a:cubicBezTo>
                  <a:cubicBezTo>
                    <a:pt x="287042" y="195074"/>
                    <a:pt x="292761" y="197710"/>
                    <a:pt x="297894" y="202836"/>
                  </a:cubicBezTo>
                  <a:cubicBezTo>
                    <a:pt x="298187" y="203129"/>
                    <a:pt x="326491" y="231397"/>
                    <a:pt x="342036" y="246922"/>
                  </a:cubicBezTo>
                  <a:cubicBezTo>
                    <a:pt x="343649" y="248533"/>
                    <a:pt x="344529" y="249705"/>
                    <a:pt x="346435" y="249705"/>
                  </a:cubicBezTo>
                  <a:cubicBezTo>
                    <a:pt x="348195" y="249705"/>
                    <a:pt x="349075" y="248533"/>
                    <a:pt x="350541" y="247068"/>
                  </a:cubicBezTo>
                  <a:cubicBezTo>
                    <a:pt x="376058" y="221584"/>
                    <a:pt x="425626" y="172079"/>
                    <a:pt x="426212" y="171493"/>
                  </a:cubicBezTo>
                  <a:cubicBezTo>
                    <a:pt x="431492" y="166220"/>
                    <a:pt x="437504" y="163584"/>
                    <a:pt x="444103" y="163584"/>
                  </a:cubicBezTo>
                  <a:close/>
                  <a:moveTo>
                    <a:pt x="360877" y="64177"/>
                  </a:moveTo>
                  <a:cubicBezTo>
                    <a:pt x="314274" y="64177"/>
                    <a:pt x="267671" y="81896"/>
                    <a:pt x="232178" y="117334"/>
                  </a:cubicBezTo>
                  <a:cubicBezTo>
                    <a:pt x="161192" y="188210"/>
                    <a:pt x="161192" y="303457"/>
                    <a:pt x="232178" y="374333"/>
                  </a:cubicBezTo>
                  <a:cubicBezTo>
                    <a:pt x="303164" y="445209"/>
                    <a:pt x="418589" y="445209"/>
                    <a:pt x="489575" y="374333"/>
                  </a:cubicBezTo>
                  <a:cubicBezTo>
                    <a:pt x="560560" y="303457"/>
                    <a:pt x="560560" y="188210"/>
                    <a:pt x="489575" y="117334"/>
                  </a:cubicBezTo>
                  <a:cubicBezTo>
                    <a:pt x="454082" y="81896"/>
                    <a:pt x="407479" y="64177"/>
                    <a:pt x="360877" y="64177"/>
                  </a:cubicBezTo>
                  <a:close/>
                  <a:moveTo>
                    <a:pt x="360876" y="0"/>
                  </a:moveTo>
                  <a:cubicBezTo>
                    <a:pt x="423942" y="0"/>
                    <a:pt x="487008" y="23980"/>
                    <a:pt x="535041" y="71938"/>
                  </a:cubicBezTo>
                  <a:cubicBezTo>
                    <a:pt x="631106" y="167855"/>
                    <a:pt x="631106" y="323812"/>
                    <a:pt x="535041" y="419729"/>
                  </a:cubicBezTo>
                  <a:cubicBezTo>
                    <a:pt x="453495" y="501148"/>
                    <a:pt x="332350" y="513449"/>
                    <a:pt x="237751" y="456778"/>
                  </a:cubicBezTo>
                  <a:cubicBezTo>
                    <a:pt x="237751" y="456778"/>
                    <a:pt x="230858" y="452677"/>
                    <a:pt x="225138" y="458388"/>
                  </a:cubicBezTo>
                  <a:cubicBezTo>
                    <a:pt x="193752" y="489726"/>
                    <a:pt x="99740" y="583593"/>
                    <a:pt x="99740" y="583593"/>
                  </a:cubicBezTo>
                  <a:cubicBezTo>
                    <a:pt x="74660" y="608634"/>
                    <a:pt x="39754" y="614638"/>
                    <a:pt x="17607" y="592379"/>
                  </a:cubicBezTo>
                  <a:lnTo>
                    <a:pt x="13794" y="588572"/>
                  </a:lnTo>
                  <a:cubicBezTo>
                    <a:pt x="-8499" y="566460"/>
                    <a:pt x="-2486" y="531608"/>
                    <a:pt x="22594" y="506567"/>
                  </a:cubicBezTo>
                  <a:cubicBezTo>
                    <a:pt x="22594" y="506567"/>
                    <a:pt x="116753" y="412407"/>
                    <a:pt x="148139" y="381069"/>
                  </a:cubicBezTo>
                  <a:cubicBezTo>
                    <a:pt x="153712" y="375651"/>
                    <a:pt x="149606" y="368768"/>
                    <a:pt x="149606" y="368768"/>
                  </a:cubicBezTo>
                  <a:cubicBezTo>
                    <a:pt x="92846" y="274316"/>
                    <a:pt x="105166" y="153358"/>
                    <a:pt x="186712" y="71938"/>
                  </a:cubicBezTo>
                  <a:cubicBezTo>
                    <a:pt x="234745" y="23980"/>
                    <a:pt x="297810" y="0"/>
                    <a:pt x="3608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128681" y="1680275"/>
            <a:ext cx="1039864" cy="1039864"/>
            <a:chOff x="7128681" y="1680275"/>
            <a:chExt cx="1039864" cy="1039864"/>
          </a:xfrm>
        </p:grpSpPr>
        <p:sp>
          <p:nvSpPr>
            <p:cNvPr id="10" name="椭圆 9"/>
            <p:cNvSpPr/>
            <p:nvPr/>
          </p:nvSpPr>
          <p:spPr>
            <a:xfrm>
              <a:off x="7128681" y="1680275"/>
              <a:ext cx="1039864" cy="1039864"/>
            </a:xfrm>
            <a:prstGeom prst="ellipse">
              <a:avLst/>
            </a:prstGeom>
            <a:solidFill>
              <a:srgbClr val="004578"/>
            </a:solidFill>
            <a:ln>
              <a:noFill/>
            </a:ln>
            <a:effectLst>
              <a:outerShdw blurRad="215900" dir="2700000" sx="102000" sy="102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strategical-planning_27141"/>
            <p:cNvSpPr>
              <a:spLocks noChangeAspect="1"/>
            </p:cNvSpPr>
            <p:nvPr/>
          </p:nvSpPr>
          <p:spPr bwMode="auto">
            <a:xfrm>
              <a:off x="7366383" y="1933464"/>
              <a:ext cx="602560" cy="609685"/>
            </a:xfrm>
            <a:custGeom>
              <a:avLst/>
              <a:gdLst>
                <a:gd name="connsiteX0" fmla="*/ 327500 w 596772"/>
                <a:gd name="connsiteY0" fmla="*/ 222827 h 603828"/>
                <a:gd name="connsiteX1" fmla="*/ 317859 w 596772"/>
                <a:gd name="connsiteY1" fmla="*/ 232453 h 603828"/>
                <a:gd name="connsiteX2" fmla="*/ 327500 w 596772"/>
                <a:gd name="connsiteY2" fmla="*/ 242079 h 603828"/>
                <a:gd name="connsiteX3" fmla="*/ 337141 w 596772"/>
                <a:gd name="connsiteY3" fmla="*/ 232453 h 603828"/>
                <a:gd name="connsiteX4" fmla="*/ 327500 w 596772"/>
                <a:gd name="connsiteY4" fmla="*/ 222827 h 603828"/>
                <a:gd name="connsiteX5" fmla="*/ 412093 w 596772"/>
                <a:gd name="connsiteY5" fmla="*/ 152184 h 603828"/>
                <a:gd name="connsiteX6" fmla="*/ 402452 w 596772"/>
                <a:gd name="connsiteY6" fmla="*/ 161810 h 603828"/>
                <a:gd name="connsiteX7" fmla="*/ 412093 w 596772"/>
                <a:gd name="connsiteY7" fmla="*/ 171436 h 603828"/>
                <a:gd name="connsiteX8" fmla="*/ 421734 w 596772"/>
                <a:gd name="connsiteY8" fmla="*/ 161810 h 603828"/>
                <a:gd name="connsiteX9" fmla="*/ 412093 w 596772"/>
                <a:gd name="connsiteY9" fmla="*/ 152184 h 603828"/>
                <a:gd name="connsiteX10" fmla="*/ 198124 w 596772"/>
                <a:gd name="connsiteY10" fmla="*/ 145508 h 603828"/>
                <a:gd name="connsiteX11" fmla="*/ 181796 w 596772"/>
                <a:gd name="connsiteY11" fmla="*/ 161810 h 603828"/>
                <a:gd name="connsiteX12" fmla="*/ 198124 w 596772"/>
                <a:gd name="connsiteY12" fmla="*/ 178112 h 603828"/>
                <a:gd name="connsiteX13" fmla="*/ 214451 w 596772"/>
                <a:gd name="connsiteY13" fmla="*/ 161810 h 603828"/>
                <a:gd name="connsiteX14" fmla="*/ 198124 w 596772"/>
                <a:gd name="connsiteY14" fmla="*/ 145508 h 603828"/>
                <a:gd name="connsiteX15" fmla="*/ 198124 w 596772"/>
                <a:gd name="connsiteY15" fmla="*/ 123772 h 603828"/>
                <a:gd name="connsiteX16" fmla="*/ 236221 w 596772"/>
                <a:gd name="connsiteY16" fmla="*/ 161810 h 603828"/>
                <a:gd name="connsiteX17" fmla="*/ 229379 w 596772"/>
                <a:gd name="connsiteY17" fmla="*/ 183546 h 603828"/>
                <a:gd name="connsiteX18" fmla="*/ 325945 w 596772"/>
                <a:gd name="connsiteY18" fmla="*/ 200625 h 603828"/>
                <a:gd name="connsiteX19" fmla="*/ 382859 w 596772"/>
                <a:gd name="connsiteY19" fmla="*/ 172989 h 603828"/>
                <a:gd name="connsiteX20" fmla="*/ 380682 w 596772"/>
                <a:gd name="connsiteY20" fmla="*/ 161810 h 603828"/>
                <a:gd name="connsiteX21" fmla="*/ 412093 w 596772"/>
                <a:gd name="connsiteY21" fmla="*/ 130448 h 603828"/>
                <a:gd name="connsiteX22" fmla="*/ 443504 w 596772"/>
                <a:gd name="connsiteY22" fmla="*/ 161810 h 603828"/>
                <a:gd name="connsiteX23" fmla="*/ 412093 w 596772"/>
                <a:gd name="connsiteY23" fmla="*/ 193172 h 603828"/>
                <a:gd name="connsiteX24" fmla="*/ 398253 w 596772"/>
                <a:gd name="connsiteY24" fmla="*/ 189757 h 603828"/>
                <a:gd name="connsiteX25" fmla="*/ 351448 w 596772"/>
                <a:gd name="connsiteY25" fmla="*/ 212424 h 603828"/>
                <a:gd name="connsiteX26" fmla="*/ 358912 w 596772"/>
                <a:gd name="connsiteY26" fmla="*/ 232453 h 603828"/>
                <a:gd name="connsiteX27" fmla="*/ 327500 w 596772"/>
                <a:gd name="connsiteY27" fmla="*/ 263815 h 603828"/>
                <a:gd name="connsiteX28" fmla="*/ 296089 w 596772"/>
                <a:gd name="connsiteY28" fmla="*/ 232453 h 603828"/>
                <a:gd name="connsiteX29" fmla="*/ 299821 w 596772"/>
                <a:gd name="connsiteY29" fmla="*/ 218169 h 603828"/>
                <a:gd name="connsiteX30" fmla="*/ 203255 w 596772"/>
                <a:gd name="connsiteY30" fmla="*/ 200935 h 603828"/>
                <a:gd name="connsiteX31" fmla="*/ 174954 w 596772"/>
                <a:gd name="connsiteY31" fmla="*/ 244408 h 603828"/>
                <a:gd name="connsiteX32" fmla="*/ 176820 w 596772"/>
                <a:gd name="connsiteY32" fmla="*/ 252947 h 603828"/>
                <a:gd name="connsiteX33" fmla="*/ 156294 w 596772"/>
                <a:gd name="connsiteY33" fmla="*/ 273441 h 603828"/>
                <a:gd name="connsiteX34" fmla="*/ 135768 w 596772"/>
                <a:gd name="connsiteY34" fmla="*/ 252947 h 603828"/>
                <a:gd name="connsiteX35" fmla="*/ 156294 w 596772"/>
                <a:gd name="connsiteY35" fmla="*/ 232453 h 603828"/>
                <a:gd name="connsiteX36" fmla="*/ 156761 w 596772"/>
                <a:gd name="connsiteY36" fmla="*/ 232453 h 603828"/>
                <a:gd name="connsiteX37" fmla="*/ 180863 w 596772"/>
                <a:gd name="connsiteY37" fmla="*/ 195501 h 603828"/>
                <a:gd name="connsiteX38" fmla="*/ 160026 w 596772"/>
                <a:gd name="connsiteY38" fmla="*/ 161810 h 603828"/>
                <a:gd name="connsiteX39" fmla="*/ 198124 w 596772"/>
                <a:gd name="connsiteY39" fmla="*/ 123772 h 603828"/>
                <a:gd name="connsiteX40" fmla="*/ 63907 w 596772"/>
                <a:gd name="connsiteY40" fmla="*/ 67696 h 603828"/>
                <a:gd name="connsiteX41" fmla="*/ 63907 w 596772"/>
                <a:gd name="connsiteY41" fmla="*/ 335684 h 603828"/>
                <a:gd name="connsiteX42" fmla="*/ 528201 w 596772"/>
                <a:gd name="connsiteY42" fmla="*/ 335684 h 603828"/>
                <a:gd name="connsiteX43" fmla="*/ 528201 w 596772"/>
                <a:gd name="connsiteY43" fmla="*/ 67696 h 603828"/>
                <a:gd name="connsiteX44" fmla="*/ 36385 w 596772"/>
                <a:gd name="connsiteY44" fmla="*/ 0 h 603828"/>
                <a:gd name="connsiteX45" fmla="*/ 560543 w 596772"/>
                <a:gd name="connsiteY45" fmla="*/ 0 h 603828"/>
                <a:gd name="connsiteX46" fmla="*/ 596772 w 596772"/>
                <a:gd name="connsiteY46" fmla="*/ 36177 h 603828"/>
                <a:gd name="connsiteX47" fmla="*/ 596772 w 596772"/>
                <a:gd name="connsiteY47" fmla="*/ 374345 h 603828"/>
                <a:gd name="connsiteX48" fmla="*/ 560543 w 596772"/>
                <a:gd name="connsiteY48" fmla="*/ 410522 h 603828"/>
                <a:gd name="connsiteX49" fmla="*/ 435684 w 596772"/>
                <a:gd name="connsiteY49" fmla="*/ 410522 h 603828"/>
                <a:gd name="connsiteX50" fmla="*/ 462428 w 596772"/>
                <a:gd name="connsiteY50" fmla="*/ 565633 h 603828"/>
                <a:gd name="connsiteX51" fmla="*/ 435839 w 596772"/>
                <a:gd name="connsiteY51" fmla="*/ 603207 h 603828"/>
                <a:gd name="connsiteX52" fmla="*/ 430242 w 596772"/>
                <a:gd name="connsiteY52" fmla="*/ 603828 h 603828"/>
                <a:gd name="connsiteX53" fmla="*/ 398055 w 596772"/>
                <a:gd name="connsiteY53" fmla="*/ 576657 h 603828"/>
                <a:gd name="connsiteX54" fmla="*/ 369445 w 596772"/>
                <a:gd name="connsiteY54" fmla="*/ 410522 h 603828"/>
                <a:gd name="connsiteX55" fmla="*/ 226238 w 596772"/>
                <a:gd name="connsiteY55" fmla="*/ 410522 h 603828"/>
                <a:gd name="connsiteX56" fmla="*/ 197628 w 596772"/>
                <a:gd name="connsiteY56" fmla="*/ 576657 h 603828"/>
                <a:gd name="connsiteX57" fmla="*/ 165442 w 596772"/>
                <a:gd name="connsiteY57" fmla="*/ 603828 h 603828"/>
                <a:gd name="connsiteX58" fmla="*/ 159844 w 596772"/>
                <a:gd name="connsiteY58" fmla="*/ 603207 h 603828"/>
                <a:gd name="connsiteX59" fmla="*/ 133255 w 596772"/>
                <a:gd name="connsiteY59" fmla="*/ 565633 h 603828"/>
                <a:gd name="connsiteX60" fmla="*/ 159844 w 596772"/>
                <a:gd name="connsiteY60" fmla="*/ 410522 h 603828"/>
                <a:gd name="connsiteX61" fmla="*/ 36385 w 596772"/>
                <a:gd name="connsiteY61" fmla="*/ 410522 h 603828"/>
                <a:gd name="connsiteX62" fmla="*/ 0 w 596772"/>
                <a:gd name="connsiteY62" fmla="*/ 374345 h 603828"/>
                <a:gd name="connsiteX63" fmla="*/ 0 w 596772"/>
                <a:gd name="connsiteY63" fmla="*/ 36177 h 603828"/>
                <a:gd name="connsiteX64" fmla="*/ 36385 w 596772"/>
                <a:gd name="connsiteY64" fmla="*/ 0 h 6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96772" h="603828">
                  <a:moveTo>
                    <a:pt x="327500" y="222827"/>
                  </a:moveTo>
                  <a:cubicBezTo>
                    <a:pt x="322213" y="222827"/>
                    <a:pt x="317859" y="227174"/>
                    <a:pt x="317859" y="232453"/>
                  </a:cubicBezTo>
                  <a:cubicBezTo>
                    <a:pt x="317859" y="237732"/>
                    <a:pt x="322213" y="242079"/>
                    <a:pt x="327500" y="242079"/>
                  </a:cubicBezTo>
                  <a:cubicBezTo>
                    <a:pt x="332787" y="242079"/>
                    <a:pt x="337141" y="237732"/>
                    <a:pt x="337141" y="232453"/>
                  </a:cubicBezTo>
                  <a:cubicBezTo>
                    <a:pt x="337141" y="227174"/>
                    <a:pt x="332787" y="222827"/>
                    <a:pt x="327500" y="222827"/>
                  </a:cubicBezTo>
                  <a:close/>
                  <a:moveTo>
                    <a:pt x="412093" y="152184"/>
                  </a:moveTo>
                  <a:cubicBezTo>
                    <a:pt x="406806" y="152184"/>
                    <a:pt x="402452" y="156532"/>
                    <a:pt x="402452" y="161810"/>
                  </a:cubicBezTo>
                  <a:cubicBezTo>
                    <a:pt x="402452" y="167089"/>
                    <a:pt x="406806" y="171436"/>
                    <a:pt x="412093" y="171436"/>
                  </a:cubicBezTo>
                  <a:cubicBezTo>
                    <a:pt x="417380" y="171436"/>
                    <a:pt x="421734" y="167089"/>
                    <a:pt x="421734" y="161810"/>
                  </a:cubicBezTo>
                  <a:cubicBezTo>
                    <a:pt x="421734" y="156532"/>
                    <a:pt x="417380" y="152184"/>
                    <a:pt x="412093" y="152184"/>
                  </a:cubicBezTo>
                  <a:close/>
                  <a:moveTo>
                    <a:pt x="198124" y="145508"/>
                  </a:moveTo>
                  <a:cubicBezTo>
                    <a:pt x="189105" y="145508"/>
                    <a:pt x="181796" y="152805"/>
                    <a:pt x="181796" y="161810"/>
                  </a:cubicBezTo>
                  <a:cubicBezTo>
                    <a:pt x="181796" y="170815"/>
                    <a:pt x="189105" y="178112"/>
                    <a:pt x="198124" y="178112"/>
                  </a:cubicBezTo>
                  <a:cubicBezTo>
                    <a:pt x="207143" y="178112"/>
                    <a:pt x="214451" y="170815"/>
                    <a:pt x="214451" y="161810"/>
                  </a:cubicBezTo>
                  <a:cubicBezTo>
                    <a:pt x="214451" y="152805"/>
                    <a:pt x="207143" y="145508"/>
                    <a:pt x="198124" y="145508"/>
                  </a:cubicBezTo>
                  <a:close/>
                  <a:moveTo>
                    <a:pt x="198124" y="123772"/>
                  </a:moveTo>
                  <a:cubicBezTo>
                    <a:pt x="219116" y="123772"/>
                    <a:pt x="236221" y="140850"/>
                    <a:pt x="236221" y="161810"/>
                  </a:cubicBezTo>
                  <a:cubicBezTo>
                    <a:pt x="236221" y="169884"/>
                    <a:pt x="233578" y="177336"/>
                    <a:pt x="229379" y="183546"/>
                  </a:cubicBezTo>
                  <a:lnTo>
                    <a:pt x="325945" y="200625"/>
                  </a:lnTo>
                  <a:lnTo>
                    <a:pt x="382859" y="172989"/>
                  </a:lnTo>
                  <a:cubicBezTo>
                    <a:pt x="381615" y="169573"/>
                    <a:pt x="380682" y="165847"/>
                    <a:pt x="380682" y="161810"/>
                  </a:cubicBezTo>
                  <a:cubicBezTo>
                    <a:pt x="380682" y="144577"/>
                    <a:pt x="394832" y="130448"/>
                    <a:pt x="412093" y="130448"/>
                  </a:cubicBezTo>
                  <a:cubicBezTo>
                    <a:pt x="429509" y="130448"/>
                    <a:pt x="443504" y="144577"/>
                    <a:pt x="443504" y="161810"/>
                  </a:cubicBezTo>
                  <a:cubicBezTo>
                    <a:pt x="443504" y="179199"/>
                    <a:pt x="429353" y="193172"/>
                    <a:pt x="412093" y="193172"/>
                  </a:cubicBezTo>
                  <a:cubicBezTo>
                    <a:pt x="407117" y="193172"/>
                    <a:pt x="402452" y="191930"/>
                    <a:pt x="398253" y="189757"/>
                  </a:cubicBezTo>
                  <a:lnTo>
                    <a:pt x="351448" y="212424"/>
                  </a:lnTo>
                  <a:cubicBezTo>
                    <a:pt x="355957" y="217859"/>
                    <a:pt x="358912" y="224845"/>
                    <a:pt x="358912" y="232453"/>
                  </a:cubicBezTo>
                  <a:cubicBezTo>
                    <a:pt x="358912" y="249842"/>
                    <a:pt x="344761" y="263815"/>
                    <a:pt x="327500" y="263815"/>
                  </a:cubicBezTo>
                  <a:cubicBezTo>
                    <a:pt x="310084" y="263815"/>
                    <a:pt x="296089" y="249842"/>
                    <a:pt x="296089" y="232453"/>
                  </a:cubicBezTo>
                  <a:cubicBezTo>
                    <a:pt x="296089" y="227329"/>
                    <a:pt x="297489" y="222361"/>
                    <a:pt x="299821" y="218169"/>
                  </a:cubicBezTo>
                  <a:lnTo>
                    <a:pt x="203255" y="200935"/>
                  </a:lnTo>
                  <a:lnTo>
                    <a:pt x="174954" y="244408"/>
                  </a:lnTo>
                  <a:cubicBezTo>
                    <a:pt x="176198" y="247047"/>
                    <a:pt x="176820" y="249842"/>
                    <a:pt x="176820" y="252947"/>
                  </a:cubicBezTo>
                  <a:cubicBezTo>
                    <a:pt x="176820" y="264281"/>
                    <a:pt x="167646" y="273441"/>
                    <a:pt x="156294" y="273441"/>
                  </a:cubicBezTo>
                  <a:cubicBezTo>
                    <a:pt x="145098" y="273441"/>
                    <a:pt x="135768" y="264281"/>
                    <a:pt x="135768" y="252947"/>
                  </a:cubicBezTo>
                  <a:cubicBezTo>
                    <a:pt x="135768" y="241613"/>
                    <a:pt x="145098" y="232453"/>
                    <a:pt x="156294" y="232453"/>
                  </a:cubicBezTo>
                  <a:cubicBezTo>
                    <a:pt x="156450" y="232453"/>
                    <a:pt x="156605" y="232453"/>
                    <a:pt x="156761" y="232453"/>
                  </a:cubicBezTo>
                  <a:lnTo>
                    <a:pt x="180863" y="195501"/>
                  </a:lnTo>
                  <a:cubicBezTo>
                    <a:pt x="168579" y="189291"/>
                    <a:pt x="160026" y="176560"/>
                    <a:pt x="160026" y="161810"/>
                  </a:cubicBezTo>
                  <a:cubicBezTo>
                    <a:pt x="160026" y="140850"/>
                    <a:pt x="177131" y="123772"/>
                    <a:pt x="198124" y="123772"/>
                  </a:cubicBezTo>
                  <a:close/>
                  <a:moveTo>
                    <a:pt x="63907" y="67696"/>
                  </a:moveTo>
                  <a:lnTo>
                    <a:pt x="63907" y="335684"/>
                  </a:lnTo>
                  <a:lnTo>
                    <a:pt x="528201" y="335684"/>
                  </a:lnTo>
                  <a:lnTo>
                    <a:pt x="528201" y="67696"/>
                  </a:lnTo>
                  <a:close/>
                  <a:moveTo>
                    <a:pt x="36385" y="0"/>
                  </a:moveTo>
                  <a:lnTo>
                    <a:pt x="560543" y="0"/>
                  </a:lnTo>
                  <a:cubicBezTo>
                    <a:pt x="580601" y="0"/>
                    <a:pt x="596772" y="16148"/>
                    <a:pt x="596772" y="36177"/>
                  </a:cubicBezTo>
                  <a:lnTo>
                    <a:pt x="596772" y="374345"/>
                  </a:lnTo>
                  <a:cubicBezTo>
                    <a:pt x="596772" y="394375"/>
                    <a:pt x="580601" y="410522"/>
                    <a:pt x="560543" y="410522"/>
                  </a:cubicBezTo>
                  <a:lnTo>
                    <a:pt x="435684" y="410522"/>
                  </a:lnTo>
                  <a:lnTo>
                    <a:pt x="462428" y="565633"/>
                  </a:lnTo>
                  <a:cubicBezTo>
                    <a:pt x="465538" y="583333"/>
                    <a:pt x="453565" y="600257"/>
                    <a:pt x="435839" y="603207"/>
                  </a:cubicBezTo>
                  <a:cubicBezTo>
                    <a:pt x="433818" y="603673"/>
                    <a:pt x="432108" y="603828"/>
                    <a:pt x="430242" y="603828"/>
                  </a:cubicBezTo>
                  <a:cubicBezTo>
                    <a:pt x="414537" y="603828"/>
                    <a:pt x="400854" y="592494"/>
                    <a:pt x="398055" y="576657"/>
                  </a:cubicBezTo>
                  <a:lnTo>
                    <a:pt x="369445" y="410522"/>
                  </a:lnTo>
                  <a:lnTo>
                    <a:pt x="226238" y="410522"/>
                  </a:lnTo>
                  <a:lnTo>
                    <a:pt x="197628" y="576657"/>
                  </a:lnTo>
                  <a:cubicBezTo>
                    <a:pt x="194829" y="592494"/>
                    <a:pt x="180991" y="603828"/>
                    <a:pt x="165442" y="603828"/>
                  </a:cubicBezTo>
                  <a:cubicBezTo>
                    <a:pt x="163576" y="603828"/>
                    <a:pt x="161710" y="603673"/>
                    <a:pt x="159844" y="603207"/>
                  </a:cubicBezTo>
                  <a:cubicBezTo>
                    <a:pt x="142118" y="600257"/>
                    <a:pt x="130145" y="583333"/>
                    <a:pt x="133255" y="565633"/>
                  </a:cubicBezTo>
                  <a:lnTo>
                    <a:pt x="159844" y="410522"/>
                  </a:lnTo>
                  <a:lnTo>
                    <a:pt x="36385" y="410522"/>
                  </a:lnTo>
                  <a:cubicBezTo>
                    <a:pt x="16326" y="410522"/>
                    <a:pt x="0" y="394375"/>
                    <a:pt x="0" y="374345"/>
                  </a:cubicBezTo>
                  <a:lnTo>
                    <a:pt x="0" y="36177"/>
                  </a:lnTo>
                  <a:cubicBezTo>
                    <a:pt x="0" y="16148"/>
                    <a:pt x="16326" y="0"/>
                    <a:pt x="3638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8" name="直接箭头连接符 17"/>
          <p:cNvCxnSpPr/>
          <p:nvPr/>
        </p:nvCxnSpPr>
        <p:spPr>
          <a:xfrm flipV="1">
            <a:off x="1573960" y="2796339"/>
            <a:ext cx="0" cy="975561"/>
          </a:xfrm>
          <a:prstGeom prst="straightConnector1">
            <a:avLst/>
          </a:prstGeom>
          <a:ln w="28575">
            <a:solidFill>
              <a:srgbClr val="0045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648613" y="2796339"/>
            <a:ext cx="0" cy="975561"/>
          </a:xfrm>
          <a:prstGeom prst="straightConnector1">
            <a:avLst/>
          </a:prstGeom>
          <a:ln w="28575">
            <a:solidFill>
              <a:srgbClr val="0045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423974" y="3781168"/>
            <a:ext cx="0" cy="975561"/>
          </a:xfrm>
          <a:prstGeom prst="straightConnector1">
            <a:avLst/>
          </a:prstGeom>
          <a:ln w="28575">
            <a:solidFill>
              <a:srgbClr val="0045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10555777" y="3781168"/>
            <a:ext cx="0" cy="975561"/>
          </a:xfrm>
          <a:prstGeom prst="straightConnector1">
            <a:avLst/>
          </a:prstGeom>
          <a:ln w="28575">
            <a:solidFill>
              <a:srgbClr val="0045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16336" y="393837"/>
            <a:ext cx="4959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环境的搭建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765924" y="1544818"/>
            <a:ext cx="1771109" cy="56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数据库层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3321448" y="2127976"/>
            <a:ext cx="2431906" cy="14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/>
              <a:t>MySQL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 err="1"/>
              <a:t>SQLAlchemy</a:t>
            </a:r>
            <a:endParaRPr lang="en-US" altLang="zh-CN" b="1" dirty="0"/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/>
              <a:t>Flask-</a:t>
            </a:r>
            <a:r>
              <a:rPr lang="en-US" altLang="zh-CN" b="1" dirty="0" err="1"/>
              <a:t>SQLAlchemy</a:t>
            </a:r>
            <a:endParaRPr lang="en-US" altLang="zh-CN" b="1" dirty="0"/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 err="1"/>
              <a:t>PyMySQL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536306" y="1538828"/>
            <a:ext cx="2570109" cy="56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辅助库与工具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493877" y="2407277"/>
            <a:ext cx="2431906" cy="1137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 err="1"/>
              <a:t>Werkzeug</a:t>
            </a:r>
            <a:endParaRPr lang="en-US" altLang="zh-CN" b="1" dirty="0"/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 err="1"/>
              <a:t>SQLyog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452942" y="3901220"/>
            <a:ext cx="2762280" cy="56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数据管理与迁移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478345" y="4612978"/>
            <a:ext cx="2431906" cy="1502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/>
              <a:t>Flask-Migrate</a:t>
            </a:r>
            <a:r>
              <a:rPr lang="zh-CN" altLang="en-US" b="1" dirty="0"/>
              <a:t>：</a:t>
            </a:r>
            <a:r>
              <a:rPr lang="en-US" altLang="zh-CN" dirty="0"/>
              <a:t>Flask </a:t>
            </a:r>
            <a:r>
              <a:rPr lang="zh-CN" altLang="en-US" dirty="0"/>
              <a:t>扩展，，用于管理数据库 </a:t>
            </a:r>
            <a:r>
              <a:rPr lang="en-US" altLang="zh-CN" dirty="0"/>
              <a:t>schema </a:t>
            </a:r>
            <a:r>
              <a:rPr lang="zh-CN" altLang="en-US" dirty="0"/>
              <a:t>的版本变化和迁移。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14120" y="3901220"/>
            <a:ext cx="2718639" cy="561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框架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A0B2EF82-0C4D-62CE-82E5-C062C81BC01D}"/>
              </a:ext>
            </a:extLst>
          </p:cNvPr>
          <p:cNvSpPr txBox="1"/>
          <p:nvPr/>
        </p:nvSpPr>
        <p:spPr>
          <a:xfrm>
            <a:off x="153927" y="4670862"/>
            <a:ext cx="2431906" cy="14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/>
              <a:t>Flask</a:t>
            </a:r>
            <a:r>
              <a:rPr lang="zh-CN" altLang="en-US" b="1" dirty="0"/>
              <a:t>：</a:t>
            </a:r>
            <a:r>
              <a:rPr lang="zh-CN" altLang="en-US" dirty="0"/>
              <a:t>轻量级的 </a:t>
            </a:r>
            <a:r>
              <a:rPr lang="en-US" altLang="zh-CN" dirty="0"/>
              <a:t>Python Web </a:t>
            </a:r>
            <a:r>
              <a:rPr lang="zh-CN" altLang="en-US" dirty="0"/>
              <a:t>开发框架，构建应用的核心。</a:t>
            </a:r>
            <a:endParaRPr lang="en-US" altLang="zh-CN" b="1" dirty="0"/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16336" y="393837"/>
            <a:ext cx="495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第二部分：环境的搭建（数据库层）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: 形状 9"/>
          <p:cNvSpPr/>
          <p:nvPr/>
        </p:nvSpPr>
        <p:spPr>
          <a:xfrm>
            <a:off x="4452882" y="2346930"/>
            <a:ext cx="3286236" cy="3286236"/>
          </a:xfrm>
          <a:custGeom>
            <a:avLst/>
            <a:gdLst>
              <a:gd name="connsiteX0" fmla="*/ 1643117 w 3286236"/>
              <a:gd name="connsiteY0" fmla="*/ 628377 h 3286236"/>
              <a:gd name="connsiteX1" fmla="*/ 628377 w 3286236"/>
              <a:gd name="connsiteY1" fmla="*/ 1643117 h 3286236"/>
              <a:gd name="connsiteX2" fmla="*/ 1643117 w 3286236"/>
              <a:gd name="connsiteY2" fmla="*/ 2657857 h 3286236"/>
              <a:gd name="connsiteX3" fmla="*/ 2657857 w 3286236"/>
              <a:gd name="connsiteY3" fmla="*/ 1643117 h 3286236"/>
              <a:gd name="connsiteX4" fmla="*/ 1643117 w 3286236"/>
              <a:gd name="connsiteY4" fmla="*/ 628377 h 3286236"/>
              <a:gd name="connsiteX5" fmla="*/ 1643118 w 3286236"/>
              <a:gd name="connsiteY5" fmla="*/ 0 h 3286236"/>
              <a:gd name="connsiteX6" fmla="*/ 3286236 w 3286236"/>
              <a:gd name="connsiteY6" fmla="*/ 1643118 h 3286236"/>
              <a:gd name="connsiteX7" fmla="*/ 1643118 w 3286236"/>
              <a:gd name="connsiteY7" fmla="*/ 3286236 h 3286236"/>
              <a:gd name="connsiteX8" fmla="*/ 0 w 3286236"/>
              <a:gd name="connsiteY8" fmla="*/ 1643118 h 3286236"/>
              <a:gd name="connsiteX9" fmla="*/ 1643118 w 3286236"/>
              <a:gd name="connsiteY9" fmla="*/ 0 h 3286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86236" h="3286236">
                <a:moveTo>
                  <a:pt x="1643117" y="628377"/>
                </a:moveTo>
                <a:cubicBezTo>
                  <a:pt x="1082692" y="628377"/>
                  <a:pt x="628377" y="1082692"/>
                  <a:pt x="628377" y="1643117"/>
                </a:cubicBezTo>
                <a:cubicBezTo>
                  <a:pt x="628377" y="2203542"/>
                  <a:pt x="1082692" y="2657857"/>
                  <a:pt x="1643117" y="2657857"/>
                </a:cubicBezTo>
                <a:cubicBezTo>
                  <a:pt x="2203542" y="2657857"/>
                  <a:pt x="2657857" y="2203542"/>
                  <a:pt x="2657857" y="1643117"/>
                </a:cubicBezTo>
                <a:cubicBezTo>
                  <a:pt x="2657857" y="1082692"/>
                  <a:pt x="2203542" y="628377"/>
                  <a:pt x="1643117" y="628377"/>
                </a:cubicBezTo>
                <a:close/>
                <a:moveTo>
                  <a:pt x="1643118" y="0"/>
                </a:moveTo>
                <a:cubicBezTo>
                  <a:pt x="2550587" y="0"/>
                  <a:pt x="3286236" y="735649"/>
                  <a:pt x="3286236" y="1643118"/>
                </a:cubicBezTo>
                <a:cubicBezTo>
                  <a:pt x="3286236" y="2550587"/>
                  <a:pt x="2550587" y="3286236"/>
                  <a:pt x="1643118" y="3286236"/>
                </a:cubicBezTo>
                <a:cubicBezTo>
                  <a:pt x="735649" y="3286236"/>
                  <a:pt x="0" y="2550587"/>
                  <a:pt x="0" y="1643118"/>
                </a:cubicBezTo>
                <a:cubicBezTo>
                  <a:pt x="0" y="735649"/>
                  <a:pt x="735649" y="0"/>
                  <a:pt x="1643118" y="0"/>
                </a:cubicBezTo>
                <a:close/>
              </a:path>
            </a:pathLst>
          </a:custGeom>
          <a:solidFill>
            <a:srgbClr val="004578"/>
          </a:solidFill>
          <a:ln>
            <a:noFill/>
          </a:ln>
          <a:effectLst>
            <a:outerShdw blurRad="241300" dir="2700000" sx="102000" sy="102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167132" y="2080230"/>
            <a:ext cx="1162050" cy="11620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dir="2700000" sx="102000" sy="102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862820" y="2080230"/>
            <a:ext cx="1162050" cy="11620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dir="2700000" sx="102000" sy="102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167132" y="4693971"/>
            <a:ext cx="1162050" cy="11620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dir="2700000" sx="102000" sy="102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862820" y="4693971"/>
            <a:ext cx="1162050" cy="11620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41300" dir="2700000" sx="102000" sy="102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history_157928"/>
          <p:cNvSpPr>
            <a:spLocks noChangeAspect="1"/>
          </p:cNvSpPr>
          <p:nvPr/>
        </p:nvSpPr>
        <p:spPr bwMode="auto">
          <a:xfrm>
            <a:off x="4438539" y="2346930"/>
            <a:ext cx="609685" cy="608828"/>
          </a:xfrm>
          <a:custGeom>
            <a:avLst/>
            <a:gdLst>
              <a:gd name="connsiteX0" fmla="*/ 301222 w 602205"/>
              <a:gd name="connsiteY0" fmla="*/ 129064 h 601359"/>
              <a:gd name="connsiteX1" fmla="*/ 333492 w 602205"/>
              <a:gd name="connsiteY1" fmla="*/ 161278 h 601359"/>
              <a:gd name="connsiteX2" fmla="*/ 333492 w 602205"/>
              <a:gd name="connsiteY2" fmla="*/ 300925 h 601359"/>
              <a:gd name="connsiteX3" fmla="*/ 301222 w 602205"/>
              <a:gd name="connsiteY3" fmla="*/ 333139 h 601359"/>
              <a:gd name="connsiteX4" fmla="*/ 161334 w 602205"/>
              <a:gd name="connsiteY4" fmla="*/ 333139 h 601359"/>
              <a:gd name="connsiteX5" fmla="*/ 129064 w 602205"/>
              <a:gd name="connsiteY5" fmla="*/ 300925 h 601359"/>
              <a:gd name="connsiteX6" fmla="*/ 161334 w 602205"/>
              <a:gd name="connsiteY6" fmla="*/ 268711 h 601359"/>
              <a:gd name="connsiteX7" fmla="*/ 268953 w 602205"/>
              <a:gd name="connsiteY7" fmla="*/ 268711 h 601359"/>
              <a:gd name="connsiteX8" fmla="*/ 268953 w 602205"/>
              <a:gd name="connsiteY8" fmla="*/ 161278 h 601359"/>
              <a:gd name="connsiteX9" fmla="*/ 301222 w 602205"/>
              <a:gd name="connsiteY9" fmla="*/ 129064 h 601359"/>
              <a:gd name="connsiteX10" fmla="*/ 301183 w 602205"/>
              <a:gd name="connsiteY10" fmla="*/ 64437 h 601359"/>
              <a:gd name="connsiteX11" fmla="*/ 64528 w 602205"/>
              <a:gd name="connsiteY11" fmla="*/ 300760 h 601359"/>
              <a:gd name="connsiteX12" fmla="*/ 301183 w 602205"/>
              <a:gd name="connsiteY12" fmla="*/ 536922 h 601359"/>
              <a:gd name="connsiteX13" fmla="*/ 537677 w 602205"/>
              <a:gd name="connsiteY13" fmla="*/ 300760 h 601359"/>
              <a:gd name="connsiteX14" fmla="*/ 301183 w 602205"/>
              <a:gd name="connsiteY14" fmla="*/ 64437 h 601359"/>
              <a:gd name="connsiteX15" fmla="*/ 301183 w 602205"/>
              <a:gd name="connsiteY15" fmla="*/ 0 h 601359"/>
              <a:gd name="connsiteX16" fmla="*/ 602205 w 602205"/>
              <a:gd name="connsiteY16" fmla="*/ 300760 h 601359"/>
              <a:gd name="connsiteX17" fmla="*/ 301183 w 602205"/>
              <a:gd name="connsiteY17" fmla="*/ 601359 h 601359"/>
              <a:gd name="connsiteX18" fmla="*/ 0 w 602205"/>
              <a:gd name="connsiteY18" fmla="*/ 300760 h 601359"/>
              <a:gd name="connsiteX19" fmla="*/ 301183 w 602205"/>
              <a:gd name="connsiteY19" fmla="*/ 0 h 60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02205" h="601359">
                <a:moveTo>
                  <a:pt x="301222" y="129064"/>
                </a:moveTo>
                <a:cubicBezTo>
                  <a:pt x="318971" y="129064"/>
                  <a:pt x="333492" y="143561"/>
                  <a:pt x="333492" y="161278"/>
                </a:cubicBezTo>
                <a:lnTo>
                  <a:pt x="333492" y="300925"/>
                </a:lnTo>
                <a:cubicBezTo>
                  <a:pt x="333492" y="318643"/>
                  <a:pt x="318971" y="333139"/>
                  <a:pt x="301222" y="333139"/>
                </a:cubicBezTo>
                <a:lnTo>
                  <a:pt x="161334" y="333139"/>
                </a:lnTo>
                <a:cubicBezTo>
                  <a:pt x="143585" y="333139"/>
                  <a:pt x="129064" y="318643"/>
                  <a:pt x="129064" y="300925"/>
                </a:cubicBezTo>
                <a:cubicBezTo>
                  <a:pt x="129064" y="283047"/>
                  <a:pt x="143585" y="268711"/>
                  <a:pt x="161334" y="268711"/>
                </a:cubicBezTo>
                <a:lnTo>
                  <a:pt x="268953" y="268711"/>
                </a:lnTo>
                <a:lnTo>
                  <a:pt x="268953" y="161278"/>
                </a:lnTo>
                <a:cubicBezTo>
                  <a:pt x="268953" y="143561"/>
                  <a:pt x="283313" y="129064"/>
                  <a:pt x="301222" y="129064"/>
                </a:cubicBezTo>
                <a:close/>
                <a:moveTo>
                  <a:pt x="301183" y="64437"/>
                </a:moveTo>
                <a:cubicBezTo>
                  <a:pt x="170676" y="64437"/>
                  <a:pt x="64528" y="170436"/>
                  <a:pt x="64528" y="300760"/>
                </a:cubicBezTo>
                <a:cubicBezTo>
                  <a:pt x="64528" y="430923"/>
                  <a:pt x="170676" y="536922"/>
                  <a:pt x="301183" y="536922"/>
                </a:cubicBezTo>
                <a:cubicBezTo>
                  <a:pt x="431529" y="536922"/>
                  <a:pt x="537677" y="430923"/>
                  <a:pt x="537677" y="300760"/>
                </a:cubicBezTo>
                <a:cubicBezTo>
                  <a:pt x="537677" y="170436"/>
                  <a:pt x="431529" y="64437"/>
                  <a:pt x="301183" y="64437"/>
                </a:cubicBezTo>
                <a:close/>
                <a:moveTo>
                  <a:pt x="301183" y="0"/>
                </a:moveTo>
                <a:cubicBezTo>
                  <a:pt x="467181" y="0"/>
                  <a:pt x="602205" y="134835"/>
                  <a:pt x="602205" y="300760"/>
                </a:cubicBezTo>
                <a:cubicBezTo>
                  <a:pt x="602205" y="466525"/>
                  <a:pt x="467181" y="601359"/>
                  <a:pt x="301183" y="601359"/>
                </a:cubicBezTo>
                <a:cubicBezTo>
                  <a:pt x="135024" y="601359"/>
                  <a:pt x="0" y="466525"/>
                  <a:pt x="0" y="300760"/>
                </a:cubicBezTo>
                <a:cubicBezTo>
                  <a:pt x="0" y="134835"/>
                  <a:pt x="135024" y="0"/>
                  <a:pt x="301183" y="0"/>
                </a:cubicBezTo>
                <a:close/>
              </a:path>
            </a:pathLst>
          </a:custGeom>
          <a:solidFill>
            <a:srgbClr val="004578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strategical-planning_27141"/>
          <p:cNvSpPr>
            <a:spLocks noChangeAspect="1"/>
          </p:cNvSpPr>
          <p:nvPr/>
        </p:nvSpPr>
        <p:spPr bwMode="auto">
          <a:xfrm>
            <a:off x="7150901" y="2356412"/>
            <a:ext cx="602560" cy="609685"/>
          </a:xfrm>
          <a:custGeom>
            <a:avLst/>
            <a:gdLst>
              <a:gd name="connsiteX0" fmla="*/ 327500 w 596772"/>
              <a:gd name="connsiteY0" fmla="*/ 222827 h 603828"/>
              <a:gd name="connsiteX1" fmla="*/ 317859 w 596772"/>
              <a:gd name="connsiteY1" fmla="*/ 232453 h 603828"/>
              <a:gd name="connsiteX2" fmla="*/ 327500 w 596772"/>
              <a:gd name="connsiteY2" fmla="*/ 242079 h 603828"/>
              <a:gd name="connsiteX3" fmla="*/ 337141 w 596772"/>
              <a:gd name="connsiteY3" fmla="*/ 232453 h 603828"/>
              <a:gd name="connsiteX4" fmla="*/ 327500 w 596772"/>
              <a:gd name="connsiteY4" fmla="*/ 222827 h 603828"/>
              <a:gd name="connsiteX5" fmla="*/ 412093 w 596772"/>
              <a:gd name="connsiteY5" fmla="*/ 152184 h 603828"/>
              <a:gd name="connsiteX6" fmla="*/ 402452 w 596772"/>
              <a:gd name="connsiteY6" fmla="*/ 161810 h 603828"/>
              <a:gd name="connsiteX7" fmla="*/ 412093 w 596772"/>
              <a:gd name="connsiteY7" fmla="*/ 171436 h 603828"/>
              <a:gd name="connsiteX8" fmla="*/ 421734 w 596772"/>
              <a:gd name="connsiteY8" fmla="*/ 161810 h 603828"/>
              <a:gd name="connsiteX9" fmla="*/ 412093 w 596772"/>
              <a:gd name="connsiteY9" fmla="*/ 152184 h 603828"/>
              <a:gd name="connsiteX10" fmla="*/ 198124 w 596772"/>
              <a:gd name="connsiteY10" fmla="*/ 145508 h 603828"/>
              <a:gd name="connsiteX11" fmla="*/ 181796 w 596772"/>
              <a:gd name="connsiteY11" fmla="*/ 161810 h 603828"/>
              <a:gd name="connsiteX12" fmla="*/ 198124 w 596772"/>
              <a:gd name="connsiteY12" fmla="*/ 178112 h 603828"/>
              <a:gd name="connsiteX13" fmla="*/ 214451 w 596772"/>
              <a:gd name="connsiteY13" fmla="*/ 161810 h 603828"/>
              <a:gd name="connsiteX14" fmla="*/ 198124 w 596772"/>
              <a:gd name="connsiteY14" fmla="*/ 145508 h 603828"/>
              <a:gd name="connsiteX15" fmla="*/ 198124 w 596772"/>
              <a:gd name="connsiteY15" fmla="*/ 123772 h 603828"/>
              <a:gd name="connsiteX16" fmla="*/ 236221 w 596772"/>
              <a:gd name="connsiteY16" fmla="*/ 161810 h 603828"/>
              <a:gd name="connsiteX17" fmla="*/ 229379 w 596772"/>
              <a:gd name="connsiteY17" fmla="*/ 183546 h 603828"/>
              <a:gd name="connsiteX18" fmla="*/ 325945 w 596772"/>
              <a:gd name="connsiteY18" fmla="*/ 200625 h 603828"/>
              <a:gd name="connsiteX19" fmla="*/ 382859 w 596772"/>
              <a:gd name="connsiteY19" fmla="*/ 172989 h 603828"/>
              <a:gd name="connsiteX20" fmla="*/ 380682 w 596772"/>
              <a:gd name="connsiteY20" fmla="*/ 161810 h 603828"/>
              <a:gd name="connsiteX21" fmla="*/ 412093 w 596772"/>
              <a:gd name="connsiteY21" fmla="*/ 130448 h 603828"/>
              <a:gd name="connsiteX22" fmla="*/ 443504 w 596772"/>
              <a:gd name="connsiteY22" fmla="*/ 161810 h 603828"/>
              <a:gd name="connsiteX23" fmla="*/ 412093 w 596772"/>
              <a:gd name="connsiteY23" fmla="*/ 193172 h 603828"/>
              <a:gd name="connsiteX24" fmla="*/ 398253 w 596772"/>
              <a:gd name="connsiteY24" fmla="*/ 189757 h 603828"/>
              <a:gd name="connsiteX25" fmla="*/ 351448 w 596772"/>
              <a:gd name="connsiteY25" fmla="*/ 212424 h 603828"/>
              <a:gd name="connsiteX26" fmla="*/ 358912 w 596772"/>
              <a:gd name="connsiteY26" fmla="*/ 232453 h 603828"/>
              <a:gd name="connsiteX27" fmla="*/ 327500 w 596772"/>
              <a:gd name="connsiteY27" fmla="*/ 263815 h 603828"/>
              <a:gd name="connsiteX28" fmla="*/ 296089 w 596772"/>
              <a:gd name="connsiteY28" fmla="*/ 232453 h 603828"/>
              <a:gd name="connsiteX29" fmla="*/ 299821 w 596772"/>
              <a:gd name="connsiteY29" fmla="*/ 218169 h 603828"/>
              <a:gd name="connsiteX30" fmla="*/ 203255 w 596772"/>
              <a:gd name="connsiteY30" fmla="*/ 200935 h 603828"/>
              <a:gd name="connsiteX31" fmla="*/ 174954 w 596772"/>
              <a:gd name="connsiteY31" fmla="*/ 244408 h 603828"/>
              <a:gd name="connsiteX32" fmla="*/ 176820 w 596772"/>
              <a:gd name="connsiteY32" fmla="*/ 252947 h 603828"/>
              <a:gd name="connsiteX33" fmla="*/ 156294 w 596772"/>
              <a:gd name="connsiteY33" fmla="*/ 273441 h 603828"/>
              <a:gd name="connsiteX34" fmla="*/ 135768 w 596772"/>
              <a:gd name="connsiteY34" fmla="*/ 252947 h 603828"/>
              <a:gd name="connsiteX35" fmla="*/ 156294 w 596772"/>
              <a:gd name="connsiteY35" fmla="*/ 232453 h 603828"/>
              <a:gd name="connsiteX36" fmla="*/ 156761 w 596772"/>
              <a:gd name="connsiteY36" fmla="*/ 232453 h 603828"/>
              <a:gd name="connsiteX37" fmla="*/ 180863 w 596772"/>
              <a:gd name="connsiteY37" fmla="*/ 195501 h 603828"/>
              <a:gd name="connsiteX38" fmla="*/ 160026 w 596772"/>
              <a:gd name="connsiteY38" fmla="*/ 161810 h 603828"/>
              <a:gd name="connsiteX39" fmla="*/ 198124 w 596772"/>
              <a:gd name="connsiteY39" fmla="*/ 123772 h 603828"/>
              <a:gd name="connsiteX40" fmla="*/ 63907 w 596772"/>
              <a:gd name="connsiteY40" fmla="*/ 67696 h 603828"/>
              <a:gd name="connsiteX41" fmla="*/ 63907 w 596772"/>
              <a:gd name="connsiteY41" fmla="*/ 335684 h 603828"/>
              <a:gd name="connsiteX42" fmla="*/ 528201 w 596772"/>
              <a:gd name="connsiteY42" fmla="*/ 335684 h 603828"/>
              <a:gd name="connsiteX43" fmla="*/ 528201 w 596772"/>
              <a:gd name="connsiteY43" fmla="*/ 67696 h 603828"/>
              <a:gd name="connsiteX44" fmla="*/ 36385 w 596772"/>
              <a:gd name="connsiteY44" fmla="*/ 0 h 603828"/>
              <a:gd name="connsiteX45" fmla="*/ 560543 w 596772"/>
              <a:gd name="connsiteY45" fmla="*/ 0 h 603828"/>
              <a:gd name="connsiteX46" fmla="*/ 596772 w 596772"/>
              <a:gd name="connsiteY46" fmla="*/ 36177 h 603828"/>
              <a:gd name="connsiteX47" fmla="*/ 596772 w 596772"/>
              <a:gd name="connsiteY47" fmla="*/ 374345 h 603828"/>
              <a:gd name="connsiteX48" fmla="*/ 560543 w 596772"/>
              <a:gd name="connsiteY48" fmla="*/ 410522 h 603828"/>
              <a:gd name="connsiteX49" fmla="*/ 435684 w 596772"/>
              <a:gd name="connsiteY49" fmla="*/ 410522 h 603828"/>
              <a:gd name="connsiteX50" fmla="*/ 462428 w 596772"/>
              <a:gd name="connsiteY50" fmla="*/ 565633 h 603828"/>
              <a:gd name="connsiteX51" fmla="*/ 435839 w 596772"/>
              <a:gd name="connsiteY51" fmla="*/ 603207 h 603828"/>
              <a:gd name="connsiteX52" fmla="*/ 430242 w 596772"/>
              <a:gd name="connsiteY52" fmla="*/ 603828 h 603828"/>
              <a:gd name="connsiteX53" fmla="*/ 398055 w 596772"/>
              <a:gd name="connsiteY53" fmla="*/ 576657 h 603828"/>
              <a:gd name="connsiteX54" fmla="*/ 369445 w 596772"/>
              <a:gd name="connsiteY54" fmla="*/ 410522 h 603828"/>
              <a:gd name="connsiteX55" fmla="*/ 226238 w 596772"/>
              <a:gd name="connsiteY55" fmla="*/ 410522 h 603828"/>
              <a:gd name="connsiteX56" fmla="*/ 197628 w 596772"/>
              <a:gd name="connsiteY56" fmla="*/ 576657 h 603828"/>
              <a:gd name="connsiteX57" fmla="*/ 165442 w 596772"/>
              <a:gd name="connsiteY57" fmla="*/ 603828 h 603828"/>
              <a:gd name="connsiteX58" fmla="*/ 159844 w 596772"/>
              <a:gd name="connsiteY58" fmla="*/ 603207 h 603828"/>
              <a:gd name="connsiteX59" fmla="*/ 133255 w 596772"/>
              <a:gd name="connsiteY59" fmla="*/ 565633 h 603828"/>
              <a:gd name="connsiteX60" fmla="*/ 159844 w 596772"/>
              <a:gd name="connsiteY60" fmla="*/ 410522 h 603828"/>
              <a:gd name="connsiteX61" fmla="*/ 36385 w 596772"/>
              <a:gd name="connsiteY61" fmla="*/ 410522 h 603828"/>
              <a:gd name="connsiteX62" fmla="*/ 0 w 596772"/>
              <a:gd name="connsiteY62" fmla="*/ 374345 h 603828"/>
              <a:gd name="connsiteX63" fmla="*/ 0 w 596772"/>
              <a:gd name="connsiteY63" fmla="*/ 36177 h 603828"/>
              <a:gd name="connsiteX64" fmla="*/ 36385 w 596772"/>
              <a:gd name="connsiteY64" fmla="*/ 0 h 60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96772" h="603828">
                <a:moveTo>
                  <a:pt x="327500" y="222827"/>
                </a:moveTo>
                <a:cubicBezTo>
                  <a:pt x="322213" y="222827"/>
                  <a:pt x="317859" y="227174"/>
                  <a:pt x="317859" y="232453"/>
                </a:cubicBezTo>
                <a:cubicBezTo>
                  <a:pt x="317859" y="237732"/>
                  <a:pt x="322213" y="242079"/>
                  <a:pt x="327500" y="242079"/>
                </a:cubicBezTo>
                <a:cubicBezTo>
                  <a:pt x="332787" y="242079"/>
                  <a:pt x="337141" y="237732"/>
                  <a:pt x="337141" y="232453"/>
                </a:cubicBezTo>
                <a:cubicBezTo>
                  <a:pt x="337141" y="227174"/>
                  <a:pt x="332787" y="222827"/>
                  <a:pt x="327500" y="222827"/>
                </a:cubicBezTo>
                <a:close/>
                <a:moveTo>
                  <a:pt x="412093" y="152184"/>
                </a:moveTo>
                <a:cubicBezTo>
                  <a:pt x="406806" y="152184"/>
                  <a:pt x="402452" y="156532"/>
                  <a:pt x="402452" y="161810"/>
                </a:cubicBezTo>
                <a:cubicBezTo>
                  <a:pt x="402452" y="167089"/>
                  <a:pt x="406806" y="171436"/>
                  <a:pt x="412093" y="171436"/>
                </a:cubicBezTo>
                <a:cubicBezTo>
                  <a:pt x="417380" y="171436"/>
                  <a:pt x="421734" y="167089"/>
                  <a:pt x="421734" y="161810"/>
                </a:cubicBezTo>
                <a:cubicBezTo>
                  <a:pt x="421734" y="156532"/>
                  <a:pt x="417380" y="152184"/>
                  <a:pt x="412093" y="152184"/>
                </a:cubicBezTo>
                <a:close/>
                <a:moveTo>
                  <a:pt x="198124" y="145508"/>
                </a:moveTo>
                <a:cubicBezTo>
                  <a:pt x="189105" y="145508"/>
                  <a:pt x="181796" y="152805"/>
                  <a:pt x="181796" y="161810"/>
                </a:cubicBezTo>
                <a:cubicBezTo>
                  <a:pt x="181796" y="170815"/>
                  <a:pt x="189105" y="178112"/>
                  <a:pt x="198124" y="178112"/>
                </a:cubicBezTo>
                <a:cubicBezTo>
                  <a:pt x="207143" y="178112"/>
                  <a:pt x="214451" y="170815"/>
                  <a:pt x="214451" y="161810"/>
                </a:cubicBezTo>
                <a:cubicBezTo>
                  <a:pt x="214451" y="152805"/>
                  <a:pt x="207143" y="145508"/>
                  <a:pt x="198124" y="145508"/>
                </a:cubicBezTo>
                <a:close/>
                <a:moveTo>
                  <a:pt x="198124" y="123772"/>
                </a:moveTo>
                <a:cubicBezTo>
                  <a:pt x="219116" y="123772"/>
                  <a:pt x="236221" y="140850"/>
                  <a:pt x="236221" y="161810"/>
                </a:cubicBezTo>
                <a:cubicBezTo>
                  <a:pt x="236221" y="169884"/>
                  <a:pt x="233578" y="177336"/>
                  <a:pt x="229379" y="183546"/>
                </a:cubicBezTo>
                <a:lnTo>
                  <a:pt x="325945" y="200625"/>
                </a:lnTo>
                <a:lnTo>
                  <a:pt x="382859" y="172989"/>
                </a:lnTo>
                <a:cubicBezTo>
                  <a:pt x="381615" y="169573"/>
                  <a:pt x="380682" y="165847"/>
                  <a:pt x="380682" y="161810"/>
                </a:cubicBezTo>
                <a:cubicBezTo>
                  <a:pt x="380682" y="144577"/>
                  <a:pt x="394832" y="130448"/>
                  <a:pt x="412093" y="130448"/>
                </a:cubicBezTo>
                <a:cubicBezTo>
                  <a:pt x="429509" y="130448"/>
                  <a:pt x="443504" y="144577"/>
                  <a:pt x="443504" y="161810"/>
                </a:cubicBezTo>
                <a:cubicBezTo>
                  <a:pt x="443504" y="179199"/>
                  <a:pt x="429353" y="193172"/>
                  <a:pt x="412093" y="193172"/>
                </a:cubicBezTo>
                <a:cubicBezTo>
                  <a:pt x="407117" y="193172"/>
                  <a:pt x="402452" y="191930"/>
                  <a:pt x="398253" y="189757"/>
                </a:cubicBezTo>
                <a:lnTo>
                  <a:pt x="351448" y="212424"/>
                </a:lnTo>
                <a:cubicBezTo>
                  <a:pt x="355957" y="217859"/>
                  <a:pt x="358912" y="224845"/>
                  <a:pt x="358912" y="232453"/>
                </a:cubicBezTo>
                <a:cubicBezTo>
                  <a:pt x="358912" y="249842"/>
                  <a:pt x="344761" y="263815"/>
                  <a:pt x="327500" y="263815"/>
                </a:cubicBezTo>
                <a:cubicBezTo>
                  <a:pt x="310084" y="263815"/>
                  <a:pt x="296089" y="249842"/>
                  <a:pt x="296089" y="232453"/>
                </a:cubicBezTo>
                <a:cubicBezTo>
                  <a:pt x="296089" y="227329"/>
                  <a:pt x="297489" y="222361"/>
                  <a:pt x="299821" y="218169"/>
                </a:cubicBezTo>
                <a:lnTo>
                  <a:pt x="203255" y="200935"/>
                </a:lnTo>
                <a:lnTo>
                  <a:pt x="174954" y="244408"/>
                </a:lnTo>
                <a:cubicBezTo>
                  <a:pt x="176198" y="247047"/>
                  <a:pt x="176820" y="249842"/>
                  <a:pt x="176820" y="252947"/>
                </a:cubicBezTo>
                <a:cubicBezTo>
                  <a:pt x="176820" y="264281"/>
                  <a:pt x="167646" y="273441"/>
                  <a:pt x="156294" y="273441"/>
                </a:cubicBezTo>
                <a:cubicBezTo>
                  <a:pt x="145098" y="273441"/>
                  <a:pt x="135768" y="264281"/>
                  <a:pt x="135768" y="252947"/>
                </a:cubicBezTo>
                <a:cubicBezTo>
                  <a:pt x="135768" y="241613"/>
                  <a:pt x="145098" y="232453"/>
                  <a:pt x="156294" y="232453"/>
                </a:cubicBezTo>
                <a:cubicBezTo>
                  <a:pt x="156450" y="232453"/>
                  <a:pt x="156605" y="232453"/>
                  <a:pt x="156761" y="232453"/>
                </a:cubicBezTo>
                <a:lnTo>
                  <a:pt x="180863" y="195501"/>
                </a:lnTo>
                <a:cubicBezTo>
                  <a:pt x="168579" y="189291"/>
                  <a:pt x="160026" y="176560"/>
                  <a:pt x="160026" y="161810"/>
                </a:cubicBezTo>
                <a:cubicBezTo>
                  <a:pt x="160026" y="140850"/>
                  <a:pt x="177131" y="123772"/>
                  <a:pt x="198124" y="123772"/>
                </a:cubicBezTo>
                <a:close/>
                <a:moveTo>
                  <a:pt x="63907" y="67696"/>
                </a:moveTo>
                <a:lnTo>
                  <a:pt x="63907" y="335684"/>
                </a:lnTo>
                <a:lnTo>
                  <a:pt x="528201" y="335684"/>
                </a:lnTo>
                <a:lnTo>
                  <a:pt x="528201" y="67696"/>
                </a:lnTo>
                <a:close/>
                <a:moveTo>
                  <a:pt x="36385" y="0"/>
                </a:moveTo>
                <a:lnTo>
                  <a:pt x="560543" y="0"/>
                </a:lnTo>
                <a:cubicBezTo>
                  <a:pt x="580601" y="0"/>
                  <a:pt x="596772" y="16148"/>
                  <a:pt x="596772" y="36177"/>
                </a:cubicBezTo>
                <a:lnTo>
                  <a:pt x="596772" y="374345"/>
                </a:lnTo>
                <a:cubicBezTo>
                  <a:pt x="596772" y="394375"/>
                  <a:pt x="580601" y="410522"/>
                  <a:pt x="560543" y="410522"/>
                </a:cubicBezTo>
                <a:lnTo>
                  <a:pt x="435684" y="410522"/>
                </a:lnTo>
                <a:lnTo>
                  <a:pt x="462428" y="565633"/>
                </a:lnTo>
                <a:cubicBezTo>
                  <a:pt x="465538" y="583333"/>
                  <a:pt x="453565" y="600257"/>
                  <a:pt x="435839" y="603207"/>
                </a:cubicBezTo>
                <a:cubicBezTo>
                  <a:pt x="433818" y="603673"/>
                  <a:pt x="432108" y="603828"/>
                  <a:pt x="430242" y="603828"/>
                </a:cubicBezTo>
                <a:cubicBezTo>
                  <a:pt x="414537" y="603828"/>
                  <a:pt x="400854" y="592494"/>
                  <a:pt x="398055" y="576657"/>
                </a:cubicBezTo>
                <a:lnTo>
                  <a:pt x="369445" y="410522"/>
                </a:lnTo>
                <a:lnTo>
                  <a:pt x="226238" y="410522"/>
                </a:lnTo>
                <a:lnTo>
                  <a:pt x="197628" y="576657"/>
                </a:lnTo>
                <a:cubicBezTo>
                  <a:pt x="194829" y="592494"/>
                  <a:pt x="180991" y="603828"/>
                  <a:pt x="165442" y="603828"/>
                </a:cubicBezTo>
                <a:cubicBezTo>
                  <a:pt x="163576" y="603828"/>
                  <a:pt x="161710" y="603673"/>
                  <a:pt x="159844" y="603207"/>
                </a:cubicBezTo>
                <a:cubicBezTo>
                  <a:pt x="142118" y="600257"/>
                  <a:pt x="130145" y="583333"/>
                  <a:pt x="133255" y="565633"/>
                </a:cubicBezTo>
                <a:lnTo>
                  <a:pt x="159844" y="410522"/>
                </a:lnTo>
                <a:lnTo>
                  <a:pt x="36385" y="410522"/>
                </a:lnTo>
                <a:cubicBezTo>
                  <a:pt x="16326" y="410522"/>
                  <a:pt x="0" y="394375"/>
                  <a:pt x="0" y="374345"/>
                </a:cubicBezTo>
                <a:lnTo>
                  <a:pt x="0" y="36177"/>
                </a:lnTo>
                <a:cubicBezTo>
                  <a:pt x="0" y="16148"/>
                  <a:pt x="16326" y="0"/>
                  <a:pt x="36385" y="0"/>
                </a:cubicBezTo>
                <a:close/>
              </a:path>
            </a:pathLst>
          </a:custGeom>
          <a:solidFill>
            <a:srgbClr val="004578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validate-search_64702"/>
          <p:cNvSpPr>
            <a:spLocks noChangeAspect="1"/>
          </p:cNvSpPr>
          <p:nvPr/>
        </p:nvSpPr>
        <p:spPr bwMode="auto">
          <a:xfrm>
            <a:off x="4416933" y="4944966"/>
            <a:ext cx="612947" cy="612000"/>
          </a:xfrm>
          <a:custGeom>
            <a:avLst/>
            <a:gdLst>
              <a:gd name="connsiteX0" fmla="*/ 444103 w 607089"/>
              <a:gd name="connsiteY0" fmla="*/ 163584 h 606152"/>
              <a:gd name="connsiteX1" fmla="*/ 469914 w 607089"/>
              <a:gd name="connsiteY1" fmla="*/ 176766 h 606152"/>
              <a:gd name="connsiteX2" fmla="*/ 475193 w 607089"/>
              <a:gd name="connsiteY2" fmla="*/ 220412 h 606152"/>
              <a:gd name="connsiteX3" fmla="*/ 378258 w 607089"/>
              <a:gd name="connsiteY3" fmla="*/ 317225 h 606152"/>
              <a:gd name="connsiteX4" fmla="*/ 346435 w 607089"/>
              <a:gd name="connsiteY4" fmla="*/ 330260 h 606152"/>
              <a:gd name="connsiteX5" fmla="*/ 313879 w 607089"/>
              <a:gd name="connsiteY5" fmla="*/ 316492 h 606152"/>
              <a:gd name="connsiteX6" fmla="*/ 248913 w 607089"/>
              <a:gd name="connsiteY6" fmla="*/ 251755 h 606152"/>
              <a:gd name="connsiteX7" fmla="*/ 242021 w 607089"/>
              <a:gd name="connsiteY7" fmla="*/ 228760 h 606152"/>
              <a:gd name="connsiteX8" fmla="*/ 254926 w 607089"/>
              <a:gd name="connsiteY8" fmla="*/ 208695 h 606152"/>
              <a:gd name="connsiteX9" fmla="*/ 280883 w 607089"/>
              <a:gd name="connsiteY9" fmla="*/ 195074 h 606152"/>
              <a:gd name="connsiteX10" fmla="*/ 297894 w 607089"/>
              <a:gd name="connsiteY10" fmla="*/ 202836 h 606152"/>
              <a:gd name="connsiteX11" fmla="*/ 342036 w 607089"/>
              <a:gd name="connsiteY11" fmla="*/ 246922 h 606152"/>
              <a:gd name="connsiteX12" fmla="*/ 346435 w 607089"/>
              <a:gd name="connsiteY12" fmla="*/ 249705 h 606152"/>
              <a:gd name="connsiteX13" fmla="*/ 350541 w 607089"/>
              <a:gd name="connsiteY13" fmla="*/ 247068 h 606152"/>
              <a:gd name="connsiteX14" fmla="*/ 426212 w 607089"/>
              <a:gd name="connsiteY14" fmla="*/ 171493 h 606152"/>
              <a:gd name="connsiteX15" fmla="*/ 444103 w 607089"/>
              <a:gd name="connsiteY15" fmla="*/ 163584 h 606152"/>
              <a:gd name="connsiteX16" fmla="*/ 360877 w 607089"/>
              <a:gd name="connsiteY16" fmla="*/ 64177 h 606152"/>
              <a:gd name="connsiteX17" fmla="*/ 232178 w 607089"/>
              <a:gd name="connsiteY17" fmla="*/ 117334 h 606152"/>
              <a:gd name="connsiteX18" fmla="*/ 232178 w 607089"/>
              <a:gd name="connsiteY18" fmla="*/ 374333 h 606152"/>
              <a:gd name="connsiteX19" fmla="*/ 489575 w 607089"/>
              <a:gd name="connsiteY19" fmla="*/ 374333 h 606152"/>
              <a:gd name="connsiteX20" fmla="*/ 489575 w 607089"/>
              <a:gd name="connsiteY20" fmla="*/ 117334 h 606152"/>
              <a:gd name="connsiteX21" fmla="*/ 360877 w 607089"/>
              <a:gd name="connsiteY21" fmla="*/ 64177 h 606152"/>
              <a:gd name="connsiteX22" fmla="*/ 360876 w 607089"/>
              <a:gd name="connsiteY22" fmla="*/ 0 h 606152"/>
              <a:gd name="connsiteX23" fmla="*/ 535041 w 607089"/>
              <a:gd name="connsiteY23" fmla="*/ 71938 h 606152"/>
              <a:gd name="connsiteX24" fmla="*/ 535041 w 607089"/>
              <a:gd name="connsiteY24" fmla="*/ 419729 h 606152"/>
              <a:gd name="connsiteX25" fmla="*/ 237751 w 607089"/>
              <a:gd name="connsiteY25" fmla="*/ 456778 h 606152"/>
              <a:gd name="connsiteX26" fmla="*/ 225138 w 607089"/>
              <a:gd name="connsiteY26" fmla="*/ 458388 h 606152"/>
              <a:gd name="connsiteX27" fmla="*/ 99740 w 607089"/>
              <a:gd name="connsiteY27" fmla="*/ 583593 h 606152"/>
              <a:gd name="connsiteX28" fmla="*/ 17607 w 607089"/>
              <a:gd name="connsiteY28" fmla="*/ 592379 h 606152"/>
              <a:gd name="connsiteX29" fmla="*/ 13794 w 607089"/>
              <a:gd name="connsiteY29" fmla="*/ 588572 h 606152"/>
              <a:gd name="connsiteX30" fmla="*/ 22594 w 607089"/>
              <a:gd name="connsiteY30" fmla="*/ 506567 h 606152"/>
              <a:gd name="connsiteX31" fmla="*/ 148139 w 607089"/>
              <a:gd name="connsiteY31" fmla="*/ 381069 h 606152"/>
              <a:gd name="connsiteX32" fmla="*/ 149606 w 607089"/>
              <a:gd name="connsiteY32" fmla="*/ 368768 h 606152"/>
              <a:gd name="connsiteX33" fmla="*/ 186712 w 607089"/>
              <a:gd name="connsiteY33" fmla="*/ 71938 h 606152"/>
              <a:gd name="connsiteX34" fmla="*/ 360876 w 607089"/>
              <a:gd name="connsiteY34" fmla="*/ 0 h 606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07089" h="606152">
                <a:moveTo>
                  <a:pt x="444103" y="163584"/>
                </a:moveTo>
                <a:cubicBezTo>
                  <a:pt x="452462" y="163584"/>
                  <a:pt x="461261" y="167978"/>
                  <a:pt x="469914" y="176766"/>
                </a:cubicBezTo>
                <a:cubicBezTo>
                  <a:pt x="485459" y="192291"/>
                  <a:pt x="487365" y="208256"/>
                  <a:pt x="475193" y="220412"/>
                </a:cubicBezTo>
                <a:lnTo>
                  <a:pt x="378258" y="317225"/>
                </a:lnTo>
                <a:cubicBezTo>
                  <a:pt x="369459" y="326013"/>
                  <a:pt x="359047" y="330260"/>
                  <a:pt x="346435" y="330260"/>
                </a:cubicBezTo>
                <a:cubicBezTo>
                  <a:pt x="337783" y="330260"/>
                  <a:pt x="325171" y="327917"/>
                  <a:pt x="313879" y="316492"/>
                </a:cubicBezTo>
                <a:lnTo>
                  <a:pt x="248913" y="251755"/>
                </a:lnTo>
                <a:cubicBezTo>
                  <a:pt x="242314" y="245018"/>
                  <a:pt x="239821" y="237109"/>
                  <a:pt x="242021" y="228760"/>
                </a:cubicBezTo>
                <a:cubicBezTo>
                  <a:pt x="243634" y="222463"/>
                  <a:pt x="247887" y="215872"/>
                  <a:pt x="254926" y="208695"/>
                </a:cubicBezTo>
                <a:cubicBezTo>
                  <a:pt x="264165" y="199614"/>
                  <a:pt x="272670" y="195074"/>
                  <a:pt x="280883" y="195074"/>
                </a:cubicBezTo>
                <a:cubicBezTo>
                  <a:pt x="287042" y="195074"/>
                  <a:pt x="292761" y="197710"/>
                  <a:pt x="297894" y="202836"/>
                </a:cubicBezTo>
                <a:cubicBezTo>
                  <a:pt x="298187" y="203129"/>
                  <a:pt x="326491" y="231397"/>
                  <a:pt x="342036" y="246922"/>
                </a:cubicBezTo>
                <a:cubicBezTo>
                  <a:pt x="343649" y="248533"/>
                  <a:pt x="344529" y="249705"/>
                  <a:pt x="346435" y="249705"/>
                </a:cubicBezTo>
                <a:cubicBezTo>
                  <a:pt x="348195" y="249705"/>
                  <a:pt x="349075" y="248533"/>
                  <a:pt x="350541" y="247068"/>
                </a:cubicBezTo>
                <a:cubicBezTo>
                  <a:pt x="376058" y="221584"/>
                  <a:pt x="425626" y="172079"/>
                  <a:pt x="426212" y="171493"/>
                </a:cubicBezTo>
                <a:cubicBezTo>
                  <a:pt x="431492" y="166220"/>
                  <a:pt x="437504" y="163584"/>
                  <a:pt x="444103" y="163584"/>
                </a:cubicBezTo>
                <a:close/>
                <a:moveTo>
                  <a:pt x="360877" y="64177"/>
                </a:moveTo>
                <a:cubicBezTo>
                  <a:pt x="314274" y="64177"/>
                  <a:pt x="267671" y="81896"/>
                  <a:pt x="232178" y="117334"/>
                </a:cubicBezTo>
                <a:cubicBezTo>
                  <a:pt x="161192" y="188210"/>
                  <a:pt x="161192" y="303457"/>
                  <a:pt x="232178" y="374333"/>
                </a:cubicBezTo>
                <a:cubicBezTo>
                  <a:pt x="303164" y="445209"/>
                  <a:pt x="418589" y="445209"/>
                  <a:pt x="489575" y="374333"/>
                </a:cubicBezTo>
                <a:cubicBezTo>
                  <a:pt x="560560" y="303457"/>
                  <a:pt x="560560" y="188210"/>
                  <a:pt x="489575" y="117334"/>
                </a:cubicBezTo>
                <a:cubicBezTo>
                  <a:pt x="454082" y="81896"/>
                  <a:pt x="407479" y="64177"/>
                  <a:pt x="360877" y="64177"/>
                </a:cubicBezTo>
                <a:close/>
                <a:moveTo>
                  <a:pt x="360876" y="0"/>
                </a:moveTo>
                <a:cubicBezTo>
                  <a:pt x="423942" y="0"/>
                  <a:pt x="487008" y="23980"/>
                  <a:pt x="535041" y="71938"/>
                </a:cubicBezTo>
                <a:cubicBezTo>
                  <a:pt x="631106" y="167855"/>
                  <a:pt x="631106" y="323812"/>
                  <a:pt x="535041" y="419729"/>
                </a:cubicBezTo>
                <a:cubicBezTo>
                  <a:pt x="453495" y="501148"/>
                  <a:pt x="332350" y="513449"/>
                  <a:pt x="237751" y="456778"/>
                </a:cubicBezTo>
                <a:cubicBezTo>
                  <a:pt x="237751" y="456778"/>
                  <a:pt x="230858" y="452677"/>
                  <a:pt x="225138" y="458388"/>
                </a:cubicBezTo>
                <a:cubicBezTo>
                  <a:pt x="193752" y="489726"/>
                  <a:pt x="99740" y="583593"/>
                  <a:pt x="99740" y="583593"/>
                </a:cubicBezTo>
                <a:cubicBezTo>
                  <a:pt x="74660" y="608634"/>
                  <a:pt x="39754" y="614638"/>
                  <a:pt x="17607" y="592379"/>
                </a:cubicBezTo>
                <a:lnTo>
                  <a:pt x="13794" y="588572"/>
                </a:lnTo>
                <a:cubicBezTo>
                  <a:pt x="-8499" y="566460"/>
                  <a:pt x="-2486" y="531608"/>
                  <a:pt x="22594" y="506567"/>
                </a:cubicBezTo>
                <a:cubicBezTo>
                  <a:pt x="22594" y="506567"/>
                  <a:pt x="116753" y="412407"/>
                  <a:pt x="148139" y="381069"/>
                </a:cubicBezTo>
                <a:cubicBezTo>
                  <a:pt x="153712" y="375651"/>
                  <a:pt x="149606" y="368768"/>
                  <a:pt x="149606" y="368768"/>
                </a:cubicBezTo>
                <a:cubicBezTo>
                  <a:pt x="92846" y="274316"/>
                  <a:pt x="105166" y="153358"/>
                  <a:pt x="186712" y="71938"/>
                </a:cubicBezTo>
                <a:cubicBezTo>
                  <a:pt x="234745" y="23980"/>
                  <a:pt x="297810" y="0"/>
                  <a:pt x="360876" y="0"/>
                </a:cubicBezTo>
                <a:close/>
              </a:path>
            </a:pathLst>
          </a:custGeom>
          <a:solidFill>
            <a:srgbClr val="004578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business-card_47912"/>
          <p:cNvSpPr>
            <a:spLocks noChangeAspect="1"/>
          </p:cNvSpPr>
          <p:nvPr/>
        </p:nvSpPr>
        <p:spPr bwMode="auto">
          <a:xfrm>
            <a:off x="7120621" y="4949053"/>
            <a:ext cx="607614" cy="609685"/>
          </a:xfrm>
          <a:custGeom>
            <a:avLst/>
            <a:gdLst>
              <a:gd name="connsiteX0" fmla="*/ 358868 w 607156"/>
              <a:gd name="connsiteY0" fmla="*/ 427147 h 609225"/>
              <a:gd name="connsiteX1" fmla="*/ 468018 w 607156"/>
              <a:gd name="connsiteY1" fmla="*/ 427147 h 609225"/>
              <a:gd name="connsiteX2" fmla="*/ 480943 w 607156"/>
              <a:gd name="connsiteY2" fmla="*/ 440063 h 609225"/>
              <a:gd name="connsiteX3" fmla="*/ 480943 w 607156"/>
              <a:gd name="connsiteY3" fmla="*/ 461590 h 609225"/>
              <a:gd name="connsiteX4" fmla="*/ 468018 w 607156"/>
              <a:gd name="connsiteY4" fmla="*/ 474506 h 609225"/>
              <a:gd name="connsiteX5" fmla="*/ 370358 w 607156"/>
              <a:gd name="connsiteY5" fmla="*/ 474506 h 609225"/>
              <a:gd name="connsiteX6" fmla="*/ 370358 w 607156"/>
              <a:gd name="connsiteY6" fmla="*/ 465895 h 609225"/>
              <a:gd name="connsiteX7" fmla="*/ 358868 w 607156"/>
              <a:gd name="connsiteY7" fmla="*/ 427147 h 609225"/>
              <a:gd name="connsiteX8" fmla="*/ 328686 w 607156"/>
              <a:gd name="connsiteY8" fmla="*/ 339787 h 609225"/>
              <a:gd name="connsiteX9" fmla="*/ 468016 w 607156"/>
              <a:gd name="connsiteY9" fmla="*/ 339787 h 609225"/>
              <a:gd name="connsiteX10" fmla="*/ 480943 w 607156"/>
              <a:gd name="connsiteY10" fmla="*/ 352640 h 609225"/>
              <a:gd name="connsiteX11" fmla="*/ 480943 w 607156"/>
              <a:gd name="connsiteY11" fmla="*/ 374063 h 609225"/>
              <a:gd name="connsiteX12" fmla="*/ 468016 w 607156"/>
              <a:gd name="connsiteY12" fmla="*/ 386916 h 609225"/>
              <a:gd name="connsiteX13" fmla="*/ 301394 w 607156"/>
              <a:gd name="connsiteY13" fmla="*/ 386916 h 609225"/>
              <a:gd name="connsiteX14" fmla="*/ 301394 w 607156"/>
              <a:gd name="connsiteY14" fmla="*/ 374063 h 609225"/>
              <a:gd name="connsiteX15" fmla="*/ 301394 w 607156"/>
              <a:gd name="connsiteY15" fmla="*/ 372635 h 609225"/>
              <a:gd name="connsiteX16" fmla="*/ 328686 w 607156"/>
              <a:gd name="connsiteY16" fmla="*/ 339787 h 609225"/>
              <a:gd name="connsiteX17" fmla="*/ 307141 w 607156"/>
              <a:gd name="connsiteY17" fmla="*/ 252196 h 609225"/>
              <a:gd name="connsiteX18" fmla="*/ 468016 w 607156"/>
              <a:gd name="connsiteY18" fmla="*/ 252196 h 609225"/>
              <a:gd name="connsiteX19" fmla="*/ 480943 w 607156"/>
              <a:gd name="connsiteY19" fmla="*/ 265112 h 609225"/>
              <a:gd name="connsiteX20" fmla="*/ 480943 w 607156"/>
              <a:gd name="connsiteY20" fmla="*/ 286639 h 609225"/>
              <a:gd name="connsiteX21" fmla="*/ 468016 w 607156"/>
              <a:gd name="connsiteY21" fmla="*/ 299555 h 609225"/>
              <a:gd name="connsiteX22" fmla="*/ 324378 w 607156"/>
              <a:gd name="connsiteY22" fmla="*/ 299555 h 609225"/>
              <a:gd name="connsiteX23" fmla="*/ 317196 w 607156"/>
              <a:gd name="connsiteY23" fmla="*/ 290944 h 609225"/>
              <a:gd name="connsiteX24" fmla="*/ 307141 w 607156"/>
              <a:gd name="connsiteY24" fmla="*/ 252196 h 609225"/>
              <a:gd name="connsiteX25" fmla="*/ 239782 w 607156"/>
              <a:gd name="connsiteY25" fmla="*/ 227827 h 609225"/>
              <a:gd name="connsiteX26" fmla="*/ 301473 w 607156"/>
              <a:gd name="connsiteY26" fmla="*/ 303820 h 609225"/>
              <a:gd name="connsiteX27" fmla="*/ 304342 w 607156"/>
              <a:gd name="connsiteY27" fmla="*/ 303820 h 609225"/>
              <a:gd name="connsiteX28" fmla="*/ 312950 w 607156"/>
              <a:gd name="connsiteY28" fmla="*/ 326761 h 609225"/>
              <a:gd name="connsiteX29" fmla="*/ 295734 w 607156"/>
              <a:gd name="connsiteY29" fmla="*/ 356871 h 609225"/>
              <a:gd name="connsiteX30" fmla="*/ 291430 w 607156"/>
              <a:gd name="connsiteY30" fmla="*/ 355438 h 609225"/>
              <a:gd name="connsiteX31" fmla="*/ 271345 w 607156"/>
              <a:gd name="connsiteY31" fmla="*/ 386982 h 609225"/>
              <a:gd name="connsiteX32" fmla="*/ 267041 w 607156"/>
              <a:gd name="connsiteY32" fmla="*/ 395585 h 609225"/>
              <a:gd name="connsiteX33" fmla="*/ 281387 w 607156"/>
              <a:gd name="connsiteY33" fmla="*/ 408489 h 609225"/>
              <a:gd name="connsiteX34" fmla="*/ 295734 w 607156"/>
              <a:gd name="connsiteY34" fmla="*/ 408489 h 609225"/>
              <a:gd name="connsiteX35" fmla="*/ 353121 w 607156"/>
              <a:gd name="connsiteY35" fmla="*/ 465842 h 609225"/>
              <a:gd name="connsiteX36" fmla="*/ 353121 w 607156"/>
              <a:gd name="connsiteY36" fmla="*/ 481614 h 609225"/>
              <a:gd name="connsiteX37" fmla="*/ 335905 w 607156"/>
              <a:gd name="connsiteY37" fmla="*/ 500254 h 609225"/>
              <a:gd name="connsiteX38" fmla="*/ 145093 w 607156"/>
              <a:gd name="connsiteY38" fmla="*/ 500254 h 609225"/>
              <a:gd name="connsiteX39" fmla="*/ 126443 w 607156"/>
              <a:gd name="connsiteY39" fmla="*/ 481614 h 609225"/>
              <a:gd name="connsiteX40" fmla="*/ 126443 w 607156"/>
              <a:gd name="connsiteY40" fmla="*/ 465842 h 609225"/>
              <a:gd name="connsiteX41" fmla="*/ 183830 w 607156"/>
              <a:gd name="connsiteY41" fmla="*/ 408489 h 609225"/>
              <a:gd name="connsiteX42" fmla="*/ 198176 w 607156"/>
              <a:gd name="connsiteY42" fmla="*/ 408489 h 609225"/>
              <a:gd name="connsiteX43" fmla="*/ 212523 w 607156"/>
              <a:gd name="connsiteY43" fmla="*/ 395585 h 609225"/>
              <a:gd name="connsiteX44" fmla="*/ 209654 w 607156"/>
              <a:gd name="connsiteY44" fmla="*/ 386982 h 609225"/>
              <a:gd name="connsiteX45" fmla="*/ 188134 w 607156"/>
              <a:gd name="connsiteY45" fmla="*/ 356871 h 609225"/>
              <a:gd name="connsiteX46" fmla="*/ 185264 w 607156"/>
              <a:gd name="connsiteY46" fmla="*/ 356871 h 609225"/>
              <a:gd name="connsiteX47" fmla="*/ 168048 w 607156"/>
              <a:gd name="connsiteY47" fmla="*/ 326761 h 609225"/>
              <a:gd name="connsiteX48" fmla="*/ 176656 w 607156"/>
              <a:gd name="connsiteY48" fmla="*/ 303820 h 609225"/>
              <a:gd name="connsiteX49" fmla="*/ 179526 w 607156"/>
              <a:gd name="connsiteY49" fmla="*/ 303820 h 609225"/>
              <a:gd name="connsiteX50" fmla="*/ 239782 w 607156"/>
              <a:gd name="connsiteY50" fmla="*/ 227827 h 609225"/>
              <a:gd name="connsiteX51" fmla="*/ 81815 w 607156"/>
              <a:gd name="connsiteY51" fmla="*/ 157682 h 609225"/>
              <a:gd name="connsiteX52" fmla="*/ 38754 w 607156"/>
              <a:gd name="connsiteY52" fmla="*/ 200686 h 609225"/>
              <a:gd name="connsiteX53" fmla="*/ 38754 w 607156"/>
              <a:gd name="connsiteY53" fmla="*/ 527517 h 609225"/>
              <a:gd name="connsiteX54" fmla="*/ 81815 w 607156"/>
              <a:gd name="connsiteY54" fmla="*/ 570521 h 609225"/>
              <a:gd name="connsiteX55" fmla="*/ 525341 w 607156"/>
              <a:gd name="connsiteY55" fmla="*/ 570521 h 609225"/>
              <a:gd name="connsiteX56" fmla="*/ 568402 w 607156"/>
              <a:gd name="connsiteY56" fmla="*/ 527517 h 609225"/>
              <a:gd name="connsiteX57" fmla="*/ 568402 w 607156"/>
              <a:gd name="connsiteY57" fmla="*/ 200686 h 609225"/>
              <a:gd name="connsiteX58" fmla="*/ 525341 w 607156"/>
              <a:gd name="connsiteY58" fmla="*/ 157682 h 609225"/>
              <a:gd name="connsiteX59" fmla="*/ 387547 w 607156"/>
              <a:gd name="connsiteY59" fmla="*/ 157682 h 609225"/>
              <a:gd name="connsiteX60" fmla="*/ 387547 w 607156"/>
              <a:gd name="connsiteY60" fmla="*/ 199252 h 609225"/>
              <a:gd name="connsiteX61" fmla="*/ 229657 w 607156"/>
              <a:gd name="connsiteY61" fmla="*/ 199252 h 609225"/>
              <a:gd name="connsiteX62" fmla="*/ 229657 w 607156"/>
              <a:gd name="connsiteY62" fmla="*/ 157682 h 609225"/>
              <a:gd name="connsiteX63" fmla="*/ 310130 w 607156"/>
              <a:gd name="connsiteY63" fmla="*/ 73107 h 609225"/>
              <a:gd name="connsiteX64" fmla="*/ 327372 w 607156"/>
              <a:gd name="connsiteY64" fmla="*/ 89545 h 609225"/>
              <a:gd name="connsiteX65" fmla="*/ 310130 w 607156"/>
              <a:gd name="connsiteY65" fmla="*/ 105983 h 609225"/>
              <a:gd name="connsiteX66" fmla="*/ 292888 w 607156"/>
              <a:gd name="connsiteY66" fmla="*/ 89545 h 609225"/>
              <a:gd name="connsiteX67" fmla="*/ 310130 w 607156"/>
              <a:gd name="connsiteY67" fmla="*/ 73107 h 609225"/>
              <a:gd name="connsiteX68" fmla="*/ 269847 w 607156"/>
              <a:gd name="connsiteY68" fmla="*/ 38704 h 609225"/>
              <a:gd name="connsiteX69" fmla="*/ 269847 w 607156"/>
              <a:gd name="connsiteY69" fmla="*/ 160549 h 609225"/>
              <a:gd name="connsiteX70" fmla="*/ 348792 w 607156"/>
              <a:gd name="connsiteY70" fmla="*/ 160549 h 609225"/>
              <a:gd name="connsiteX71" fmla="*/ 348792 w 607156"/>
              <a:gd name="connsiteY71" fmla="*/ 38704 h 609225"/>
              <a:gd name="connsiteX72" fmla="*/ 229657 w 607156"/>
              <a:gd name="connsiteY72" fmla="*/ 0 h 609225"/>
              <a:gd name="connsiteX73" fmla="*/ 387547 w 607156"/>
              <a:gd name="connsiteY73" fmla="*/ 0 h 609225"/>
              <a:gd name="connsiteX74" fmla="*/ 387547 w 607156"/>
              <a:gd name="connsiteY74" fmla="*/ 118978 h 609225"/>
              <a:gd name="connsiteX75" fmla="*/ 525341 w 607156"/>
              <a:gd name="connsiteY75" fmla="*/ 118978 h 609225"/>
              <a:gd name="connsiteX76" fmla="*/ 607156 w 607156"/>
              <a:gd name="connsiteY76" fmla="*/ 200686 h 609225"/>
              <a:gd name="connsiteX77" fmla="*/ 607156 w 607156"/>
              <a:gd name="connsiteY77" fmla="*/ 527517 h 609225"/>
              <a:gd name="connsiteX78" fmla="*/ 525341 w 607156"/>
              <a:gd name="connsiteY78" fmla="*/ 609225 h 609225"/>
              <a:gd name="connsiteX79" fmla="*/ 81815 w 607156"/>
              <a:gd name="connsiteY79" fmla="*/ 609225 h 609225"/>
              <a:gd name="connsiteX80" fmla="*/ 0 w 607156"/>
              <a:gd name="connsiteY80" fmla="*/ 527517 h 609225"/>
              <a:gd name="connsiteX81" fmla="*/ 0 w 607156"/>
              <a:gd name="connsiteY81" fmla="*/ 200686 h 609225"/>
              <a:gd name="connsiteX82" fmla="*/ 81815 w 607156"/>
              <a:gd name="connsiteY82" fmla="*/ 118978 h 609225"/>
              <a:gd name="connsiteX83" fmla="*/ 229657 w 607156"/>
              <a:gd name="connsiteY83" fmla="*/ 118978 h 60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607156" h="609225">
                <a:moveTo>
                  <a:pt x="358868" y="427147"/>
                </a:moveTo>
                <a:lnTo>
                  <a:pt x="468018" y="427147"/>
                </a:lnTo>
                <a:cubicBezTo>
                  <a:pt x="475199" y="427147"/>
                  <a:pt x="480943" y="432888"/>
                  <a:pt x="480943" y="440063"/>
                </a:cubicBezTo>
                <a:lnTo>
                  <a:pt x="480943" y="461590"/>
                </a:lnTo>
                <a:cubicBezTo>
                  <a:pt x="480943" y="468766"/>
                  <a:pt x="475199" y="474506"/>
                  <a:pt x="468018" y="474506"/>
                </a:cubicBezTo>
                <a:lnTo>
                  <a:pt x="370358" y="474506"/>
                </a:lnTo>
                <a:lnTo>
                  <a:pt x="370358" y="465895"/>
                </a:lnTo>
                <a:cubicBezTo>
                  <a:pt x="370358" y="451544"/>
                  <a:pt x="366049" y="438628"/>
                  <a:pt x="358868" y="427147"/>
                </a:cubicBezTo>
                <a:close/>
                <a:moveTo>
                  <a:pt x="328686" y="339787"/>
                </a:moveTo>
                <a:lnTo>
                  <a:pt x="468016" y="339787"/>
                </a:lnTo>
                <a:cubicBezTo>
                  <a:pt x="475198" y="339787"/>
                  <a:pt x="480943" y="345500"/>
                  <a:pt x="480943" y="352640"/>
                </a:cubicBezTo>
                <a:lnTo>
                  <a:pt x="480943" y="374063"/>
                </a:lnTo>
                <a:cubicBezTo>
                  <a:pt x="480943" y="381203"/>
                  <a:pt x="475198" y="386916"/>
                  <a:pt x="468016" y="386916"/>
                </a:cubicBezTo>
                <a:lnTo>
                  <a:pt x="301394" y="386916"/>
                </a:lnTo>
                <a:lnTo>
                  <a:pt x="301394" y="374063"/>
                </a:lnTo>
                <a:cubicBezTo>
                  <a:pt x="301394" y="374063"/>
                  <a:pt x="301394" y="374063"/>
                  <a:pt x="301394" y="372635"/>
                </a:cubicBezTo>
                <a:cubicBezTo>
                  <a:pt x="314322" y="368350"/>
                  <a:pt x="324377" y="354069"/>
                  <a:pt x="328686" y="339787"/>
                </a:cubicBezTo>
                <a:close/>
                <a:moveTo>
                  <a:pt x="307141" y="252196"/>
                </a:moveTo>
                <a:lnTo>
                  <a:pt x="468016" y="252196"/>
                </a:lnTo>
                <a:cubicBezTo>
                  <a:pt x="475198" y="252196"/>
                  <a:pt x="480943" y="257937"/>
                  <a:pt x="480943" y="265112"/>
                </a:cubicBezTo>
                <a:lnTo>
                  <a:pt x="480943" y="286639"/>
                </a:lnTo>
                <a:cubicBezTo>
                  <a:pt x="480943" y="293815"/>
                  <a:pt x="475198" y="299555"/>
                  <a:pt x="468016" y="299555"/>
                </a:cubicBezTo>
                <a:lnTo>
                  <a:pt x="324378" y="299555"/>
                </a:lnTo>
                <a:cubicBezTo>
                  <a:pt x="322941" y="295250"/>
                  <a:pt x="320069" y="292379"/>
                  <a:pt x="317196" y="290944"/>
                </a:cubicBezTo>
                <a:cubicBezTo>
                  <a:pt x="315760" y="275158"/>
                  <a:pt x="311450" y="262242"/>
                  <a:pt x="307141" y="252196"/>
                </a:cubicBezTo>
                <a:close/>
                <a:moveTo>
                  <a:pt x="239782" y="227827"/>
                </a:moveTo>
                <a:cubicBezTo>
                  <a:pt x="291430" y="227827"/>
                  <a:pt x="300038" y="270842"/>
                  <a:pt x="301473" y="303820"/>
                </a:cubicBezTo>
                <a:cubicBezTo>
                  <a:pt x="301473" y="303820"/>
                  <a:pt x="302908" y="303820"/>
                  <a:pt x="304342" y="303820"/>
                </a:cubicBezTo>
                <a:cubicBezTo>
                  <a:pt x="311516" y="303820"/>
                  <a:pt x="312950" y="313857"/>
                  <a:pt x="312950" y="326761"/>
                </a:cubicBezTo>
                <a:cubicBezTo>
                  <a:pt x="312950" y="338232"/>
                  <a:pt x="302908" y="356871"/>
                  <a:pt x="295734" y="356871"/>
                </a:cubicBezTo>
                <a:cubicBezTo>
                  <a:pt x="294300" y="356871"/>
                  <a:pt x="292865" y="356871"/>
                  <a:pt x="291430" y="355438"/>
                </a:cubicBezTo>
                <a:cubicBezTo>
                  <a:pt x="287126" y="368342"/>
                  <a:pt x="279953" y="378379"/>
                  <a:pt x="271345" y="386982"/>
                </a:cubicBezTo>
                <a:cubicBezTo>
                  <a:pt x="268475" y="389849"/>
                  <a:pt x="267041" y="392717"/>
                  <a:pt x="267041" y="395585"/>
                </a:cubicBezTo>
                <a:cubicBezTo>
                  <a:pt x="267041" y="402754"/>
                  <a:pt x="274214" y="408489"/>
                  <a:pt x="281387" y="408489"/>
                </a:cubicBezTo>
                <a:lnTo>
                  <a:pt x="295734" y="408489"/>
                </a:lnTo>
                <a:cubicBezTo>
                  <a:pt x="327297" y="408489"/>
                  <a:pt x="353121" y="434298"/>
                  <a:pt x="353121" y="465842"/>
                </a:cubicBezTo>
                <a:lnTo>
                  <a:pt x="353121" y="481614"/>
                </a:lnTo>
                <a:cubicBezTo>
                  <a:pt x="353121" y="491651"/>
                  <a:pt x="345948" y="500254"/>
                  <a:pt x="335905" y="500254"/>
                </a:cubicBezTo>
                <a:lnTo>
                  <a:pt x="145093" y="500254"/>
                </a:lnTo>
                <a:cubicBezTo>
                  <a:pt x="135051" y="500254"/>
                  <a:pt x="126443" y="491651"/>
                  <a:pt x="126443" y="481614"/>
                </a:cubicBezTo>
                <a:lnTo>
                  <a:pt x="126443" y="465842"/>
                </a:lnTo>
                <a:cubicBezTo>
                  <a:pt x="126443" y="434298"/>
                  <a:pt x="152267" y="408489"/>
                  <a:pt x="183830" y="408489"/>
                </a:cubicBezTo>
                <a:lnTo>
                  <a:pt x="198176" y="408489"/>
                </a:lnTo>
                <a:cubicBezTo>
                  <a:pt x="205350" y="408489"/>
                  <a:pt x="212523" y="402754"/>
                  <a:pt x="212523" y="395585"/>
                </a:cubicBezTo>
                <a:cubicBezTo>
                  <a:pt x="212523" y="392717"/>
                  <a:pt x="211088" y="389849"/>
                  <a:pt x="209654" y="386982"/>
                </a:cubicBezTo>
                <a:cubicBezTo>
                  <a:pt x="201046" y="379813"/>
                  <a:pt x="193872" y="368342"/>
                  <a:pt x="188134" y="356871"/>
                </a:cubicBezTo>
                <a:cubicBezTo>
                  <a:pt x="186699" y="356871"/>
                  <a:pt x="186699" y="356871"/>
                  <a:pt x="185264" y="356871"/>
                </a:cubicBezTo>
                <a:cubicBezTo>
                  <a:pt x="176656" y="356871"/>
                  <a:pt x="168048" y="338232"/>
                  <a:pt x="168048" y="326761"/>
                </a:cubicBezTo>
                <a:cubicBezTo>
                  <a:pt x="168048" y="313857"/>
                  <a:pt x="168048" y="303820"/>
                  <a:pt x="176656" y="303820"/>
                </a:cubicBezTo>
                <a:cubicBezTo>
                  <a:pt x="178091" y="303820"/>
                  <a:pt x="178091" y="303820"/>
                  <a:pt x="179526" y="303820"/>
                </a:cubicBezTo>
                <a:cubicBezTo>
                  <a:pt x="179526" y="270842"/>
                  <a:pt x="185264" y="227827"/>
                  <a:pt x="239782" y="227827"/>
                </a:cubicBezTo>
                <a:close/>
                <a:moveTo>
                  <a:pt x="81815" y="157682"/>
                </a:moveTo>
                <a:cubicBezTo>
                  <a:pt x="58849" y="157682"/>
                  <a:pt x="38754" y="176317"/>
                  <a:pt x="38754" y="200686"/>
                </a:cubicBezTo>
                <a:lnTo>
                  <a:pt x="38754" y="527517"/>
                </a:lnTo>
                <a:cubicBezTo>
                  <a:pt x="38754" y="550453"/>
                  <a:pt x="58849" y="570521"/>
                  <a:pt x="81815" y="570521"/>
                </a:cubicBezTo>
                <a:lnTo>
                  <a:pt x="525341" y="570521"/>
                </a:lnTo>
                <a:cubicBezTo>
                  <a:pt x="549742" y="570521"/>
                  <a:pt x="568402" y="550453"/>
                  <a:pt x="568402" y="527517"/>
                </a:cubicBezTo>
                <a:lnTo>
                  <a:pt x="568402" y="200686"/>
                </a:lnTo>
                <a:cubicBezTo>
                  <a:pt x="568402" y="176317"/>
                  <a:pt x="549742" y="157682"/>
                  <a:pt x="525341" y="157682"/>
                </a:cubicBezTo>
                <a:lnTo>
                  <a:pt x="387547" y="157682"/>
                </a:lnTo>
                <a:lnTo>
                  <a:pt x="387547" y="199252"/>
                </a:lnTo>
                <a:lnTo>
                  <a:pt x="229657" y="199252"/>
                </a:lnTo>
                <a:lnTo>
                  <a:pt x="229657" y="157682"/>
                </a:lnTo>
                <a:close/>
                <a:moveTo>
                  <a:pt x="310130" y="73107"/>
                </a:moveTo>
                <a:cubicBezTo>
                  <a:pt x="319652" y="73107"/>
                  <a:pt x="327372" y="80467"/>
                  <a:pt x="327372" y="89545"/>
                </a:cubicBezTo>
                <a:cubicBezTo>
                  <a:pt x="327372" y="98623"/>
                  <a:pt x="319652" y="105983"/>
                  <a:pt x="310130" y="105983"/>
                </a:cubicBezTo>
                <a:cubicBezTo>
                  <a:pt x="300608" y="105983"/>
                  <a:pt x="292888" y="98623"/>
                  <a:pt x="292888" y="89545"/>
                </a:cubicBezTo>
                <a:cubicBezTo>
                  <a:pt x="292888" y="80467"/>
                  <a:pt x="300608" y="73107"/>
                  <a:pt x="310130" y="73107"/>
                </a:cubicBezTo>
                <a:close/>
                <a:moveTo>
                  <a:pt x="269847" y="38704"/>
                </a:moveTo>
                <a:lnTo>
                  <a:pt x="269847" y="160549"/>
                </a:lnTo>
                <a:lnTo>
                  <a:pt x="348792" y="160549"/>
                </a:lnTo>
                <a:lnTo>
                  <a:pt x="348792" y="38704"/>
                </a:lnTo>
                <a:close/>
                <a:moveTo>
                  <a:pt x="229657" y="0"/>
                </a:moveTo>
                <a:lnTo>
                  <a:pt x="387547" y="0"/>
                </a:lnTo>
                <a:lnTo>
                  <a:pt x="387547" y="118978"/>
                </a:lnTo>
                <a:lnTo>
                  <a:pt x="525341" y="118978"/>
                </a:lnTo>
                <a:cubicBezTo>
                  <a:pt x="571272" y="118978"/>
                  <a:pt x="607156" y="154815"/>
                  <a:pt x="607156" y="200686"/>
                </a:cubicBezTo>
                <a:lnTo>
                  <a:pt x="607156" y="527517"/>
                </a:lnTo>
                <a:cubicBezTo>
                  <a:pt x="607156" y="571955"/>
                  <a:pt x="571272" y="609225"/>
                  <a:pt x="525341" y="609225"/>
                </a:cubicBezTo>
                <a:lnTo>
                  <a:pt x="81815" y="609225"/>
                </a:lnTo>
                <a:cubicBezTo>
                  <a:pt x="37319" y="609225"/>
                  <a:pt x="0" y="571955"/>
                  <a:pt x="0" y="527517"/>
                </a:cubicBezTo>
                <a:lnTo>
                  <a:pt x="0" y="200686"/>
                </a:lnTo>
                <a:cubicBezTo>
                  <a:pt x="0" y="154815"/>
                  <a:pt x="37319" y="118978"/>
                  <a:pt x="81815" y="118978"/>
                </a:cubicBezTo>
                <a:lnTo>
                  <a:pt x="229657" y="118978"/>
                </a:lnTo>
                <a:close/>
              </a:path>
            </a:pathLst>
          </a:custGeom>
          <a:solidFill>
            <a:srgbClr val="004578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358143" y="1988210"/>
            <a:ext cx="22731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SQLAlchemy</a:t>
            </a:r>
            <a:endParaRPr lang="zh-CN" altLang="en-US" sz="2600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472444" y="2528210"/>
            <a:ext cx="68400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312951" y="2567029"/>
            <a:ext cx="3543385" cy="78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Python </a:t>
            </a:r>
            <a:r>
              <a:rPr lang="zh-CN" altLang="en-US" dirty="0"/>
              <a:t>对象关系映射工具，用于通过 </a:t>
            </a:r>
            <a:r>
              <a:rPr lang="en-US" altLang="zh-CN" dirty="0"/>
              <a:t>Python </a:t>
            </a:r>
            <a:r>
              <a:rPr lang="zh-CN" altLang="en-US" dirty="0"/>
              <a:t>对象与数据库交互。</a:t>
            </a:r>
            <a:endParaRPr lang="zh-CN" altLang="en-US" dirty="0">
              <a:solidFill>
                <a:srgbClr val="6F6C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358144" y="4589418"/>
            <a:ext cx="19095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PyMySQL</a:t>
            </a:r>
            <a:endParaRPr lang="zh-CN" altLang="en-US" sz="2600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8472444" y="5129418"/>
            <a:ext cx="68400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312951" y="5168237"/>
            <a:ext cx="3543385" cy="1142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MySQL </a:t>
            </a:r>
            <a:r>
              <a:rPr lang="zh-CN" altLang="en-US" dirty="0"/>
              <a:t>的 </a:t>
            </a:r>
            <a:r>
              <a:rPr lang="en-US" altLang="zh-CN" dirty="0"/>
              <a:t>Python </a:t>
            </a:r>
            <a:r>
              <a:rPr lang="zh-CN" altLang="en-US" dirty="0"/>
              <a:t>驱动程序，</a:t>
            </a:r>
            <a:r>
              <a:rPr lang="en-US" altLang="zh-CN" dirty="0" err="1"/>
              <a:t>SQLAlchemy</a:t>
            </a:r>
            <a:r>
              <a:rPr lang="en-US" altLang="zh-CN" dirty="0"/>
              <a:t> </a:t>
            </a:r>
            <a:r>
              <a:rPr lang="zh-CN" altLang="en-US" dirty="0"/>
              <a:t>使用它来连接到 </a:t>
            </a:r>
            <a:r>
              <a:rPr lang="en-US" altLang="zh-CN" dirty="0"/>
              <a:t>MySQL </a:t>
            </a:r>
            <a:r>
              <a:rPr lang="zh-CN" altLang="en-US" dirty="0"/>
              <a:t>数据库。</a:t>
            </a:r>
            <a:endParaRPr lang="zh-CN" altLang="en-US" dirty="0">
              <a:solidFill>
                <a:srgbClr val="6F6C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04571" y="1988210"/>
            <a:ext cx="15911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2600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952684" y="2528210"/>
            <a:ext cx="68400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28832" y="2567029"/>
            <a:ext cx="3543385" cy="78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/>
              <a:t>关系型数据库管理系统，用于存储所有项目数据。</a:t>
            </a:r>
            <a:endParaRPr lang="zh-CN" altLang="en-US" dirty="0">
              <a:solidFill>
                <a:srgbClr val="6F6C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9905" y="4589417"/>
            <a:ext cx="33889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 err="1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Flsak-SQLAlchemy</a:t>
            </a:r>
            <a:endParaRPr lang="zh-CN" altLang="en-US" sz="2600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2952684" y="5129418"/>
            <a:ext cx="68400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3299" y="5168237"/>
            <a:ext cx="3543385" cy="78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dirty="0"/>
              <a:t>Flask </a:t>
            </a:r>
            <a:r>
              <a:rPr lang="zh-CN" altLang="en-US" dirty="0"/>
              <a:t>扩展，将 </a:t>
            </a:r>
            <a:r>
              <a:rPr lang="en-US" altLang="zh-CN" dirty="0" err="1"/>
              <a:t>SQLAlchemy</a:t>
            </a:r>
            <a:r>
              <a:rPr lang="en-US" altLang="zh-CN" dirty="0"/>
              <a:t> </a:t>
            </a:r>
            <a:r>
              <a:rPr lang="zh-CN" altLang="en-US" dirty="0"/>
              <a:t>集成到 </a:t>
            </a:r>
            <a:r>
              <a:rPr lang="en-US" altLang="zh-CN" dirty="0"/>
              <a:t>Flask </a:t>
            </a:r>
            <a:r>
              <a:rPr lang="zh-CN" altLang="en-US" dirty="0"/>
              <a:t>应用中。</a:t>
            </a:r>
            <a:endParaRPr lang="zh-CN" altLang="en-US" dirty="0">
              <a:solidFill>
                <a:srgbClr val="6F6C5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667B9-9574-1814-28E2-C08D8E7BB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EFFC0A-01D6-54EC-4663-C276D1B74AC8}"/>
              </a:ext>
            </a:extLst>
          </p:cNvPr>
          <p:cNvSpPr txBox="1"/>
          <p:nvPr/>
        </p:nvSpPr>
        <p:spPr>
          <a:xfrm>
            <a:off x="3616336" y="393837"/>
            <a:ext cx="5318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第二部分：环境的搭建</a:t>
            </a:r>
            <a:r>
              <a:rPr lang="en-US" altLang="zh-CN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辅助库与工具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6296EF6-902E-474F-FDE5-56C092C81152}"/>
              </a:ext>
            </a:extLst>
          </p:cNvPr>
          <p:cNvCxnSpPr/>
          <p:nvPr/>
        </p:nvCxnSpPr>
        <p:spPr>
          <a:xfrm>
            <a:off x="5514975" y="1266714"/>
            <a:ext cx="1162050" cy="0"/>
          </a:xfrm>
          <a:prstGeom prst="line">
            <a:avLst/>
          </a:prstGeom>
          <a:ln w="19050">
            <a:solidFill>
              <a:srgbClr val="0045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5F1C5F4F-9E28-743F-561E-746C5C0FE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F3F9BCFA-CB9F-B9D3-F901-FB6CE4F2479C}"/>
              </a:ext>
            </a:extLst>
          </p:cNvPr>
          <p:cNvSpPr/>
          <p:nvPr/>
        </p:nvSpPr>
        <p:spPr>
          <a:xfrm>
            <a:off x="1155031" y="1996908"/>
            <a:ext cx="3368842" cy="3368842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CC112D-4451-FD83-7401-9DBAC2DE59AF}"/>
              </a:ext>
            </a:extLst>
          </p:cNvPr>
          <p:cNvSpPr txBox="1"/>
          <p:nvPr/>
        </p:nvSpPr>
        <p:spPr>
          <a:xfrm>
            <a:off x="1953897" y="2788285"/>
            <a:ext cx="17711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dirty="0" err="1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Werkzeug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5F03FF-6579-AA8D-5400-8C188B45F398}"/>
              </a:ext>
            </a:extLst>
          </p:cNvPr>
          <p:cNvSpPr txBox="1"/>
          <p:nvPr/>
        </p:nvSpPr>
        <p:spPr>
          <a:xfrm>
            <a:off x="1259304" y="3285059"/>
            <a:ext cx="3160296" cy="78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bg1"/>
                </a:solidFill>
              </a:rPr>
              <a:t>用于密码哈希和验证等安全功能。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notepad_285389">
            <a:extLst>
              <a:ext uri="{FF2B5EF4-FFF2-40B4-BE49-F238E27FC236}">
                <a16:creationId xmlns:a16="http://schemas.microsoft.com/office/drawing/2014/main" id="{C61ACB34-4082-FEAA-2A63-B229081C6138}"/>
              </a:ext>
            </a:extLst>
          </p:cNvPr>
          <p:cNvSpPr>
            <a:spLocks noChangeAspect="1"/>
          </p:cNvSpPr>
          <p:nvPr/>
        </p:nvSpPr>
        <p:spPr bwMode="auto">
          <a:xfrm>
            <a:off x="2643244" y="2231156"/>
            <a:ext cx="371972" cy="496696"/>
          </a:xfrm>
          <a:custGeom>
            <a:avLst/>
            <a:gdLst>
              <a:gd name="connsiteX0" fmla="*/ 87501 w 454371"/>
              <a:gd name="connsiteY0" fmla="*/ 480480 h 606722"/>
              <a:gd name="connsiteX1" fmla="*/ 366870 w 454371"/>
              <a:gd name="connsiteY1" fmla="*/ 480480 h 606722"/>
              <a:gd name="connsiteX2" fmla="*/ 366870 w 454371"/>
              <a:gd name="connsiteY2" fmla="*/ 519997 h 606722"/>
              <a:gd name="connsiteX3" fmla="*/ 87501 w 454371"/>
              <a:gd name="connsiteY3" fmla="*/ 519997 h 606722"/>
              <a:gd name="connsiteX4" fmla="*/ 87501 w 454371"/>
              <a:gd name="connsiteY4" fmla="*/ 381689 h 606722"/>
              <a:gd name="connsiteX5" fmla="*/ 366870 w 454371"/>
              <a:gd name="connsiteY5" fmla="*/ 381689 h 606722"/>
              <a:gd name="connsiteX6" fmla="*/ 366870 w 454371"/>
              <a:gd name="connsiteY6" fmla="*/ 421276 h 606722"/>
              <a:gd name="connsiteX7" fmla="*/ 87501 w 454371"/>
              <a:gd name="connsiteY7" fmla="*/ 421276 h 606722"/>
              <a:gd name="connsiteX8" fmla="*/ 87501 w 454371"/>
              <a:gd name="connsiteY8" fmla="*/ 282968 h 606722"/>
              <a:gd name="connsiteX9" fmla="*/ 366870 w 454371"/>
              <a:gd name="connsiteY9" fmla="*/ 282968 h 606722"/>
              <a:gd name="connsiteX10" fmla="*/ 366870 w 454371"/>
              <a:gd name="connsiteY10" fmla="*/ 322626 h 606722"/>
              <a:gd name="connsiteX11" fmla="*/ 87501 w 454371"/>
              <a:gd name="connsiteY11" fmla="*/ 322626 h 606722"/>
              <a:gd name="connsiteX12" fmla="*/ 87501 w 454371"/>
              <a:gd name="connsiteY12" fmla="*/ 184317 h 606722"/>
              <a:gd name="connsiteX13" fmla="*/ 366870 w 454371"/>
              <a:gd name="connsiteY13" fmla="*/ 184317 h 606722"/>
              <a:gd name="connsiteX14" fmla="*/ 366870 w 454371"/>
              <a:gd name="connsiteY14" fmla="*/ 223904 h 606722"/>
              <a:gd name="connsiteX15" fmla="*/ 87501 w 454371"/>
              <a:gd name="connsiteY15" fmla="*/ 223904 h 606722"/>
              <a:gd name="connsiteX16" fmla="*/ 39607 w 454371"/>
              <a:gd name="connsiteY16" fmla="*/ 78473 h 606722"/>
              <a:gd name="connsiteX17" fmla="*/ 39607 w 454371"/>
              <a:gd name="connsiteY17" fmla="*/ 567086 h 606722"/>
              <a:gd name="connsiteX18" fmla="*/ 414764 w 454371"/>
              <a:gd name="connsiteY18" fmla="*/ 567086 h 606722"/>
              <a:gd name="connsiteX19" fmla="*/ 414764 w 454371"/>
              <a:gd name="connsiteY19" fmla="*/ 78473 h 606722"/>
              <a:gd name="connsiteX20" fmla="*/ 386727 w 454371"/>
              <a:gd name="connsiteY20" fmla="*/ 78473 h 606722"/>
              <a:gd name="connsiteX21" fmla="*/ 386727 w 454371"/>
              <a:gd name="connsiteY21" fmla="*/ 117310 h 606722"/>
              <a:gd name="connsiteX22" fmla="*/ 347120 w 454371"/>
              <a:gd name="connsiteY22" fmla="*/ 117310 h 606722"/>
              <a:gd name="connsiteX23" fmla="*/ 347120 w 454371"/>
              <a:gd name="connsiteY23" fmla="*/ 78473 h 606722"/>
              <a:gd name="connsiteX24" fmla="*/ 293539 w 454371"/>
              <a:gd name="connsiteY24" fmla="*/ 78473 h 606722"/>
              <a:gd name="connsiteX25" fmla="*/ 293539 w 454371"/>
              <a:gd name="connsiteY25" fmla="*/ 117310 h 606722"/>
              <a:gd name="connsiteX26" fmla="*/ 253932 w 454371"/>
              <a:gd name="connsiteY26" fmla="*/ 117310 h 606722"/>
              <a:gd name="connsiteX27" fmla="*/ 253932 w 454371"/>
              <a:gd name="connsiteY27" fmla="*/ 78473 h 606722"/>
              <a:gd name="connsiteX28" fmla="*/ 200439 w 454371"/>
              <a:gd name="connsiteY28" fmla="*/ 78473 h 606722"/>
              <a:gd name="connsiteX29" fmla="*/ 200439 w 454371"/>
              <a:gd name="connsiteY29" fmla="*/ 117310 h 606722"/>
              <a:gd name="connsiteX30" fmla="*/ 160743 w 454371"/>
              <a:gd name="connsiteY30" fmla="*/ 117310 h 606722"/>
              <a:gd name="connsiteX31" fmla="*/ 160743 w 454371"/>
              <a:gd name="connsiteY31" fmla="*/ 78473 h 606722"/>
              <a:gd name="connsiteX32" fmla="*/ 107251 w 454371"/>
              <a:gd name="connsiteY32" fmla="*/ 78473 h 606722"/>
              <a:gd name="connsiteX33" fmla="*/ 107251 w 454371"/>
              <a:gd name="connsiteY33" fmla="*/ 117310 h 606722"/>
              <a:gd name="connsiteX34" fmla="*/ 67644 w 454371"/>
              <a:gd name="connsiteY34" fmla="*/ 117310 h 606722"/>
              <a:gd name="connsiteX35" fmla="*/ 67644 w 454371"/>
              <a:gd name="connsiteY35" fmla="*/ 78473 h 606722"/>
              <a:gd name="connsiteX36" fmla="*/ 67644 w 454371"/>
              <a:gd name="connsiteY36" fmla="*/ 0 h 606722"/>
              <a:gd name="connsiteX37" fmla="*/ 107251 w 454371"/>
              <a:gd name="connsiteY37" fmla="*/ 0 h 606722"/>
              <a:gd name="connsiteX38" fmla="*/ 107251 w 454371"/>
              <a:gd name="connsiteY38" fmla="*/ 38925 h 606722"/>
              <a:gd name="connsiteX39" fmla="*/ 160743 w 454371"/>
              <a:gd name="connsiteY39" fmla="*/ 38925 h 606722"/>
              <a:gd name="connsiteX40" fmla="*/ 160743 w 454371"/>
              <a:gd name="connsiteY40" fmla="*/ 0 h 606722"/>
              <a:gd name="connsiteX41" fmla="*/ 200439 w 454371"/>
              <a:gd name="connsiteY41" fmla="*/ 0 h 606722"/>
              <a:gd name="connsiteX42" fmla="*/ 200439 w 454371"/>
              <a:gd name="connsiteY42" fmla="*/ 38925 h 606722"/>
              <a:gd name="connsiteX43" fmla="*/ 253932 w 454371"/>
              <a:gd name="connsiteY43" fmla="*/ 38925 h 606722"/>
              <a:gd name="connsiteX44" fmla="*/ 253932 w 454371"/>
              <a:gd name="connsiteY44" fmla="*/ 0 h 606722"/>
              <a:gd name="connsiteX45" fmla="*/ 293539 w 454371"/>
              <a:gd name="connsiteY45" fmla="*/ 0 h 606722"/>
              <a:gd name="connsiteX46" fmla="*/ 293539 w 454371"/>
              <a:gd name="connsiteY46" fmla="*/ 38925 h 606722"/>
              <a:gd name="connsiteX47" fmla="*/ 347120 w 454371"/>
              <a:gd name="connsiteY47" fmla="*/ 38925 h 606722"/>
              <a:gd name="connsiteX48" fmla="*/ 347120 w 454371"/>
              <a:gd name="connsiteY48" fmla="*/ 0 h 606722"/>
              <a:gd name="connsiteX49" fmla="*/ 386727 w 454371"/>
              <a:gd name="connsiteY49" fmla="*/ 0 h 606722"/>
              <a:gd name="connsiteX50" fmla="*/ 386727 w 454371"/>
              <a:gd name="connsiteY50" fmla="*/ 38925 h 606722"/>
              <a:gd name="connsiteX51" fmla="*/ 454371 w 454371"/>
              <a:gd name="connsiteY51" fmla="*/ 38925 h 606722"/>
              <a:gd name="connsiteX52" fmla="*/ 454371 w 454371"/>
              <a:gd name="connsiteY52" fmla="*/ 606722 h 606722"/>
              <a:gd name="connsiteX53" fmla="*/ 0 w 454371"/>
              <a:gd name="connsiteY53" fmla="*/ 606722 h 606722"/>
              <a:gd name="connsiteX54" fmla="*/ 0 w 454371"/>
              <a:gd name="connsiteY54" fmla="*/ 38925 h 606722"/>
              <a:gd name="connsiteX55" fmla="*/ 67644 w 454371"/>
              <a:gd name="connsiteY55" fmla="*/ 38925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54371" h="606722">
                <a:moveTo>
                  <a:pt x="87501" y="480480"/>
                </a:moveTo>
                <a:lnTo>
                  <a:pt x="366870" y="480480"/>
                </a:lnTo>
                <a:lnTo>
                  <a:pt x="366870" y="519997"/>
                </a:lnTo>
                <a:lnTo>
                  <a:pt x="87501" y="519997"/>
                </a:lnTo>
                <a:close/>
                <a:moveTo>
                  <a:pt x="87501" y="381689"/>
                </a:moveTo>
                <a:lnTo>
                  <a:pt x="366870" y="381689"/>
                </a:lnTo>
                <a:lnTo>
                  <a:pt x="366870" y="421276"/>
                </a:lnTo>
                <a:lnTo>
                  <a:pt x="87501" y="421276"/>
                </a:lnTo>
                <a:close/>
                <a:moveTo>
                  <a:pt x="87501" y="282968"/>
                </a:moveTo>
                <a:lnTo>
                  <a:pt x="366870" y="282968"/>
                </a:lnTo>
                <a:lnTo>
                  <a:pt x="366870" y="322626"/>
                </a:lnTo>
                <a:lnTo>
                  <a:pt x="87501" y="322626"/>
                </a:lnTo>
                <a:close/>
                <a:moveTo>
                  <a:pt x="87501" y="184317"/>
                </a:moveTo>
                <a:lnTo>
                  <a:pt x="366870" y="184317"/>
                </a:lnTo>
                <a:lnTo>
                  <a:pt x="366870" y="223904"/>
                </a:lnTo>
                <a:lnTo>
                  <a:pt x="87501" y="223904"/>
                </a:lnTo>
                <a:close/>
                <a:moveTo>
                  <a:pt x="39607" y="78473"/>
                </a:moveTo>
                <a:lnTo>
                  <a:pt x="39607" y="567086"/>
                </a:lnTo>
                <a:lnTo>
                  <a:pt x="414764" y="567086"/>
                </a:lnTo>
                <a:lnTo>
                  <a:pt x="414764" y="78473"/>
                </a:lnTo>
                <a:lnTo>
                  <a:pt x="386727" y="78473"/>
                </a:lnTo>
                <a:lnTo>
                  <a:pt x="386727" y="117310"/>
                </a:lnTo>
                <a:lnTo>
                  <a:pt x="347120" y="117310"/>
                </a:lnTo>
                <a:lnTo>
                  <a:pt x="347120" y="78473"/>
                </a:lnTo>
                <a:lnTo>
                  <a:pt x="293539" y="78473"/>
                </a:lnTo>
                <a:lnTo>
                  <a:pt x="293539" y="117310"/>
                </a:lnTo>
                <a:lnTo>
                  <a:pt x="253932" y="117310"/>
                </a:lnTo>
                <a:lnTo>
                  <a:pt x="253932" y="78473"/>
                </a:lnTo>
                <a:lnTo>
                  <a:pt x="200439" y="78473"/>
                </a:lnTo>
                <a:lnTo>
                  <a:pt x="200439" y="117310"/>
                </a:lnTo>
                <a:lnTo>
                  <a:pt x="160743" y="117310"/>
                </a:lnTo>
                <a:lnTo>
                  <a:pt x="160743" y="78473"/>
                </a:lnTo>
                <a:lnTo>
                  <a:pt x="107251" y="78473"/>
                </a:lnTo>
                <a:lnTo>
                  <a:pt x="107251" y="117310"/>
                </a:lnTo>
                <a:lnTo>
                  <a:pt x="67644" y="117310"/>
                </a:lnTo>
                <a:lnTo>
                  <a:pt x="67644" y="78473"/>
                </a:lnTo>
                <a:close/>
                <a:moveTo>
                  <a:pt x="67644" y="0"/>
                </a:moveTo>
                <a:lnTo>
                  <a:pt x="107251" y="0"/>
                </a:lnTo>
                <a:lnTo>
                  <a:pt x="107251" y="38925"/>
                </a:lnTo>
                <a:lnTo>
                  <a:pt x="160743" y="38925"/>
                </a:lnTo>
                <a:lnTo>
                  <a:pt x="160743" y="0"/>
                </a:lnTo>
                <a:lnTo>
                  <a:pt x="200439" y="0"/>
                </a:lnTo>
                <a:lnTo>
                  <a:pt x="200439" y="38925"/>
                </a:lnTo>
                <a:lnTo>
                  <a:pt x="253932" y="38925"/>
                </a:lnTo>
                <a:lnTo>
                  <a:pt x="253932" y="0"/>
                </a:lnTo>
                <a:lnTo>
                  <a:pt x="293539" y="0"/>
                </a:lnTo>
                <a:lnTo>
                  <a:pt x="293539" y="38925"/>
                </a:lnTo>
                <a:lnTo>
                  <a:pt x="347120" y="38925"/>
                </a:lnTo>
                <a:lnTo>
                  <a:pt x="347120" y="0"/>
                </a:lnTo>
                <a:lnTo>
                  <a:pt x="386727" y="0"/>
                </a:lnTo>
                <a:lnTo>
                  <a:pt x="386727" y="38925"/>
                </a:lnTo>
                <a:lnTo>
                  <a:pt x="454371" y="38925"/>
                </a:lnTo>
                <a:lnTo>
                  <a:pt x="454371" y="606722"/>
                </a:lnTo>
                <a:lnTo>
                  <a:pt x="0" y="606722"/>
                </a:lnTo>
                <a:lnTo>
                  <a:pt x="0" y="38925"/>
                </a:lnTo>
                <a:lnTo>
                  <a:pt x="67644" y="38925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CB89887-CF82-3145-872E-A1C8A1F0647C}"/>
              </a:ext>
            </a:extLst>
          </p:cNvPr>
          <p:cNvSpPr/>
          <p:nvPr/>
        </p:nvSpPr>
        <p:spPr>
          <a:xfrm>
            <a:off x="6992789" y="1982182"/>
            <a:ext cx="3473236" cy="3383568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ED56669-6032-2158-5E58-D908D0793517}"/>
              </a:ext>
            </a:extLst>
          </p:cNvPr>
          <p:cNvSpPr txBox="1"/>
          <p:nvPr/>
        </p:nvSpPr>
        <p:spPr>
          <a:xfrm>
            <a:off x="7791655" y="2786133"/>
            <a:ext cx="1825992" cy="494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en-US" altLang="zh-CN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F2F2F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SQLyog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F2F2F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7208A41-840E-2C81-39D4-FD848D2CF1F2}"/>
              </a:ext>
            </a:extLst>
          </p:cNvPr>
          <p:cNvSpPr txBox="1"/>
          <p:nvPr/>
        </p:nvSpPr>
        <p:spPr>
          <a:xfrm>
            <a:off x="7097062" y="3281639"/>
            <a:ext cx="3258228" cy="782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schemeClr val="bg1"/>
                </a:solidFill>
              </a:rPr>
              <a:t>MySQL </a:t>
            </a:r>
            <a:r>
              <a:rPr lang="zh-CN" altLang="en-US" dirty="0">
                <a:solidFill>
                  <a:schemeClr val="bg1"/>
                </a:solidFill>
              </a:rPr>
              <a:t>客户端工具 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由你提及用于数据库管理和查看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notepad_285389">
            <a:extLst>
              <a:ext uri="{FF2B5EF4-FFF2-40B4-BE49-F238E27FC236}">
                <a16:creationId xmlns:a16="http://schemas.microsoft.com/office/drawing/2014/main" id="{27BE1A2C-6CBB-C5F0-A046-01F52813A944}"/>
              </a:ext>
            </a:extLst>
          </p:cNvPr>
          <p:cNvSpPr>
            <a:spLocks noChangeAspect="1"/>
          </p:cNvSpPr>
          <p:nvPr/>
        </p:nvSpPr>
        <p:spPr bwMode="auto">
          <a:xfrm>
            <a:off x="8481001" y="2215764"/>
            <a:ext cx="383499" cy="512088"/>
          </a:xfrm>
          <a:custGeom>
            <a:avLst/>
            <a:gdLst>
              <a:gd name="connsiteX0" fmla="*/ 87501 w 454371"/>
              <a:gd name="connsiteY0" fmla="*/ 480480 h 606722"/>
              <a:gd name="connsiteX1" fmla="*/ 366870 w 454371"/>
              <a:gd name="connsiteY1" fmla="*/ 480480 h 606722"/>
              <a:gd name="connsiteX2" fmla="*/ 366870 w 454371"/>
              <a:gd name="connsiteY2" fmla="*/ 519997 h 606722"/>
              <a:gd name="connsiteX3" fmla="*/ 87501 w 454371"/>
              <a:gd name="connsiteY3" fmla="*/ 519997 h 606722"/>
              <a:gd name="connsiteX4" fmla="*/ 87501 w 454371"/>
              <a:gd name="connsiteY4" fmla="*/ 381689 h 606722"/>
              <a:gd name="connsiteX5" fmla="*/ 366870 w 454371"/>
              <a:gd name="connsiteY5" fmla="*/ 381689 h 606722"/>
              <a:gd name="connsiteX6" fmla="*/ 366870 w 454371"/>
              <a:gd name="connsiteY6" fmla="*/ 421276 h 606722"/>
              <a:gd name="connsiteX7" fmla="*/ 87501 w 454371"/>
              <a:gd name="connsiteY7" fmla="*/ 421276 h 606722"/>
              <a:gd name="connsiteX8" fmla="*/ 87501 w 454371"/>
              <a:gd name="connsiteY8" fmla="*/ 282968 h 606722"/>
              <a:gd name="connsiteX9" fmla="*/ 366870 w 454371"/>
              <a:gd name="connsiteY9" fmla="*/ 282968 h 606722"/>
              <a:gd name="connsiteX10" fmla="*/ 366870 w 454371"/>
              <a:gd name="connsiteY10" fmla="*/ 322626 h 606722"/>
              <a:gd name="connsiteX11" fmla="*/ 87501 w 454371"/>
              <a:gd name="connsiteY11" fmla="*/ 322626 h 606722"/>
              <a:gd name="connsiteX12" fmla="*/ 87501 w 454371"/>
              <a:gd name="connsiteY12" fmla="*/ 184317 h 606722"/>
              <a:gd name="connsiteX13" fmla="*/ 366870 w 454371"/>
              <a:gd name="connsiteY13" fmla="*/ 184317 h 606722"/>
              <a:gd name="connsiteX14" fmla="*/ 366870 w 454371"/>
              <a:gd name="connsiteY14" fmla="*/ 223904 h 606722"/>
              <a:gd name="connsiteX15" fmla="*/ 87501 w 454371"/>
              <a:gd name="connsiteY15" fmla="*/ 223904 h 606722"/>
              <a:gd name="connsiteX16" fmla="*/ 39607 w 454371"/>
              <a:gd name="connsiteY16" fmla="*/ 78473 h 606722"/>
              <a:gd name="connsiteX17" fmla="*/ 39607 w 454371"/>
              <a:gd name="connsiteY17" fmla="*/ 567086 h 606722"/>
              <a:gd name="connsiteX18" fmla="*/ 414764 w 454371"/>
              <a:gd name="connsiteY18" fmla="*/ 567086 h 606722"/>
              <a:gd name="connsiteX19" fmla="*/ 414764 w 454371"/>
              <a:gd name="connsiteY19" fmla="*/ 78473 h 606722"/>
              <a:gd name="connsiteX20" fmla="*/ 386727 w 454371"/>
              <a:gd name="connsiteY20" fmla="*/ 78473 h 606722"/>
              <a:gd name="connsiteX21" fmla="*/ 386727 w 454371"/>
              <a:gd name="connsiteY21" fmla="*/ 117310 h 606722"/>
              <a:gd name="connsiteX22" fmla="*/ 347120 w 454371"/>
              <a:gd name="connsiteY22" fmla="*/ 117310 h 606722"/>
              <a:gd name="connsiteX23" fmla="*/ 347120 w 454371"/>
              <a:gd name="connsiteY23" fmla="*/ 78473 h 606722"/>
              <a:gd name="connsiteX24" fmla="*/ 293539 w 454371"/>
              <a:gd name="connsiteY24" fmla="*/ 78473 h 606722"/>
              <a:gd name="connsiteX25" fmla="*/ 293539 w 454371"/>
              <a:gd name="connsiteY25" fmla="*/ 117310 h 606722"/>
              <a:gd name="connsiteX26" fmla="*/ 253932 w 454371"/>
              <a:gd name="connsiteY26" fmla="*/ 117310 h 606722"/>
              <a:gd name="connsiteX27" fmla="*/ 253932 w 454371"/>
              <a:gd name="connsiteY27" fmla="*/ 78473 h 606722"/>
              <a:gd name="connsiteX28" fmla="*/ 200439 w 454371"/>
              <a:gd name="connsiteY28" fmla="*/ 78473 h 606722"/>
              <a:gd name="connsiteX29" fmla="*/ 200439 w 454371"/>
              <a:gd name="connsiteY29" fmla="*/ 117310 h 606722"/>
              <a:gd name="connsiteX30" fmla="*/ 160743 w 454371"/>
              <a:gd name="connsiteY30" fmla="*/ 117310 h 606722"/>
              <a:gd name="connsiteX31" fmla="*/ 160743 w 454371"/>
              <a:gd name="connsiteY31" fmla="*/ 78473 h 606722"/>
              <a:gd name="connsiteX32" fmla="*/ 107251 w 454371"/>
              <a:gd name="connsiteY32" fmla="*/ 78473 h 606722"/>
              <a:gd name="connsiteX33" fmla="*/ 107251 w 454371"/>
              <a:gd name="connsiteY33" fmla="*/ 117310 h 606722"/>
              <a:gd name="connsiteX34" fmla="*/ 67644 w 454371"/>
              <a:gd name="connsiteY34" fmla="*/ 117310 h 606722"/>
              <a:gd name="connsiteX35" fmla="*/ 67644 w 454371"/>
              <a:gd name="connsiteY35" fmla="*/ 78473 h 606722"/>
              <a:gd name="connsiteX36" fmla="*/ 67644 w 454371"/>
              <a:gd name="connsiteY36" fmla="*/ 0 h 606722"/>
              <a:gd name="connsiteX37" fmla="*/ 107251 w 454371"/>
              <a:gd name="connsiteY37" fmla="*/ 0 h 606722"/>
              <a:gd name="connsiteX38" fmla="*/ 107251 w 454371"/>
              <a:gd name="connsiteY38" fmla="*/ 38925 h 606722"/>
              <a:gd name="connsiteX39" fmla="*/ 160743 w 454371"/>
              <a:gd name="connsiteY39" fmla="*/ 38925 h 606722"/>
              <a:gd name="connsiteX40" fmla="*/ 160743 w 454371"/>
              <a:gd name="connsiteY40" fmla="*/ 0 h 606722"/>
              <a:gd name="connsiteX41" fmla="*/ 200439 w 454371"/>
              <a:gd name="connsiteY41" fmla="*/ 0 h 606722"/>
              <a:gd name="connsiteX42" fmla="*/ 200439 w 454371"/>
              <a:gd name="connsiteY42" fmla="*/ 38925 h 606722"/>
              <a:gd name="connsiteX43" fmla="*/ 253932 w 454371"/>
              <a:gd name="connsiteY43" fmla="*/ 38925 h 606722"/>
              <a:gd name="connsiteX44" fmla="*/ 253932 w 454371"/>
              <a:gd name="connsiteY44" fmla="*/ 0 h 606722"/>
              <a:gd name="connsiteX45" fmla="*/ 293539 w 454371"/>
              <a:gd name="connsiteY45" fmla="*/ 0 h 606722"/>
              <a:gd name="connsiteX46" fmla="*/ 293539 w 454371"/>
              <a:gd name="connsiteY46" fmla="*/ 38925 h 606722"/>
              <a:gd name="connsiteX47" fmla="*/ 347120 w 454371"/>
              <a:gd name="connsiteY47" fmla="*/ 38925 h 606722"/>
              <a:gd name="connsiteX48" fmla="*/ 347120 w 454371"/>
              <a:gd name="connsiteY48" fmla="*/ 0 h 606722"/>
              <a:gd name="connsiteX49" fmla="*/ 386727 w 454371"/>
              <a:gd name="connsiteY49" fmla="*/ 0 h 606722"/>
              <a:gd name="connsiteX50" fmla="*/ 386727 w 454371"/>
              <a:gd name="connsiteY50" fmla="*/ 38925 h 606722"/>
              <a:gd name="connsiteX51" fmla="*/ 454371 w 454371"/>
              <a:gd name="connsiteY51" fmla="*/ 38925 h 606722"/>
              <a:gd name="connsiteX52" fmla="*/ 454371 w 454371"/>
              <a:gd name="connsiteY52" fmla="*/ 606722 h 606722"/>
              <a:gd name="connsiteX53" fmla="*/ 0 w 454371"/>
              <a:gd name="connsiteY53" fmla="*/ 606722 h 606722"/>
              <a:gd name="connsiteX54" fmla="*/ 0 w 454371"/>
              <a:gd name="connsiteY54" fmla="*/ 38925 h 606722"/>
              <a:gd name="connsiteX55" fmla="*/ 67644 w 454371"/>
              <a:gd name="connsiteY55" fmla="*/ 38925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54371" h="606722">
                <a:moveTo>
                  <a:pt x="87501" y="480480"/>
                </a:moveTo>
                <a:lnTo>
                  <a:pt x="366870" y="480480"/>
                </a:lnTo>
                <a:lnTo>
                  <a:pt x="366870" y="519997"/>
                </a:lnTo>
                <a:lnTo>
                  <a:pt x="87501" y="519997"/>
                </a:lnTo>
                <a:close/>
                <a:moveTo>
                  <a:pt x="87501" y="381689"/>
                </a:moveTo>
                <a:lnTo>
                  <a:pt x="366870" y="381689"/>
                </a:lnTo>
                <a:lnTo>
                  <a:pt x="366870" y="421276"/>
                </a:lnTo>
                <a:lnTo>
                  <a:pt x="87501" y="421276"/>
                </a:lnTo>
                <a:close/>
                <a:moveTo>
                  <a:pt x="87501" y="282968"/>
                </a:moveTo>
                <a:lnTo>
                  <a:pt x="366870" y="282968"/>
                </a:lnTo>
                <a:lnTo>
                  <a:pt x="366870" y="322626"/>
                </a:lnTo>
                <a:lnTo>
                  <a:pt x="87501" y="322626"/>
                </a:lnTo>
                <a:close/>
                <a:moveTo>
                  <a:pt x="87501" y="184317"/>
                </a:moveTo>
                <a:lnTo>
                  <a:pt x="366870" y="184317"/>
                </a:lnTo>
                <a:lnTo>
                  <a:pt x="366870" y="223904"/>
                </a:lnTo>
                <a:lnTo>
                  <a:pt x="87501" y="223904"/>
                </a:lnTo>
                <a:close/>
                <a:moveTo>
                  <a:pt x="39607" y="78473"/>
                </a:moveTo>
                <a:lnTo>
                  <a:pt x="39607" y="567086"/>
                </a:lnTo>
                <a:lnTo>
                  <a:pt x="414764" y="567086"/>
                </a:lnTo>
                <a:lnTo>
                  <a:pt x="414764" y="78473"/>
                </a:lnTo>
                <a:lnTo>
                  <a:pt x="386727" y="78473"/>
                </a:lnTo>
                <a:lnTo>
                  <a:pt x="386727" y="117310"/>
                </a:lnTo>
                <a:lnTo>
                  <a:pt x="347120" y="117310"/>
                </a:lnTo>
                <a:lnTo>
                  <a:pt x="347120" y="78473"/>
                </a:lnTo>
                <a:lnTo>
                  <a:pt x="293539" y="78473"/>
                </a:lnTo>
                <a:lnTo>
                  <a:pt x="293539" y="117310"/>
                </a:lnTo>
                <a:lnTo>
                  <a:pt x="253932" y="117310"/>
                </a:lnTo>
                <a:lnTo>
                  <a:pt x="253932" y="78473"/>
                </a:lnTo>
                <a:lnTo>
                  <a:pt x="200439" y="78473"/>
                </a:lnTo>
                <a:lnTo>
                  <a:pt x="200439" y="117310"/>
                </a:lnTo>
                <a:lnTo>
                  <a:pt x="160743" y="117310"/>
                </a:lnTo>
                <a:lnTo>
                  <a:pt x="160743" y="78473"/>
                </a:lnTo>
                <a:lnTo>
                  <a:pt x="107251" y="78473"/>
                </a:lnTo>
                <a:lnTo>
                  <a:pt x="107251" y="117310"/>
                </a:lnTo>
                <a:lnTo>
                  <a:pt x="67644" y="117310"/>
                </a:lnTo>
                <a:lnTo>
                  <a:pt x="67644" y="78473"/>
                </a:lnTo>
                <a:close/>
                <a:moveTo>
                  <a:pt x="67644" y="0"/>
                </a:moveTo>
                <a:lnTo>
                  <a:pt x="107251" y="0"/>
                </a:lnTo>
                <a:lnTo>
                  <a:pt x="107251" y="38925"/>
                </a:lnTo>
                <a:lnTo>
                  <a:pt x="160743" y="38925"/>
                </a:lnTo>
                <a:lnTo>
                  <a:pt x="160743" y="0"/>
                </a:lnTo>
                <a:lnTo>
                  <a:pt x="200439" y="0"/>
                </a:lnTo>
                <a:lnTo>
                  <a:pt x="200439" y="38925"/>
                </a:lnTo>
                <a:lnTo>
                  <a:pt x="253932" y="38925"/>
                </a:lnTo>
                <a:lnTo>
                  <a:pt x="253932" y="0"/>
                </a:lnTo>
                <a:lnTo>
                  <a:pt x="293539" y="0"/>
                </a:lnTo>
                <a:lnTo>
                  <a:pt x="293539" y="38925"/>
                </a:lnTo>
                <a:lnTo>
                  <a:pt x="347120" y="38925"/>
                </a:lnTo>
                <a:lnTo>
                  <a:pt x="347120" y="0"/>
                </a:lnTo>
                <a:lnTo>
                  <a:pt x="386727" y="0"/>
                </a:lnTo>
                <a:lnTo>
                  <a:pt x="386727" y="38925"/>
                </a:lnTo>
                <a:lnTo>
                  <a:pt x="454371" y="38925"/>
                </a:lnTo>
                <a:lnTo>
                  <a:pt x="454371" y="606722"/>
                </a:lnTo>
                <a:lnTo>
                  <a:pt x="0" y="606722"/>
                </a:lnTo>
                <a:lnTo>
                  <a:pt x="0" y="38925"/>
                </a:lnTo>
                <a:lnTo>
                  <a:pt x="67644" y="38925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0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7" y="2849254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65787" y="2957866"/>
            <a:ext cx="58128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成果展示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7" y="4266628"/>
            <a:ext cx="5616000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350223" y="3750526"/>
            <a:ext cx="5605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BLUE FRESH GRADUATION REPLY TEMPLATE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01746" y="4387469"/>
            <a:ext cx="6991433" cy="523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When you are old and grey and full of sleep, And nodding by the fire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take down this book. And slowly read, and dream of the soft look 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Your eyes had once</a:t>
            </a: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367338" y="1214438"/>
            <a:ext cx="1457325" cy="145732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777</Words>
  <Application>Microsoft Office PowerPoint</Application>
  <PresentationFormat>宽屏</PresentationFormat>
  <Paragraphs>107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Google Sans</vt:lpstr>
      <vt:lpstr>等线</vt:lpstr>
      <vt:lpstr>等线 Light</vt:lpstr>
      <vt:lpstr>宋体</vt:lpstr>
      <vt:lpstr>微软雅黑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本修 张</cp:lastModifiedBy>
  <cp:revision>79</cp:revision>
  <dcterms:created xsi:type="dcterms:W3CDTF">2019-08-14T01:25:36Z</dcterms:created>
  <dcterms:modified xsi:type="dcterms:W3CDTF">2025-05-14T10:22:22Z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