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422D-55EF-CAD4-4C01-621B4C092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E48F6-F68F-F39C-9F73-420F5C8CB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2092E-4080-08FC-C760-82336524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9346E-8D35-B645-F203-92A1EF27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DEE4-BE2E-65F6-36E7-F3CD7E3BD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6178-2FD9-62EE-D40E-05381909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00EE2-0DFF-8F04-E0CE-AE97B5A3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F8DB-3294-B0E3-5533-AB9E776C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35AB-5C24-5880-2DC0-A9E706B0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E77E-6DFF-E8AF-8035-55121903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5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14E51-CBBD-1A75-B5AC-50D78A642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72022-7E98-A6D8-17DB-FB77D643C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3880F-8DFD-AB97-D2D4-5427D694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D2A7B-5FE1-B6BF-146D-0C700396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B1727-1BE3-3FD3-54C2-C255D297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77F-30B0-1968-6313-D20FFAD9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0DF6-8951-528F-0C42-6204AA5B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41BE1-7717-928F-4AAB-9290C5103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2E7CD-3D7F-0DF6-A3E9-663B65A5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617F-9BA6-F6E5-32AE-2A698C68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0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1C95-9346-075E-F2D0-C80662A0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7274-3180-86BC-EBD4-1830EDF3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3BD5-9FCC-41EB-CC8D-08B87ED9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C91E-C524-A59F-2ABC-AD666B21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7780-D976-8F7F-676F-1934AD09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3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A88D-8B5C-4297-361C-C236565C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8583-F9F9-58B2-AB13-057C762B8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D2E08-4A96-42C6-B341-630B1E2DD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F4029-3C23-5C74-46A0-F4378C06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BCB8-7395-D032-D3EB-69B1E0ED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514AE-186E-DD10-FAF5-4DDD245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5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6806-45F6-FC9D-0757-25EABAF4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52A9A-64AB-243C-5725-70A4A6914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DF869-C35D-0E16-024B-4C615C963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C7BB9-54F1-32BC-4D02-92B687FA6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0FE16-F117-BBE3-84E4-2564FFC7C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CF346-B785-896A-0B04-25E5BDBD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979C5-4C3C-D1AF-CE49-ECE612E7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C843C-9E09-2661-3CEB-D974DCE8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027-9E4E-9C46-2A7B-42EA4872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0AE8-BC84-18CC-619E-D8915EDB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66BDF-01FC-B287-DA31-684CDCD4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5188C-E9C3-D290-0E95-0B6100A0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37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1FBC4-E5C4-5E2E-4DC8-F90837605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2BABA-C4BD-1FF3-FA9E-6367003F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0567-3545-4C47-3B38-8CB78973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2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E50AB-EE5E-9D69-0A01-AA7267C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2901-949E-CF76-86D3-B51A5BCC5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EBF2-F981-1B0C-4C3A-A5BC11EF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D0FC5-1684-CA41-3CA6-5ADDB901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0E5A2-F87A-36D9-B3C2-AD38FDA5D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B325E-0E38-CBBC-0585-EBA4D81B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D019-0FEE-5230-CCEF-67C53F15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F42B0-79F9-39DE-737B-B357464ADD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0775-1913-9667-6EC1-95BFBB3DB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22F3B-0EEE-552C-F3E8-364AAA30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77A09-C221-74A6-057E-228437F9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0C67D-260C-40F8-C393-53C2A6B2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0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BC22F3-2E9D-DABD-940A-94AF95AD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ED3AF-9BB2-DC14-97A5-7C06EBC8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46BF6-2BC1-C216-9462-A275B752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EE294-6237-4DBD-8261-684280428CF4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63E89-1C3C-B32E-A3E5-7DC9F519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A1406-921C-9E2D-520A-C382B69B0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9DE66-42F8-496C-A142-F3E1697B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52A0A9-91BD-4F55-FD35-1384BAAE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12" y="682593"/>
            <a:ext cx="10870569" cy="60072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253EE2-B851-DC1C-455E-8DD56D03C981}"/>
              </a:ext>
            </a:extLst>
          </p:cNvPr>
          <p:cNvSpPr/>
          <p:nvPr/>
        </p:nvSpPr>
        <p:spPr>
          <a:xfrm>
            <a:off x="443001" y="3662072"/>
            <a:ext cx="11035276" cy="807697"/>
          </a:xfrm>
          <a:custGeom>
            <a:avLst/>
            <a:gdLst>
              <a:gd name="connsiteX0" fmla="*/ 0 w 11035276"/>
              <a:gd name="connsiteY0" fmla="*/ 0 h 807697"/>
              <a:gd name="connsiteX1" fmla="*/ 910410 w 11035276"/>
              <a:gd name="connsiteY1" fmla="*/ 0 h 807697"/>
              <a:gd name="connsiteX2" fmla="*/ 1269057 w 11035276"/>
              <a:gd name="connsiteY2" fmla="*/ 0 h 807697"/>
              <a:gd name="connsiteX3" fmla="*/ 1958761 w 11035276"/>
              <a:gd name="connsiteY3" fmla="*/ 0 h 807697"/>
              <a:gd name="connsiteX4" fmla="*/ 2648466 w 11035276"/>
              <a:gd name="connsiteY4" fmla="*/ 0 h 807697"/>
              <a:gd name="connsiteX5" fmla="*/ 3227818 w 11035276"/>
              <a:gd name="connsiteY5" fmla="*/ 0 h 807697"/>
              <a:gd name="connsiteX6" fmla="*/ 3696817 w 11035276"/>
              <a:gd name="connsiteY6" fmla="*/ 0 h 807697"/>
              <a:gd name="connsiteX7" fmla="*/ 4276169 w 11035276"/>
              <a:gd name="connsiteY7" fmla="*/ 0 h 807697"/>
              <a:gd name="connsiteX8" fmla="*/ 4634816 w 11035276"/>
              <a:gd name="connsiteY8" fmla="*/ 0 h 807697"/>
              <a:gd name="connsiteX9" fmla="*/ 5214168 w 11035276"/>
              <a:gd name="connsiteY9" fmla="*/ 0 h 807697"/>
              <a:gd name="connsiteX10" fmla="*/ 6014225 w 11035276"/>
              <a:gd name="connsiteY10" fmla="*/ 0 h 807697"/>
              <a:gd name="connsiteX11" fmla="*/ 6483225 w 11035276"/>
              <a:gd name="connsiteY11" fmla="*/ 0 h 807697"/>
              <a:gd name="connsiteX12" fmla="*/ 7172929 w 11035276"/>
              <a:gd name="connsiteY12" fmla="*/ 0 h 807697"/>
              <a:gd name="connsiteX13" fmla="*/ 7862634 w 11035276"/>
              <a:gd name="connsiteY13" fmla="*/ 0 h 807697"/>
              <a:gd name="connsiteX14" fmla="*/ 8552339 w 11035276"/>
              <a:gd name="connsiteY14" fmla="*/ 0 h 807697"/>
              <a:gd name="connsiteX15" fmla="*/ 9352396 w 11035276"/>
              <a:gd name="connsiteY15" fmla="*/ 0 h 807697"/>
              <a:gd name="connsiteX16" fmla="*/ 9931748 w 11035276"/>
              <a:gd name="connsiteY16" fmla="*/ 0 h 807697"/>
              <a:gd name="connsiteX17" fmla="*/ 11035276 w 11035276"/>
              <a:gd name="connsiteY17" fmla="*/ 0 h 807697"/>
              <a:gd name="connsiteX18" fmla="*/ 11035276 w 11035276"/>
              <a:gd name="connsiteY18" fmla="*/ 420002 h 807697"/>
              <a:gd name="connsiteX19" fmla="*/ 11035276 w 11035276"/>
              <a:gd name="connsiteY19" fmla="*/ 807697 h 807697"/>
              <a:gd name="connsiteX20" fmla="*/ 10124866 w 11035276"/>
              <a:gd name="connsiteY20" fmla="*/ 807697 h 807697"/>
              <a:gd name="connsiteX21" fmla="*/ 9214455 w 11035276"/>
              <a:gd name="connsiteY21" fmla="*/ 807697 h 807697"/>
              <a:gd name="connsiteX22" fmla="*/ 8414398 w 11035276"/>
              <a:gd name="connsiteY22" fmla="*/ 807697 h 807697"/>
              <a:gd name="connsiteX23" fmla="*/ 7835046 w 11035276"/>
              <a:gd name="connsiteY23" fmla="*/ 807697 h 807697"/>
              <a:gd name="connsiteX24" fmla="*/ 7255694 w 11035276"/>
              <a:gd name="connsiteY24" fmla="*/ 807697 h 807697"/>
              <a:gd name="connsiteX25" fmla="*/ 6786695 w 11035276"/>
              <a:gd name="connsiteY25" fmla="*/ 807697 h 807697"/>
              <a:gd name="connsiteX26" fmla="*/ 6317696 w 11035276"/>
              <a:gd name="connsiteY26" fmla="*/ 807697 h 807697"/>
              <a:gd name="connsiteX27" fmla="*/ 5407285 w 11035276"/>
              <a:gd name="connsiteY27" fmla="*/ 807697 h 807697"/>
              <a:gd name="connsiteX28" fmla="*/ 4607228 w 11035276"/>
              <a:gd name="connsiteY28" fmla="*/ 807697 h 807697"/>
              <a:gd name="connsiteX29" fmla="*/ 4248581 w 11035276"/>
              <a:gd name="connsiteY29" fmla="*/ 807697 h 807697"/>
              <a:gd name="connsiteX30" fmla="*/ 3669229 w 11035276"/>
              <a:gd name="connsiteY30" fmla="*/ 807697 h 807697"/>
              <a:gd name="connsiteX31" fmla="*/ 2758819 w 11035276"/>
              <a:gd name="connsiteY31" fmla="*/ 807697 h 807697"/>
              <a:gd name="connsiteX32" fmla="*/ 2289820 w 11035276"/>
              <a:gd name="connsiteY32" fmla="*/ 807697 h 807697"/>
              <a:gd name="connsiteX33" fmla="*/ 1489762 w 11035276"/>
              <a:gd name="connsiteY33" fmla="*/ 807697 h 807697"/>
              <a:gd name="connsiteX34" fmla="*/ 0 w 11035276"/>
              <a:gd name="connsiteY34" fmla="*/ 807697 h 807697"/>
              <a:gd name="connsiteX35" fmla="*/ 0 w 11035276"/>
              <a:gd name="connsiteY35" fmla="*/ 420002 h 807697"/>
              <a:gd name="connsiteX36" fmla="*/ 0 w 11035276"/>
              <a:gd name="connsiteY36" fmla="*/ 0 h 80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035276" h="807697" extrusionOk="0">
                <a:moveTo>
                  <a:pt x="0" y="0"/>
                </a:moveTo>
                <a:cubicBezTo>
                  <a:pt x="208294" y="12554"/>
                  <a:pt x="508621" y="14013"/>
                  <a:pt x="910410" y="0"/>
                </a:cubicBezTo>
                <a:cubicBezTo>
                  <a:pt x="1312199" y="-14013"/>
                  <a:pt x="1138492" y="-4415"/>
                  <a:pt x="1269057" y="0"/>
                </a:cubicBezTo>
                <a:cubicBezTo>
                  <a:pt x="1399622" y="4415"/>
                  <a:pt x="1701169" y="15373"/>
                  <a:pt x="1958761" y="0"/>
                </a:cubicBezTo>
                <a:cubicBezTo>
                  <a:pt x="2216353" y="-15373"/>
                  <a:pt x="2409704" y="-13920"/>
                  <a:pt x="2648466" y="0"/>
                </a:cubicBezTo>
                <a:cubicBezTo>
                  <a:pt x="2887229" y="13920"/>
                  <a:pt x="3081026" y="12679"/>
                  <a:pt x="3227818" y="0"/>
                </a:cubicBezTo>
                <a:cubicBezTo>
                  <a:pt x="3374610" y="-12679"/>
                  <a:pt x="3496858" y="-4811"/>
                  <a:pt x="3696817" y="0"/>
                </a:cubicBezTo>
                <a:cubicBezTo>
                  <a:pt x="3896776" y="4811"/>
                  <a:pt x="4045180" y="-9879"/>
                  <a:pt x="4276169" y="0"/>
                </a:cubicBezTo>
                <a:cubicBezTo>
                  <a:pt x="4507158" y="9879"/>
                  <a:pt x="4481527" y="-6507"/>
                  <a:pt x="4634816" y="0"/>
                </a:cubicBezTo>
                <a:cubicBezTo>
                  <a:pt x="4788105" y="6507"/>
                  <a:pt x="5026123" y="-10914"/>
                  <a:pt x="5214168" y="0"/>
                </a:cubicBezTo>
                <a:cubicBezTo>
                  <a:pt x="5402213" y="10914"/>
                  <a:pt x="5660407" y="7705"/>
                  <a:pt x="6014225" y="0"/>
                </a:cubicBezTo>
                <a:cubicBezTo>
                  <a:pt x="6368043" y="-7705"/>
                  <a:pt x="6282766" y="-13753"/>
                  <a:pt x="6483225" y="0"/>
                </a:cubicBezTo>
                <a:cubicBezTo>
                  <a:pt x="6683684" y="13753"/>
                  <a:pt x="6832218" y="-9032"/>
                  <a:pt x="7172929" y="0"/>
                </a:cubicBezTo>
                <a:cubicBezTo>
                  <a:pt x="7513640" y="9032"/>
                  <a:pt x="7536570" y="-10210"/>
                  <a:pt x="7862634" y="0"/>
                </a:cubicBezTo>
                <a:cubicBezTo>
                  <a:pt x="8188699" y="10210"/>
                  <a:pt x="8271815" y="-7507"/>
                  <a:pt x="8552339" y="0"/>
                </a:cubicBezTo>
                <a:cubicBezTo>
                  <a:pt x="8832864" y="7507"/>
                  <a:pt x="9064548" y="-5983"/>
                  <a:pt x="9352396" y="0"/>
                </a:cubicBezTo>
                <a:cubicBezTo>
                  <a:pt x="9640244" y="5983"/>
                  <a:pt x="9654632" y="24338"/>
                  <a:pt x="9931748" y="0"/>
                </a:cubicBezTo>
                <a:cubicBezTo>
                  <a:pt x="10208864" y="-24338"/>
                  <a:pt x="10649221" y="24183"/>
                  <a:pt x="11035276" y="0"/>
                </a:cubicBezTo>
                <a:cubicBezTo>
                  <a:pt x="11033918" y="115133"/>
                  <a:pt x="11041690" y="291239"/>
                  <a:pt x="11035276" y="420002"/>
                </a:cubicBezTo>
                <a:cubicBezTo>
                  <a:pt x="11028862" y="548765"/>
                  <a:pt x="11027164" y="614842"/>
                  <a:pt x="11035276" y="807697"/>
                </a:cubicBezTo>
                <a:cubicBezTo>
                  <a:pt x="10672798" y="778032"/>
                  <a:pt x="10406813" y="792427"/>
                  <a:pt x="10124866" y="807697"/>
                </a:cubicBezTo>
                <a:cubicBezTo>
                  <a:pt x="9842919" y="822968"/>
                  <a:pt x="9406383" y="769735"/>
                  <a:pt x="9214455" y="807697"/>
                </a:cubicBezTo>
                <a:cubicBezTo>
                  <a:pt x="9022527" y="845659"/>
                  <a:pt x="8681126" y="782732"/>
                  <a:pt x="8414398" y="807697"/>
                </a:cubicBezTo>
                <a:cubicBezTo>
                  <a:pt x="8147670" y="832662"/>
                  <a:pt x="7996433" y="829578"/>
                  <a:pt x="7835046" y="807697"/>
                </a:cubicBezTo>
                <a:cubicBezTo>
                  <a:pt x="7673659" y="785816"/>
                  <a:pt x="7491161" y="798761"/>
                  <a:pt x="7255694" y="807697"/>
                </a:cubicBezTo>
                <a:cubicBezTo>
                  <a:pt x="7020227" y="816633"/>
                  <a:pt x="6891789" y="813405"/>
                  <a:pt x="6786695" y="807697"/>
                </a:cubicBezTo>
                <a:cubicBezTo>
                  <a:pt x="6681601" y="801989"/>
                  <a:pt x="6453771" y="798274"/>
                  <a:pt x="6317696" y="807697"/>
                </a:cubicBezTo>
                <a:cubicBezTo>
                  <a:pt x="6181621" y="817120"/>
                  <a:pt x="5638920" y="801863"/>
                  <a:pt x="5407285" y="807697"/>
                </a:cubicBezTo>
                <a:cubicBezTo>
                  <a:pt x="5175650" y="813531"/>
                  <a:pt x="4787441" y="833402"/>
                  <a:pt x="4607228" y="807697"/>
                </a:cubicBezTo>
                <a:cubicBezTo>
                  <a:pt x="4427015" y="781992"/>
                  <a:pt x="4346585" y="797137"/>
                  <a:pt x="4248581" y="807697"/>
                </a:cubicBezTo>
                <a:cubicBezTo>
                  <a:pt x="4150577" y="818257"/>
                  <a:pt x="3873125" y="779963"/>
                  <a:pt x="3669229" y="807697"/>
                </a:cubicBezTo>
                <a:cubicBezTo>
                  <a:pt x="3465333" y="835431"/>
                  <a:pt x="2979532" y="845102"/>
                  <a:pt x="2758819" y="807697"/>
                </a:cubicBezTo>
                <a:cubicBezTo>
                  <a:pt x="2538106" y="770293"/>
                  <a:pt x="2412506" y="817161"/>
                  <a:pt x="2289820" y="807697"/>
                </a:cubicBezTo>
                <a:cubicBezTo>
                  <a:pt x="2167134" y="798233"/>
                  <a:pt x="1652562" y="785621"/>
                  <a:pt x="1489762" y="807697"/>
                </a:cubicBezTo>
                <a:cubicBezTo>
                  <a:pt x="1326962" y="829773"/>
                  <a:pt x="643189" y="767837"/>
                  <a:pt x="0" y="807697"/>
                </a:cubicBezTo>
                <a:cubicBezTo>
                  <a:pt x="9868" y="628164"/>
                  <a:pt x="1886" y="613256"/>
                  <a:pt x="0" y="420002"/>
                </a:cubicBezTo>
                <a:cubicBezTo>
                  <a:pt x="-1886" y="226749"/>
                  <a:pt x="-2538" y="200089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2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815551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E2C7F-D882-7226-16ED-871CDFFEDF80}"/>
              </a:ext>
            </a:extLst>
          </p:cNvPr>
          <p:cNvSpPr txBox="1"/>
          <p:nvPr/>
        </p:nvSpPr>
        <p:spPr>
          <a:xfrm>
            <a:off x="3350907" y="4009729"/>
            <a:ext cx="5748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Todo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props.key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props.todo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props.edit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props.delete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) /&gt;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5EA14F-F08A-4BCE-469D-6BA4DF60E1AC}"/>
              </a:ext>
            </a:extLst>
          </p:cNvPr>
          <p:cNvSpPr/>
          <p:nvPr/>
        </p:nvSpPr>
        <p:spPr>
          <a:xfrm>
            <a:off x="244219" y="425963"/>
            <a:ext cx="11386458" cy="6361043"/>
          </a:xfrm>
          <a:custGeom>
            <a:avLst/>
            <a:gdLst>
              <a:gd name="connsiteX0" fmla="*/ 0 w 11386458"/>
              <a:gd name="connsiteY0" fmla="*/ 0 h 6361043"/>
              <a:gd name="connsiteX1" fmla="*/ 897521 w 11386458"/>
              <a:gd name="connsiteY1" fmla="*/ 0 h 6361043"/>
              <a:gd name="connsiteX2" fmla="*/ 1225719 w 11386458"/>
              <a:gd name="connsiteY2" fmla="*/ 0 h 6361043"/>
              <a:gd name="connsiteX3" fmla="*/ 1895510 w 11386458"/>
              <a:gd name="connsiteY3" fmla="*/ 0 h 6361043"/>
              <a:gd name="connsiteX4" fmla="*/ 2565302 w 11386458"/>
              <a:gd name="connsiteY4" fmla="*/ 0 h 6361043"/>
              <a:gd name="connsiteX5" fmla="*/ 3121229 w 11386458"/>
              <a:gd name="connsiteY5" fmla="*/ 0 h 6361043"/>
              <a:gd name="connsiteX6" fmla="*/ 3563292 w 11386458"/>
              <a:gd name="connsiteY6" fmla="*/ 0 h 6361043"/>
              <a:gd name="connsiteX7" fmla="*/ 4119219 w 11386458"/>
              <a:gd name="connsiteY7" fmla="*/ 0 h 6361043"/>
              <a:gd name="connsiteX8" fmla="*/ 4447417 w 11386458"/>
              <a:gd name="connsiteY8" fmla="*/ 0 h 6361043"/>
              <a:gd name="connsiteX9" fmla="*/ 5003344 w 11386458"/>
              <a:gd name="connsiteY9" fmla="*/ 0 h 6361043"/>
              <a:gd name="connsiteX10" fmla="*/ 5787000 w 11386458"/>
              <a:gd name="connsiteY10" fmla="*/ 0 h 6361043"/>
              <a:gd name="connsiteX11" fmla="*/ 6229062 w 11386458"/>
              <a:gd name="connsiteY11" fmla="*/ 0 h 6361043"/>
              <a:gd name="connsiteX12" fmla="*/ 6898854 w 11386458"/>
              <a:gd name="connsiteY12" fmla="*/ 0 h 6361043"/>
              <a:gd name="connsiteX13" fmla="*/ 7568646 w 11386458"/>
              <a:gd name="connsiteY13" fmla="*/ 0 h 6361043"/>
              <a:gd name="connsiteX14" fmla="*/ 8238437 w 11386458"/>
              <a:gd name="connsiteY14" fmla="*/ 0 h 6361043"/>
              <a:gd name="connsiteX15" fmla="*/ 9022093 w 11386458"/>
              <a:gd name="connsiteY15" fmla="*/ 0 h 6361043"/>
              <a:gd name="connsiteX16" fmla="*/ 9578021 w 11386458"/>
              <a:gd name="connsiteY16" fmla="*/ 0 h 6361043"/>
              <a:gd name="connsiteX17" fmla="*/ 10247812 w 11386458"/>
              <a:gd name="connsiteY17" fmla="*/ 0 h 6361043"/>
              <a:gd name="connsiteX18" fmla="*/ 11386458 w 11386458"/>
              <a:gd name="connsiteY18" fmla="*/ 0 h 6361043"/>
              <a:gd name="connsiteX19" fmla="*/ 11386458 w 11386458"/>
              <a:gd name="connsiteY19" fmla="*/ 445273 h 6361043"/>
              <a:gd name="connsiteX20" fmla="*/ 11386458 w 11386458"/>
              <a:gd name="connsiteY20" fmla="*/ 1208598 h 6361043"/>
              <a:gd name="connsiteX21" fmla="*/ 11386458 w 11386458"/>
              <a:gd name="connsiteY21" fmla="*/ 1781092 h 6361043"/>
              <a:gd name="connsiteX22" fmla="*/ 11386458 w 11386458"/>
              <a:gd name="connsiteY22" fmla="*/ 2289975 h 6361043"/>
              <a:gd name="connsiteX23" fmla="*/ 11386458 w 11386458"/>
              <a:gd name="connsiteY23" fmla="*/ 2989690 h 6361043"/>
              <a:gd name="connsiteX24" fmla="*/ 11386458 w 11386458"/>
              <a:gd name="connsiteY24" fmla="*/ 3562184 h 6361043"/>
              <a:gd name="connsiteX25" fmla="*/ 11386458 w 11386458"/>
              <a:gd name="connsiteY25" fmla="*/ 4071068 h 6361043"/>
              <a:gd name="connsiteX26" fmla="*/ 11386458 w 11386458"/>
              <a:gd name="connsiteY26" fmla="*/ 4579951 h 6361043"/>
              <a:gd name="connsiteX27" fmla="*/ 11386458 w 11386458"/>
              <a:gd name="connsiteY27" fmla="*/ 5152445 h 6361043"/>
              <a:gd name="connsiteX28" fmla="*/ 11386458 w 11386458"/>
              <a:gd name="connsiteY28" fmla="*/ 6361043 h 6361043"/>
              <a:gd name="connsiteX29" fmla="*/ 10944396 w 11386458"/>
              <a:gd name="connsiteY29" fmla="*/ 6361043 h 6361043"/>
              <a:gd name="connsiteX30" fmla="*/ 10388468 w 11386458"/>
              <a:gd name="connsiteY30" fmla="*/ 6361043 h 6361043"/>
              <a:gd name="connsiteX31" fmla="*/ 9490948 w 11386458"/>
              <a:gd name="connsiteY31" fmla="*/ 6361043 h 6361043"/>
              <a:gd name="connsiteX32" fmla="*/ 9048885 w 11386458"/>
              <a:gd name="connsiteY32" fmla="*/ 6361043 h 6361043"/>
              <a:gd name="connsiteX33" fmla="*/ 8265229 w 11386458"/>
              <a:gd name="connsiteY33" fmla="*/ 6361043 h 6361043"/>
              <a:gd name="connsiteX34" fmla="*/ 7367708 w 11386458"/>
              <a:gd name="connsiteY34" fmla="*/ 6361043 h 6361043"/>
              <a:gd name="connsiteX35" fmla="*/ 6925646 w 11386458"/>
              <a:gd name="connsiteY35" fmla="*/ 6361043 h 6361043"/>
              <a:gd name="connsiteX36" fmla="*/ 6597448 w 11386458"/>
              <a:gd name="connsiteY36" fmla="*/ 6361043 h 6361043"/>
              <a:gd name="connsiteX37" fmla="*/ 5699927 w 11386458"/>
              <a:gd name="connsiteY37" fmla="*/ 6361043 h 6361043"/>
              <a:gd name="connsiteX38" fmla="*/ 4916271 w 11386458"/>
              <a:gd name="connsiteY38" fmla="*/ 6361043 h 6361043"/>
              <a:gd name="connsiteX39" fmla="*/ 4246479 w 11386458"/>
              <a:gd name="connsiteY39" fmla="*/ 6361043 h 6361043"/>
              <a:gd name="connsiteX40" fmla="*/ 3804417 w 11386458"/>
              <a:gd name="connsiteY40" fmla="*/ 6361043 h 6361043"/>
              <a:gd name="connsiteX41" fmla="*/ 3134625 w 11386458"/>
              <a:gd name="connsiteY41" fmla="*/ 6361043 h 6361043"/>
              <a:gd name="connsiteX42" fmla="*/ 2806427 w 11386458"/>
              <a:gd name="connsiteY42" fmla="*/ 6361043 h 6361043"/>
              <a:gd name="connsiteX43" fmla="*/ 2250500 w 11386458"/>
              <a:gd name="connsiteY43" fmla="*/ 6361043 h 6361043"/>
              <a:gd name="connsiteX44" fmla="*/ 1694573 w 11386458"/>
              <a:gd name="connsiteY44" fmla="*/ 6361043 h 6361043"/>
              <a:gd name="connsiteX45" fmla="*/ 1138646 w 11386458"/>
              <a:gd name="connsiteY45" fmla="*/ 6361043 h 6361043"/>
              <a:gd name="connsiteX46" fmla="*/ 696583 w 11386458"/>
              <a:gd name="connsiteY46" fmla="*/ 6361043 h 6361043"/>
              <a:gd name="connsiteX47" fmla="*/ 0 w 11386458"/>
              <a:gd name="connsiteY47" fmla="*/ 6361043 h 6361043"/>
              <a:gd name="connsiteX48" fmla="*/ 0 w 11386458"/>
              <a:gd name="connsiteY48" fmla="*/ 5661328 h 6361043"/>
              <a:gd name="connsiteX49" fmla="*/ 0 w 11386458"/>
              <a:gd name="connsiteY49" fmla="*/ 4961614 h 6361043"/>
              <a:gd name="connsiteX50" fmla="*/ 0 w 11386458"/>
              <a:gd name="connsiteY50" fmla="*/ 4452730 h 6361043"/>
              <a:gd name="connsiteX51" fmla="*/ 0 w 11386458"/>
              <a:gd name="connsiteY51" fmla="*/ 3880236 h 6361043"/>
              <a:gd name="connsiteX52" fmla="*/ 0 w 11386458"/>
              <a:gd name="connsiteY52" fmla="*/ 3180522 h 6361043"/>
              <a:gd name="connsiteX53" fmla="*/ 0 w 11386458"/>
              <a:gd name="connsiteY53" fmla="*/ 2735248 h 6361043"/>
              <a:gd name="connsiteX54" fmla="*/ 0 w 11386458"/>
              <a:gd name="connsiteY54" fmla="*/ 2035534 h 6361043"/>
              <a:gd name="connsiteX55" fmla="*/ 0 w 11386458"/>
              <a:gd name="connsiteY55" fmla="*/ 1590261 h 6361043"/>
              <a:gd name="connsiteX56" fmla="*/ 0 w 11386458"/>
              <a:gd name="connsiteY56" fmla="*/ 826936 h 6361043"/>
              <a:gd name="connsiteX57" fmla="*/ 0 w 11386458"/>
              <a:gd name="connsiteY57" fmla="*/ 0 h 6361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1386458" h="6361043" extrusionOk="0">
                <a:moveTo>
                  <a:pt x="0" y="0"/>
                </a:moveTo>
                <a:cubicBezTo>
                  <a:pt x="255494" y="-11205"/>
                  <a:pt x="675382" y="12638"/>
                  <a:pt x="897521" y="0"/>
                </a:cubicBezTo>
                <a:cubicBezTo>
                  <a:pt x="1119660" y="-12638"/>
                  <a:pt x="1085660" y="16122"/>
                  <a:pt x="1225719" y="0"/>
                </a:cubicBezTo>
                <a:cubicBezTo>
                  <a:pt x="1365778" y="-16122"/>
                  <a:pt x="1683401" y="20538"/>
                  <a:pt x="1895510" y="0"/>
                </a:cubicBezTo>
                <a:cubicBezTo>
                  <a:pt x="2107619" y="-20538"/>
                  <a:pt x="2325045" y="-28718"/>
                  <a:pt x="2565302" y="0"/>
                </a:cubicBezTo>
                <a:cubicBezTo>
                  <a:pt x="2805559" y="28718"/>
                  <a:pt x="2906912" y="-26187"/>
                  <a:pt x="3121229" y="0"/>
                </a:cubicBezTo>
                <a:cubicBezTo>
                  <a:pt x="3335546" y="26187"/>
                  <a:pt x="3408222" y="-16607"/>
                  <a:pt x="3563292" y="0"/>
                </a:cubicBezTo>
                <a:cubicBezTo>
                  <a:pt x="3718362" y="16607"/>
                  <a:pt x="4000651" y="314"/>
                  <a:pt x="4119219" y="0"/>
                </a:cubicBezTo>
                <a:cubicBezTo>
                  <a:pt x="4237787" y="-314"/>
                  <a:pt x="4318022" y="2957"/>
                  <a:pt x="4447417" y="0"/>
                </a:cubicBezTo>
                <a:cubicBezTo>
                  <a:pt x="4576812" y="-2957"/>
                  <a:pt x="4778200" y="-23200"/>
                  <a:pt x="5003344" y="0"/>
                </a:cubicBezTo>
                <a:cubicBezTo>
                  <a:pt x="5228488" y="23200"/>
                  <a:pt x="5412575" y="-29898"/>
                  <a:pt x="5787000" y="0"/>
                </a:cubicBezTo>
                <a:cubicBezTo>
                  <a:pt x="6161425" y="29898"/>
                  <a:pt x="6098009" y="-6733"/>
                  <a:pt x="6229062" y="0"/>
                </a:cubicBezTo>
                <a:cubicBezTo>
                  <a:pt x="6360115" y="6733"/>
                  <a:pt x="6651208" y="-31171"/>
                  <a:pt x="6898854" y="0"/>
                </a:cubicBezTo>
                <a:cubicBezTo>
                  <a:pt x="7146500" y="31171"/>
                  <a:pt x="7391461" y="-19330"/>
                  <a:pt x="7568646" y="0"/>
                </a:cubicBezTo>
                <a:cubicBezTo>
                  <a:pt x="7745831" y="19330"/>
                  <a:pt x="8020563" y="-30110"/>
                  <a:pt x="8238437" y="0"/>
                </a:cubicBezTo>
                <a:cubicBezTo>
                  <a:pt x="8456311" y="30110"/>
                  <a:pt x="8834776" y="-14838"/>
                  <a:pt x="9022093" y="0"/>
                </a:cubicBezTo>
                <a:cubicBezTo>
                  <a:pt x="9209410" y="14838"/>
                  <a:pt x="9391245" y="-986"/>
                  <a:pt x="9578021" y="0"/>
                </a:cubicBezTo>
                <a:cubicBezTo>
                  <a:pt x="9764797" y="986"/>
                  <a:pt x="10031130" y="-29719"/>
                  <a:pt x="10247812" y="0"/>
                </a:cubicBezTo>
                <a:cubicBezTo>
                  <a:pt x="10464494" y="29719"/>
                  <a:pt x="10990579" y="-23002"/>
                  <a:pt x="11386458" y="0"/>
                </a:cubicBezTo>
                <a:cubicBezTo>
                  <a:pt x="11402058" y="181589"/>
                  <a:pt x="11403068" y="313956"/>
                  <a:pt x="11386458" y="445273"/>
                </a:cubicBezTo>
                <a:cubicBezTo>
                  <a:pt x="11369848" y="576590"/>
                  <a:pt x="11392400" y="934998"/>
                  <a:pt x="11386458" y="1208598"/>
                </a:cubicBezTo>
                <a:cubicBezTo>
                  <a:pt x="11380516" y="1482199"/>
                  <a:pt x="11378888" y="1530925"/>
                  <a:pt x="11386458" y="1781092"/>
                </a:cubicBezTo>
                <a:cubicBezTo>
                  <a:pt x="11394028" y="2031259"/>
                  <a:pt x="11408117" y="2107670"/>
                  <a:pt x="11386458" y="2289975"/>
                </a:cubicBezTo>
                <a:cubicBezTo>
                  <a:pt x="11364799" y="2472280"/>
                  <a:pt x="11383379" y="2791440"/>
                  <a:pt x="11386458" y="2989690"/>
                </a:cubicBezTo>
                <a:cubicBezTo>
                  <a:pt x="11389537" y="3187940"/>
                  <a:pt x="11362608" y="3285359"/>
                  <a:pt x="11386458" y="3562184"/>
                </a:cubicBezTo>
                <a:cubicBezTo>
                  <a:pt x="11410308" y="3839009"/>
                  <a:pt x="11391511" y="3821253"/>
                  <a:pt x="11386458" y="4071068"/>
                </a:cubicBezTo>
                <a:cubicBezTo>
                  <a:pt x="11381405" y="4320883"/>
                  <a:pt x="11367924" y="4351251"/>
                  <a:pt x="11386458" y="4579951"/>
                </a:cubicBezTo>
                <a:cubicBezTo>
                  <a:pt x="11404992" y="4808651"/>
                  <a:pt x="11398903" y="4970261"/>
                  <a:pt x="11386458" y="5152445"/>
                </a:cubicBezTo>
                <a:cubicBezTo>
                  <a:pt x="11374013" y="5334629"/>
                  <a:pt x="11364799" y="5778930"/>
                  <a:pt x="11386458" y="6361043"/>
                </a:cubicBezTo>
                <a:cubicBezTo>
                  <a:pt x="11223267" y="6358960"/>
                  <a:pt x="11117904" y="6373489"/>
                  <a:pt x="10944396" y="6361043"/>
                </a:cubicBezTo>
                <a:cubicBezTo>
                  <a:pt x="10770888" y="6348597"/>
                  <a:pt x="10642148" y="6348826"/>
                  <a:pt x="10388468" y="6361043"/>
                </a:cubicBezTo>
                <a:cubicBezTo>
                  <a:pt x="10134788" y="6373260"/>
                  <a:pt x="9792092" y="6360370"/>
                  <a:pt x="9490948" y="6361043"/>
                </a:cubicBezTo>
                <a:cubicBezTo>
                  <a:pt x="9189804" y="6361716"/>
                  <a:pt x="9159128" y="6361032"/>
                  <a:pt x="9048885" y="6361043"/>
                </a:cubicBezTo>
                <a:cubicBezTo>
                  <a:pt x="8938642" y="6361054"/>
                  <a:pt x="8478495" y="6324058"/>
                  <a:pt x="8265229" y="6361043"/>
                </a:cubicBezTo>
                <a:cubicBezTo>
                  <a:pt x="8051963" y="6398028"/>
                  <a:pt x="7594439" y="6348536"/>
                  <a:pt x="7367708" y="6361043"/>
                </a:cubicBezTo>
                <a:cubicBezTo>
                  <a:pt x="7140977" y="6373550"/>
                  <a:pt x="7076067" y="6364915"/>
                  <a:pt x="6925646" y="6361043"/>
                </a:cubicBezTo>
                <a:cubicBezTo>
                  <a:pt x="6775225" y="6357171"/>
                  <a:pt x="6704283" y="6372812"/>
                  <a:pt x="6597448" y="6361043"/>
                </a:cubicBezTo>
                <a:cubicBezTo>
                  <a:pt x="6490613" y="6349274"/>
                  <a:pt x="6071163" y="6333692"/>
                  <a:pt x="5699927" y="6361043"/>
                </a:cubicBezTo>
                <a:cubicBezTo>
                  <a:pt x="5328691" y="6388394"/>
                  <a:pt x="5105296" y="6383903"/>
                  <a:pt x="4916271" y="6361043"/>
                </a:cubicBezTo>
                <a:cubicBezTo>
                  <a:pt x="4727246" y="6338183"/>
                  <a:pt x="4398123" y="6354593"/>
                  <a:pt x="4246479" y="6361043"/>
                </a:cubicBezTo>
                <a:cubicBezTo>
                  <a:pt x="4094835" y="6367493"/>
                  <a:pt x="3969184" y="6365372"/>
                  <a:pt x="3804417" y="6361043"/>
                </a:cubicBezTo>
                <a:cubicBezTo>
                  <a:pt x="3639650" y="6356714"/>
                  <a:pt x="3468557" y="6394330"/>
                  <a:pt x="3134625" y="6361043"/>
                </a:cubicBezTo>
                <a:cubicBezTo>
                  <a:pt x="2800693" y="6327756"/>
                  <a:pt x="2883250" y="6354770"/>
                  <a:pt x="2806427" y="6361043"/>
                </a:cubicBezTo>
                <a:cubicBezTo>
                  <a:pt x="2729604" y="6367316"/>
                  <a:pt x="2457053" y="6366115"/>
                  <a:pt x="2250500" y="6361043"/>
                </a:cubicBezTo>
                <a:cubicBezTo>
                  <a:pt x="2043947" y="6355971"/>
                  <a:pt x="1958097" y="6352879"/>
                  <a:pt x="1694573" y="6361043"/>
                </a:cubicBezTo>
                <a:cubicBezTo>
                  <a:pt x="1431049" y="6369207"/>
                  <a:pt x="1347580" y="6374640"/>
                  <a:pt x="1138646" y="6361043"/>
                </a:cubicBezTo>
                <a:cubicBezTo>
                  <a:pt x="929712" y="6347446"/>
                  <a:pt x="898856" y="6358916"/>
                  <a:pt x="696583" y="6361043"/>
                </a:cubicBezTo>
                <a:cubicBezTo>
                  <a:pt x="494310" y="6363170"/>
                  <a:pt x="139953" y="6328657"/>
                  <a:pt x="0" y="6361043"/>
                </a:cubicBezTo>
                <a:cubicBezTo>
                  <a:pt x="15933" y="6061966"/>
                  <a:pt x="4368" y="5925665"/>
                  <a:pt x="0" y="5661328"/>
                </a:cubicBezTo>
                <a:cubicBezTo>
                  <a:pt x="-4368" y="5396991"/>
                  <a:pt x="-20466" y="5244934"/>
                  <a:pt x="0" y="4961614"/>
                </a:cubicBezTo>
                <a:cubicBezTo>
                  <a:pt x="20466" y="4678294"/>
                  <a:pt x="2515" y="4640436"/>
                  <a:pt x="0" y="4452730"/>
                </a:cubicBezTo>
                <a:cubicBezTo>
                  <a:pt x="-2515" y="4265024"/>
                  <a:pt x="18186" y="4146213"/>
                  <a:pt x="0" y="3880236"/>
                </a:cubicBezTo>
                <a:cubicBezTo>
                  <a:pt x="-18186" y="3614259"/>
                  <a:pt x="17875" y="3379382"/>
                  <a:pt x="0" y="3180522"/>
                </a:cubicBezTo>
                <a:cubicBezTo>
                  <a:pt x="-17875" y="2981662"/>
                  <a:pt x="17693" y="2868136"/>
                  <a:pt x="0" y="2735248"/>
                </a:cubicBezTo>
                <a:cubicBezTo>
                  <a:pt x="-17693" y="2602360"/>
                  <a:pt x="2074" y="2327637"/>
                  <a:pt x="0" y="2035534"/>
                </a:cubicBezTo>
                <a:cubicBezTo>
                  <a:pt x="-2074" y="1743431"/>
                  <a:pt x="-2772" y="1797857"/>
                  <a:pt x="0" y="1590261"/>
                </a:cubicBezTo>
                <a:cubicBezTo>
                  <a:pt x="2772" y="1382665"/>
                  <a:pt x="-15260" y="1176739"/>
                  <a:pt x="0" y="826936"/>
                </a:cubicBezTo>
                <a:cubicBezTo>
                  <a:pt x="15260" y="477134"/>
                  <a:pt x="-30028" y="324851"/>
                  <a:pt x="0" y="0"/>
                </a:cubicBezTo>
                <a:close/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2815551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5DAA1-D7A7-9E14-FA22-26C29045FDD0}"/>
              </a:ext>
            </a:extLst>
          </p:cNvPr>
          <p:cNvSpPr txBox="1"/>
          <p:nvPr/>
        </p:nvSpPr>
        <p:spPr>
          <a:xfrm>
            <a:off x="3435155" y="2889921"/>
            <a:ext cx="2002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SimpleTodoList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/&gt;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31C18-1184-0896-6F2A-1C41D47CDBE9}"/>
              </a:ext>
            </a:extLst>
          </p:cNvPr>
          <p:cNvSpPr txBox="1"/>
          <p:nvPr/>
        </p:nvSpPr>
        <p:spPr>
          <a:xfrm>
            <a:off x="6976711" y="3104960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{edit(id), delete(id)}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DCEA6F-D380-10B1-BB05-47D1CE0CCB58}"/>
              </a:ext>
            </a:extLst>
          </p:cNvPr>
          <p:cNvSpPr txBox="1"/>
          <p:nvPr/>
        </p:nvSpPr>
        <p:spPr>
          <a:xfrm>
            <a:off x="6990436" y="2735628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{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todos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(key, activity)}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7015441-6858-38B1-D517-BE23F94C2C62}"/>
              </a:ext>
            </a:extLst>
          </p:cNvPr>
          <p:cNvCxnSpPr>
            <a:cxnSpLocks/>
          </p:cNvCxnSpPr>
          <p:nvPr/>
        </p:nvCxnSpPr>
        <p:spPr>
          <a:xfrm rot="5400000">
            <a:off x="6898861" y="3425181"/>
            <a:ext cx="650468" cy="56197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E2696C6-8025-7203-E2A4-B517D74CBA0E}"/>
              </a:ext>
            </a:extLst>
          </p:cNvPr>
          <p:cNvCxnSpPr>
            <a:cxnSpLocks/>
          </p:cNvCxnSpPr>
          <p:nvPr/>
        </p:nvCxnSpPr>
        <p:spPr>
          <a:xfrm rot="5400000">
            <a:off x="8003198" y="3525991"/>
            <a:ext cx="574537" cy="3553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C209655-9D60-D940-AC7B-42448305D6CD}"/>
              </a:ext>
            </a:extLst>
          </p:cNvPr>
          <p:cNvSpPr/>
          <p:nvPr/>
        </p:nvSpPr>
        <p:spPr>
          <a:xfrm>
            <a:off x="419810" y="572684"/>
            <a:ext cx="11035276" cy="2005974"/>
          </a:xfrm>
          <a:custGeom>
            <a:avLst/>
            <a:gdLst>
              <a:gd name="connsiteX0" fmla="*/ 0 w 11035276"/>
              <a:gd name="connsiteY0" fmla="*/ 0 h 2005974"/>
              <a:gd name="connsiteX1" fmla="*/ 910410 w 11035276"/>
              <a:gd name="connsiteY1" fmla="*/ 0 h 2005974"/>
              <a:gd name="connsiteX2" fmla="*/ 1269057 w 11035276"/>
              <a:gd name="connsiteY2" fmla="*/ 0 h 2005974"/>
              <a:gd name="connsiteX3" fmla="*/ 1958761 w 11035276"/>
              <a:gd name="connsiteY3" fmla="*/ 0 h 2005974"/>
              <a:gd name="connsiteX4" fmla="*/ 2648466 w 11035276"/>
              <a:gd name="connsiteY4" fmla="*/ 0 h 2005974"/>
              <a:gd name="connsiteX5" fmla="*/ 3227818 w 11035276"/>
              <a:gd name="connsiteY5" fmla="*/ 0 h 2005974"/>
              <a:gd name="connsiteX6" fmla="*/ 3696817 w 11035276"/>
              <a:gd name="connsiteY6" fmla="*/ 0 h 2005974"/>
              <a:gd name="connsiteX7" fmla="*/ 4276169 w 11035276"/>
              <a:gd name="connsiteY7" fmla="*/ 0 h 2005974"/>
              <a:gd name="connsiteX8" fmla="*/ 4634816 w 11035276"/>
              <a:gd name="connsiteY8" fmla="*/ 0 h 2005974"/>
              <a:gd name="connsiteX9" fmla="*/ 5214168 w 11035276"/>
              <a:gd name="connsiteY9" fmla="*/ 0 h 2005974"/>
              <a:gd name="connsiteX10" fmla="*/ 6014225 w 11035276"/>
              <a:gd name="connsiteY10" fmla="*/ 0 h 2005974"/>
              <a:gd name="connsiteX11" fmla="*/ 6483225 w 11035276"/>
              <a:gd name="connsiteY11" fmla="*/ 0 h 2005974"/>
              <a:gd name="connsiteX12" fmla="*/ 7172929 w 11035276"/>
              <a:gd name="connsiteY12" fmla="*/ 0 h 2005974"/>
              <a:gd name="connsiteX13" fmla="*/ 7862634 w 11035276"/>
              <a:gd name="connsiteY13" fmla="*/ 0 h 2005974"/>
              <a:gd name="connsiteX14" fmla="*/ 8552339 w 11035276"/>
              <a:gd name="connsiteY14" fmla="*/ 0 h 2005974"/>
              <a:gd name="connsiteX15" fmla="*/ 9352396 w 11035276"/>
              <a:gd name="connsiteY15" fmla="*/ 0 h 2005974"/>
              <a:gd name="connsiteX16" fmla="*/ 9931748 w 11035276"/>
              <a:gd name="connsiteY16" fmla="*/ 0 h 2005974"/>
              <a:gd name="connsiteX17" fmla="*/ 11035276 w 11035276"/>
              <a:gd name="connsiteY17" fmla="*/ 0 h 2005974"/>
              <a:gd name="connsiteX18" fmla="*/ 11035276 w 11035276"/>
              <a:gd name="connsiteY18" fmla="*/ 708777 h 2005974"/>
              <a:gd name="connsiteX19" fmla="*/ 11035276 w 11035276"/>
              <a:gd name="connsiteY19" fmla="*/ 1377435 h 2005974"/>
              <a:gd name="connsiteX20" fmla="*/ 11035276 w 11035276"/>
              <a:gd name="connsiteY20" fmla="*/ 2005974 h 2005974"/>
              <a:gd name="connsiteX21" fmla="*/ 10455924 w 11035276"/>
              <a:gd name="connsiteY21" fmla="*/ 2005974 h 2005974"/>
              <a:gd name="connsiteX22" fmla="*/ 9655867 w 11035276"/>
              <a:gd name="connsiteY22" fmla="*/ 2005974 h 2005974"/>
              <a:gd name="connsiteX23" fmla="*/ 9076515 w 11035276"/>
              <a:gd name="connsiteY23" fmla="*/ 2005974 h 2005974"/>
              <a:gd name="connsiteX24" fmla="*/ 8497163 w 11035276"/>
              <a:gd name="connsiteY24" fmla="*/ 2005974 h 2005974"/>
              <a:gd name="connsiteX25" fmla="*/ 8028163 w 11035276"/>
              <a:gd name="connsiteY25" fmla="*/ 2005974 h 2005974"/>
              <a:gd name="connsiteX26" fmla="*/ 7559164 w 11035276"/>
              <a:gd name="connsiteY26" fmla="*/ 2005974 h 2005974"/>
              <a:gd name="connsiteX27" fmla="*/ 6648754 w 11035276"/>
              <a:gd name="connsiteY27" fmla="*/ 2005974 h 2005974"/>
              <a:gd name="connsiteX28" fmla="*/ 5848696 w 11035276"/>
              <a:gd name="connsiteY28" fmla="*/ 2005974 h 2005974"/>
              <a:gd name="connsiteX29" fmla="*/ 5490050 w 11035276"/>
              <a:gd name="connsiteY29" fmla="*/ 2005974 h 2005974"/>
              <a:gd name="connsiteX30" fmla="*/ 4910698 w 11035276"/>
              <a:gd name="connsiteY30" fmla="*/ 2005974 h 2005974"/>
              <a:gd name="connsiteX31" fmla="*/ 4000288 w 11035276"/>
              <a:gd name="connsiteY31" fmla="*/ 2005974 h 2005974"/>
              <a:gd name="connsiteX32" fmla="*/ 3531288 w 11035276"/>
              <a:gd name="connsiteY32" fmla="*/ 2005974 h 2005974"/>
              <a:gd name="connsiteX33" fmla="*/ 2731231 w 11035276"/>
              <a:gd name="connsiteY33" fmla="*/ 2005974 h 2005974"/>
              <a:gd name="connsiteX34" fmla="*/ 1820821 w 11035276"/>
              <a:gd name="connsiteY34" fmla="*/ 2005974 h 2005974"/>
              <a:gd name="connsiteX35" fmla="*/ 1351821 w 11035276"/>
              <a:gd name="connsiteY35" fmla="*/ 2005974 h 2005974"/>
              <a:gd name="connsiteX36" fmla="*/ 993175 w 11035276"/>
              <a:gd name="connsiteY36" fmla="*/ 2005974 h 2005974"/>
              <a:gd name="connsiteX37" fmla="*/ 0 w 11035276"/>
              <a:gd name="connsiteY37" fmla="*/ 2005974 h 2005974"/>
              <a:gd name="connsiteX38" fmla="*/ 0 w 11035276"/>
              <a:gd name="connsiteY38" fmla="*/ 1317256 h 2005974"/>
              <a:gd name="connsiteX39" fmla="*/ 0 w 11035276"/>
              <a:gd name="connsiteY39" fmla="*/ 688718 h 2005974"/>
              <a:gd name="connsiteX40" fmla="*/ 0 w 11035276"/>
              <a:gd name="connsiteY40" fmla="*/ 0 h 200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1035276" h="2005974" extrusionOk="0">
                <a:moveTo>
                  <a:pt x="0" y="0"/>
                </a:moveTo>
                <a:cubicBezTo>
                  <a:pt x="208294" y="12554"/>
                  <a:pt x="508621" y="14013"/>
                  <a:pt x="910410" y="0"/>
                </a:cubicBezTo>
                <a:cubicBezTo>
                  <a:pt x="1312199" y="-14013"/>
                  <a:pt x="1138492" y="-4415"/>
                  <a:pt x="1269057" y="0"/>
                </a:cubicBezTo>
                <a:cubicBezTo>
                  <a:pt x="1399622" y="4415"/>
                  <a:pt x="1701169" y="15373"/>
                  <a:pt x="1958761" y="0"/>
                </a:cubicBezTo>
                <a:cubicBezTo>
                  <a:pt x="2216353" y="-15373"/>
                  <a:pt x="2409704" y="-13920"/>
                  <a:pt x="2648466" y="0"/>
                </a:cubicBezTo>
                <a:cubicBezTo>
                  <a:pt x="2887229" y="13920"/>
                  <a:pt x="3081026" y="12679"/>
                  <a:pt x="3227818" y="0"/>
                </a:cubicBezTo>
                <a:cubicBezTo>
                  <a:pt x="3374610" y="-12679"/>
                  <a:pt x="3496858" y="-4811"/>
                  <a:pt x="3696817" y="0"/>
                </a:cubicBezTo>
                <a:cubicBezTo>
                  <a:pt x="3896776" y="4811"/>
                  <a:pt x="4045180" y="-9879"/>
                  <a:pt x="4276169" y="0"/>
                </a:cubicBezTo>
                <a:cubicBezTo>
                  <a:pt x="4507158" y="9879"/>
                  <a:pt x="4481527" y="-6507"/>
                  <a:pt x="4634816" y="0"/>
                </a:cubicBezTo>
                <a:cubicBezTo>
                  <a:pt x="4788105" y="6507"/>
                  <a:pt x="5026123" y="-10914"/>
                  <a:pt x="5214168" y="0"/>
                </a:cubicBezTo>
                <a:cubicBezTo>
                  <a:pt x="5402213" y="10914"/>
                  <a:pt x="5660407" y="7705"/>
                  <a:pt x="6014225" y="0"/>
                </a:cubicBezTo>
                <a:cubicBezTo>
                  <a:pt x="6368043" y="-7705"/>
                  <a:pt x="6282766" y="-13753"/>
                  <a:pt x="6483225" y="0"/>
                </a:cubicBezTo>
                <a:cubicBezTo>
                  <a:pt x="6683684" y="13753"/>
                  <a:pt x="6832218" y="-9032"/>
                  <a:pt x="7172929" y="0"/>
                </a:cubicBezTo>
                <a:cubicBezTo>
                  <a:pt x="7513640" y="9032"/>
                  <a:pt x="7536570" y="-10210"/>
                  <a:pt x="7862634" y="0"/>
                </a:cubicBezTo>
                <a:cubicBezTo>
                  <a:pt x="8188699" y="10210"/>
                  <a:pt x="8271815" y="-7507"/>
                  <a:pt x="8552339" y="0"/>
                </a:cubicBezTo>
                <a:cubicBezTo>
                  <a:pt x="8832864" y="7507"/>
                  <a:pt x="9064548" y="-5983"/>
                  <a:pt x="9352396" y="0"/>
                </a:cubicBezTo>
                <a:cubicBezTo>
                  <a:pt x="9640244" y="5983"/>
                  <a:pt x="9654632" y="24338"/>
                  <a:pt x="9931748" y="0"/>
                </a:cubicBezTo>
                <a:cubicBezTo>
                  <a:pt x="10208864" y="-24338"/>
                  <a:pt x="10649221" y="24183"/>
                  <a:pt x="11035276" y="0"/>
                </a:cubicBezTo>
                <a:cubicBezTo>
                  <a:pt x="11062296" y="336435"/>
                  <a:pt x="11048938" y="443857"/>
                  <a:pt x="11035276" y="708777"/>
                </a:cubicBezTo>
                <a:cubicBezTo>
                  <a:pt x="11021614" y="973697"/>
                  <a:pt x="11008938" y="1169456"/>
                  <a:pt x="11035276" y="1377435"/>
                </a:cubicBezTo>
                <a:cubicBezTo>
                  <a:pt x="11061614" y="1585414"/>
                  <a:pt x="11010472" y="1782099"/>
                  <a:pt x="11035276" y="2005974"/>
                </a:cubicBezTo>
                <a:cubicBezTo>
                  <a:pt x="10756412" y="1994303"/>
                  <a:pt x="10682463" y="2023954"/>
                  <a:pt x="10455924" y="2005974"/>
                </a:cubicBezTo>
                <a:cubicBezTo>
                  <a:pt x="10229385" y="1987994"/>
                  <a:pt x="9922595" y="1981009"/>
                  <a:pt x="9655867" y="2005974"/>
                </a:cubicBezTo>
                <a:cubicBezTo>
                  <a:pt x="9389139" y="2030939"/>
                  <a:pt x="9237902" y="2027855"/>
                  <a:pt x="9076515" y="2005974"/>
                </a:cubicBezTo>
                <a:cubicBezTo>
                  <a:pt x="8915128" y="1984093"/>
                  <a:pt x="8732630" y="1997038"/>
                  <a:pt x="8497163" y="2005974"/>
                </a:cubicBezTo>
                <a:cubicBezTo>
                  <a:pt x="8261696" y="2014910"/>
                  <a:pt x="8136383" y="2014757"/>
                  <a:pt x="8028163" y="2005974"/>
                </a:cubicBezTo>
                <a:cubicBezTo>
                  <a:pt x="7919943" y="1997191"/>
                  <a:pt x="7695239" y="1996551"/>
                  <a:pt x="7559164" y="2005974"/>
                </a:cubicBezTo>
                <a:cubicBezTo>
                  <a:pt x="7423089" y="2015397"/>
                  <a:pt x="6876170" y="1996806"/>
                  <a:pt x="6648754" y="2005974"/>
                </a:cubicBezTo>
                <a:cubicBezTo>
                  <a:pt x="6421338" y="2015143"/>
                  <a:pt x="6029724" y="2034199"/>
                  <a:pt x="5848696" y="2005974"/>
                </a:cubicBezTo>
                <a:cubicBezTo>
                  <a:pt x="5667668" y="1977749"/>
                  <a:pt x="5580482" y="2022605"/>
                  <a:pt x="5490050" y="2005974"/>
                </a:cubicBezTo>
                <a:cubicBezTo>
                  <a:pt x="5399618" y="1989343"/>
                  <a:pt x="5114594" y="1978240"/>
                  <a:pt x="4910698" y="2005974"/>
                </a:cubicBezTo>
                <a:cubicBezTo>
                  <a:pt x="4706802" y="2033708"/>
                  <a:pt x="4221001" y="2043379"/>
                  <a:pt x="4000288" y="2005974"/>
                </a:cubicBezTo>
                <a:cubicBezTo>
                  <a:pt x="3779575" y="1968570"/>
                  <a:pt x="3660828" y="2019254"/>
                  <a:pt x="3531288" y="2005974"/>
                </a:cubicBezTo>
                <a:cubicBezTo>
                  <a:pt x="3401748" y="1992694"/>
                  <a:pt x="3129910" y="1979105"/>
                  <a:pt x="2731231" y="2005974"/>
                </a:cubicBezTo>
                <a:cubicBezTo>
                  <a:pt x="2332552" y="2032843"/>
                  <a:pt x="2252802" y="2036420"/>
                  <a:pt x="1820821" y="2005974"/>
                </a:cubicBezTo>
                <a:cubicBezTo>
                  <a:pt x="1388840" y="1975529"/>
                  <a:pt x="1553931" y="2016919"/>
                  <a:pt x="1351821" y="2005974"/>
                </a:cubicBezTo>
                <a:cubicBezTo>
                  <a:pt x="1149711" y="1995029"/>
                  <a:pt x="1152458" y="1996157"/>
                  <a:pt x="993175" y="2005974"/>
                </a:cubicBezTo>
                <a:cubicBezTo>
                  <a:pt x="833892" y="2015791"/>
                  <a:pt x="452669" y="1972514"/>
                  <a:pt x="0" y="2005974"/>
                </a:cubicBezTo>
                <a:cubicBezTo>
                  <a:pt x="25604" y="1802335"/>
                  <a:pt x="-12762" y="1509547"/>
                  <a:pt x="0" y="1317256"/>
                </a:cubicBezTo>
                <a:cubicBezTo>
                  <a:pt x="12762" y="1124965"/>
                  <a:pt x="-28862" y="946066"/>
                  <a:pt x="0" y="688718"/>
                </a:cubicBezTo>
                <a:cubicBezTo>
                  <a:pt x="28862" y="431370"/>
                  <a:pt x="32851" y="284668"/>
                  <a:pt x="0" y="0"/>
                </a:cubicBezTo>
                <a:close/>
              </a:path>
            </a:pathLst>
          </a:custGeom>
          <a:noFill/>
          <a:ln w="57150"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8155511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714E2-3077-F7E9-6483-42BEF5D9A5AB}"/>
              </a:ext>
            </a:extLst>
          </p:cNvPr>
          <p:cNvSpPr txBox="1"/>
          <p:nvPr/>
        </p:nvSpPr>
        <p:spPr>
          <a:xfrm>
            <a:off x="3920384" y="975503"/>
            <a:ext cx="1258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&lt;Navbar /&gt;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42A6D9F-4B2C-AA8E-E7B7-E80AD4E907D4}"/>
              </a:ext>
            </a:extLst>
          </p:cNvPr>
          <p:cNvCxnSpPr/>
          <p:nvPr/>
        </p:nvCxnSpPr>
        <p:spPr>
          <a:xfrm>
            <a:off x="7224095" y="4134678"/>
            <a:ext cx="2570314" cy="164706"/>
          </a:xfrm>
          <a:prstGeom prst="curved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313B3B5-929D-9BBD-C432-A3F9E5CE00A8}"/>
              </a:ext>
            </a:extLst>
          </p:cNvPr>
          <p:cNvCxnSpPr/>
          <p:nvPr/>
        </p:nvCxnSpPr>
        <p:spPr>
          <a:xfrm flipV="1">
            <a:off x="8468141" y="3750268"/>
            <a:ext cx="2084376" cy="315652"/>
          </a:xfrm>
          <a:prstGeom prst="curvedConnector3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4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46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Ghaeli, Reza R.</dc:creator>
  <cp:lastModifiedBy>Ghaeli, Reza R.</cp:lastModifiedBy>
  <cp:revision>5</cp:revision>
  <dcterms:created xsi:type="dcterms:W3CDTF">2023-04-04T19:47:26Z</dcterms:created>
  <dcterms:modified xsi:type="dcterms:W3CDTF">2023-04-06T18:41:47Z</dcterms:modified>
</cp:coreProperties>
</file>