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6"/>
  </p:handoutMasterIdLst>
  <p:sldIdLst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ctive-states-basket-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137160"/>
            <a:ext cx="10534015" cy="6584315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esktop-design"/>
          <p:cNvPicPr>
            <a:picLocks noChangeAspect="1"/>
          </p:cNvPicPr>
          <p:nvPr/>
        </p:nvPicPr>
        <p:blipFill>
          <a:blip r:embed="rId1"/>
          <a:srcRect b="84152"/>
          <a:stretch>
            <a:fillRect/>
          </a:stretch>
        </p:blipFill>
        <p:spPr>
          <a:xfrm>
            <a:off x="1066800" y="1591310"/>
            <a:ext cx="10057765" cy="9963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9280" y="601980"/>
            <a:ext cx="9166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3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if we</a:t>
            </a:r>
            <a:r>
              <a:rPr lang="en-US" altLang="en-US" sz="3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 look at the header </a:t>
            </a:r>
            <a:r>
              <a:rPr lang="" altLang="en-US" sz="3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we will noice that</a:t>
            </a:r>
            <a:endParaRPr lang="" altLang="en-US" sz="36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4530" y="2780665"/>
            <a:ext cx="85490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the header is divided into two main sections separated by a space between them </a:t>
            </a:r>
            <a:endParaRPr lang="" altLang="en-US" sz="28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965960" y="4288790"/>
            <a:ext cx="8562340" cy="1486535"/>
            <a:chOff x="3062" y="6369"/>
            <a:chExt cx="14836" cy="2341"/>
          </a:xfrm>
        </p:grpSpPr>
        <p:pic>
          <p:nvPicPr>
            <p:cNvPr id="20" name="Picture 19" descr="desktop-design"/>
            <p:cNvPicPr>
              <a:picLocks noChangeAspect="1"/>
            </p:cNvPicPr>
            <p:nvPr/>
          </p:nvPicPr>
          <p:blipFill>
            <a:blip r:embed="rId1"/>
            <a:srcRect l="9085" r="7589" b="82202"/>
            <a:stretch>
              <a:fillRect/>
            </a:stretch>
          </p:blipFill>
          <p:spPr>
            <a:xfrm>
              <a:off x="3062" y="6670"/>
              <a:ext cx="14656" cy="20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1" name="Group 20"/>
            <p:cNvGrpSpPr/>
            <p:nvPr/>
          </p:nvGrpSpPr>
          <p:grpSpPr>
            <a:xfrm>
              <a:off x="3062" y="6369"/>
              <a:ext cx="14836" cy="2040"/>
              <a:chOff x="3040" y="6369"/>
              <a:chExt cx="14836" cy="20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40" y="6369"/>
                <a:ext cx="8524" cy="184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06" y="6434"/>
                <a:ext cx="2770" cy="197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8825" y="586105"/>
            <a:ext cx="91763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each of the two sections is divided into two other sections</a:t>
            </a:r>
            <a:endParaRPr lang="" altLang="en-US" sz="28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625600" y="1688465"/>
            <a:ext cx="8562340" cy="1486535"/>
            <a:chOff x="3062" y="6369"/>
            <a:chExt cx="14836" cy="2341"/>
          </a:xfrm>
        </p:grpSpPr>
        <p:pic>
          <p:nvPicPr>
            <p:cNvPr id="20" name="Picture 19" descr="desktop-design"/>
            <p:cNvPicPr>
              <a:picLocks noChangeAspect="1"/>
            </p:cNvPicPr>
            <p:nvPr/>
          </p:nvPicPr>
          <p:blipFill>
            <a:blip r:embed="rId1"/>
            <a:srcRect l="9085" r="7589" b="82202"/>
            <a:stretch>
              <a:fillRect/>
            </a:stretch>
          </p:blipFill>
          <p:spPr>
            <a:xfrm>
              <a:off x="3062" y="6670"/>
              <a:ext cx="14656" cy="20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1" name="Group 20"/>
            <p:cNvGrpSpPr/>
            <p:nvPr/>
          </p:nvGrpSpPr>
          <p:grpSpPr>
            <a:xfrm>
              <a:off x="3062" y="6369"/>
              <a:ext cx="14836" cy="2040"/>
              <a:chOff x="3040" y="6369"/>
              <a:chExt cx="14836" cy="20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40" y="6369"/>
                <a:ext cx="8524" cy="184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106" y="6434"/>
                <a:ext cx="2770" cy="197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325245" y="3980815"/>
            <a:ext cx="5750560" cy="1294130"/>
            <a:chOff x="1883" y="6215"/>
            <a:chExt cx="9056" cy="2038"/>
          </a:xfrm>
        </p:grpSpPr>
        <p:grpSp>
          <p:nvGrpSpPr>
            <p:cNvPr id="8" name="Group 7"/>
            <p:cNvGrpSpPr/>
            <p:nvPr/>
          </p:nvGrpSpPr>
          <p:grpSpPr>
            <a:xfrm>
              <a:off x="1883" y="6215"/>
              <a:ext cx="9056" cy="2038"/>
              <a:chOff x="1604" y="6215"/>
              <a:chExt cx="9056" cy="2038"/>
            </a:xfrm>
          </p:grpSpPr>
          <p:pic>
            <p:nvPicPr>
              <p:cNvPr id="6" name="Picture 5" descr="desktop-design"/>
              <p:cNvPicPr>
                <a:picLocks noChangeAspect="1"/>
              </p:cNvPicPr>
              <p:nvPr/>
            </p:nvPicPr>
            <p:blipFill>
              <a:blip r:embed="rId1"/>
              <a:srcRect l="7456" r="43159" b="82212"/>
              <a:stretch>
                <a:fillRect/>
              </a:stretch>
            </p:blipFill>
            <p:spPr>
              <a:xfrm>
                <a:off x="1604" y="6215"/>
                <a:ext cx="9056" cy="2039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687" y="6548"/>
                <a:ext cx="2791" cy="105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057" y="6419"/>
              <a:ext cx="5411" cy="131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9029700" y="3074035"/>
            <a:ext cx="286385" cy="9067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>
            <a:off x="9620250" y="3148965"/>
            <a:ext cx="122555" cy="8318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9" name="Group 28"/>
          <p:cNvGrpSpPr/>
          <p:nvPr/>
        </p:nvGrpSpPr>
        <p:grpSpPr>
          <a:xfrm>
            <a:off x="8402320" y="3940810"/>
            <a:ext cx="1971040" cy="1261110"/>
            <a:chOff x="13232" y="6343"/>
            <a:chExt cx="3104" cy="1986"/>
          </a:xfrm>
        </p:grpSpPr>
        <p:grpSp>
          <p:nvGrpSpPr>
            <p:cNvPr id="25" name="Group 24"/>
            <p:cNvGrpSpPr/>
            <p:nvPr/>
          </p:nvGrpSpPr>
          <p:grpSpPr>
            <a:xfrm>
              <a:off x="13232" y="6343"/>
              <a:ext cx="3104" cy="1986"/>
              <a:chOff x="13367" y="6269"/>
              <a:chExt cx="3104" cy="1986"/>
            </a:xfrm>
          </p:grpSpPr>
          <p:pic>
            <p:nvPicPr>
              <p:cNvPr id="26" name="Picture 25" descr="desktop-design"/>
              <p:cNvPicPr>
                <a:picLocks noChangeAspect="1"/>
              </p:cNvPicPr>
              <p:nvPr/>
            </p:nvPicPr>
            <p:blipFill>
              <a:blip r:embed="rId1"/>
              <a:srcRect l="76091" t="-869" r="7589" b="84172"/>
              <a:stretch>
                <a:fillRect/>
              </a:stretch>
            </p:blipFill>
            <p:spPr>
              <a:xfrm>
                <a:off x="13367" y="6269"/>
                <a:ext cx="3105" cy="1986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13861" y="6665"/>
                <a:ext cx="945" cy="81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14852" y="6739"/>
              <a:ext cx="794" cy="96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>
            <a:off x="2571115" y="2930525"/>
            <a:ext cx="668020" cy="10909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" name="Straight Arrow Connector 30"/>
          <p:cNvCxnSpPr/>
          <p:nvPr/>
        </p:nvCxnSpPr>
        <p:spPr>
          <a:xfrm>
            <a:off x="3825240" y="2985135"/>
            <a:ext cx="518160" cy="10229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930140" y="1120775"/>
            <a:ext cx="233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header</a:t>
            </a:r>
            <a:endParaRPr lang="" altLang="en-US" sz="28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3230" y="598805"/>
            <a:ext cx="6980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let’s draw our schema</a:t>
            </a:r>
            <a:endParaRPr lang="" altLang="en-US" sz="28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54605" y="2413000"/>
            <a:ext cx="238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left-section</a:t>
            </a:r>
            <a:endParaRPr lang="" altLang="en-US" sz="2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61860" y="2550160"/>
            <a:ext cx="238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right</a:t>
            </a:r>
            <a:r>
              <a:rPr lang="en-US" altLang="en-US" sz="2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-section</a:t>
            </a:r>
            <a:endParaRPr lang="en-US" altLang="en-US" sz="2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3300" y="3789680"/>
            <a:ext cx="204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logo</a:t>
            </a:r>
            <a:endParaRPr lang="" altLang="en-US" sz="2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887470" y="3789680"/>
            <a:ext cx="204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links</a:t>
            </a:r>
            <a:endParaRPr lang="" altLang="en-US" sz="2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37960" y="3789680"/>
            <a:ext cx="139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cart</a:t>
            </a:r>
            <a:endParaRPr lang="" altLang="en-US" sz="2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655050" y="3789680"/>
            <a:ext cx="139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avatar</a:t>
            </a:r>
            <a:endParaRPr lang="" altLang="en-US" sz="2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16280" y="381000"/>
            <a:ext cx="852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the HTML code of the header:</a:t>
            </a:r>
            <a:endParaRPr lang="" altLang="en-US" sz="28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9714" t="26325" r="34717" b="10895"/>
          <a:stretch>
            <a:fillRect/>
          </a:stretch>
        </p:blipFill>
        <p:spPr>
          <a:xfrm>
            <a:off x="238760" y="1349375"/>
            <a:ext cx="6805295" cy="436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4822" r="-465"/>
          <a:stretch>
            <a:fillRect/>
          </a:stretch>
        </p:blipFill>
        <p:spPr>
          <a:xfrm>
            <a:off x="6757670" y="3795395"/>
            <a:ext cx="5339715" cy="287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active-states-basket-empty"/>
          <p:cNvPicPr>
            <a:picLocks noChangeAspect="1"/>
          </p:cNvPicPr>
          <p:nvPr/>
        </p:nvPicPr>
        <p:blipFill>
          <a:blip r:embed="rId1"/>
          <a:srcRect t="-415" r="-1109" b="87183"/>
          <a:stretch>
            <a:fillRect/>
          </a:stretch>
        </p:blipFill>
        <p:spPr>
          <a:xfrm>
            <a:off x="640080" y="2562225"/>
            <a:ext cx="10650855" cy="871220"/>
          </a:xfrm>
          <a:prstGeom prst="rect">
            <a:avLst/>
          </a:prstGeom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125220" y="530860"/>
            <a:ext cx="968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adding the css code to style the header</a:t>
            </a:r>
            <a:endParaRPr lang="" altLang="en-US" sz="28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7136" t="15061" r="58280" b="10895"/>
          <a:stretch>
            <a:fillRect/>
          </a:stretch>
        </p:blipFill>
        <p:spPr>
          <a:xfrm>
            <a:off x="384810" y="636905"/>
            <a:ext cx="4505960" cy="5066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Presentation</Application>
  <PresentationFormat>宽屏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Times New Roman</vt:lpstr>
      <vt:lpstr>Comic Sans MS</vt:lpstr>
      <vt:lpstr>Chilanka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</dc:creator>
  <cp:lastModifiedBy>mona</cp:lastModifiedBy>
  <cp:revision>22</cp:revision>
  <dcterms:created xsi:type="dcterms:W3CDTF">2024-06-24T19:22:54Z</dcterms:created>
  <dcterms:modified xsi:type="dcterms:W3CDTF">2024-06-24T19:22:54Z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