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4B-4C4D-4438-9E11-B37F4E9C698B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C76-FF9B-436C-BB7D-5CC2B7F35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orient="vert"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4B-4C4D-4438-9E11-B37F4E9C698B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C76-FF9B-436C-BB7D-5CC2B7F35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4B-4C4D-4438-9E11-B37F4E9C698B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C76-FF9B-436C-BB7D-5CC2B7F35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4B-4C4D-4438-9E11-B37F4E9C698B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C76-FF9B-436C-BB7D-5CC2B7F35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4B-4C4D-4438-9E11-B37F4E9C698B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C76-FF9B-436C-BB7D-5CC2B7F35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orient="vert"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4B-4C4D-4438-9E11-B37F4E9C698B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C76-FF9B-436C-BB7D-5CC2B7F35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4B-4C4D-4438-9E11-B37F4E9C698B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C76-FF9B-436C-BB7D-5CC2B7F35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4B-4C4D-4438-9E11-B37F4E9C698B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C76-FF9B-436C-BB7D-5CC2B7F35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4B-4C4D-4438-9E11-B37F4E9C698B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C76-FF9B-436C-BB7D-5CC2B7F35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4B-4C4D-4438-9E11-B37F4E9C698B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0C76-FF9B-436C-BB7D-5CC2B7F35A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 orient="vert"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054B-4C4D-4438-9E11-B37F4E9C698B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4070C76-FF9B-436C-BB7D-5CC2B7F35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split orient="vert"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E5054B-4C4D-4438-9E11-B37F4E9C698B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070C76-FF9B-436C-BB7D-5CC2B7F35AB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plit orient="vert" dir="in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991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dwardian Script ITC" pitchFamily="66" charset="0"/>
              </a:rPr>
              <a:t>welcome</a:t>
            </a:r>
            <a:endParaRPr lang="en-US" sz="991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Edwardian Script ITC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2667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esktop\RAKI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3574" y="1400174"/>
            <a:ext cx="7210425" cy="5457825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P\Desktop\RAKI\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162" y="1371600"/>
            <a:ext cx="7081838" cy="548640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HP\Desktop\RAKI\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8077200" cy="556260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HP\Desktop\RAKI\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14450"/>
            <a:ext cx="7315200" cy="554355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HP\Desktop\RAKI\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2" y="1752600"/>
            <a:ext cx="7748588" cy="502920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P\Desktop\RAKI\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47800"/>
            <a:ext cx="7324725" cy="5410199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P\Desktop\RAKI\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650" y="1295399"/>
            <a:ext cx="7753350" cy="5410201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HP\Desktop\RAKI\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4462" y="2209800"/>
            <a:ext cx="7729538" cy="4648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14400" y="1066800"/>
            <a:ext cx="356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u="sng" dirty="0" smtClean="0">
                <a:solidFill>
                  <a:srgbClr val="FF0000"/>
                </a:solidFill>
              </a:rPr>
              <a:t>APPLICATON: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HP\Desktop\RAKI\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7324" y="2209800"/>
            <a:ext cx="7686675" cy="4648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8200" y="9906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u="sng" dirty="0" smtClean="0">
                <a:solidFill>
                  <a:srgbClr val="FF0000"/>
                </a:solidFill>
              </a:rPr>
              <a:t>CONCLUSION: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525418">
            <a:off x="2627291" y="1932057"/>
            <a:ext cx="1708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THANK YOU…..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133600"/>
            <a:ext cx="693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Name : </a:t>
            </a:r>
            <a:r>
              <a:rPr lang="en-US" sz="4000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Rakhi</a:t>
            </a:r>
            <a:r>
              <a:rPr lang="en-US" sz="4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Dipak</a:t>
            </a:r>
            <a:r>
              <a:rPr lang="en-US" sz="4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Lokhande</a:t>
            </a:r>
            <a:endParaRPr lang="en-US" sz="4000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just"/>
            <a:r>
              <a:rPr lang="en-US" sz="4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Department : Physics</a:t>
            </a:r>
          </a:p>
          <a:p>
            <a:pPr algn="just"/>
            <a:r>
              <a:rPr lang="en-US" sz="4000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Sem</a:t>
            </a:r>
            <a:r>
              <a:rPr lang="en-US" sz="4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: </a:t>
            </a:r>
            <a:r>
              <a:rPr lang="en-US" sz="4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Msc</a:t>
            </a:r>
            <a:r>
              <a:rPr lang="en-US" sz="4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3rd</a:t>
            </a:r>
            <a:endParaRPr lang="en-US" sz="40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8956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u="sng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72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askerville Old Face" pitchFamily="18" charset="0"/>
              </a:rPr>
              <a:t>X-Ray Diffraction: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4600" y="1500366"/>
            <a:ext cx="3048000" cy="7078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1" algn="ctr"/>
            <a:r>
              <a:rPr lang="en-US" sz="40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arrington" pitchFamily="82" charset="0"/>
              </a:rPr>
              <a:t>TOPIC :</a:t>
            </a:r>
            <a:endParaRPr lang="en-US" sz="4000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arrington" pitchFamily="82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83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99060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u="sng" dirty="0" smtClean="0">
                <a:solidFill>
                  <a:srgbClr val="FF0000"/>
                </a:solidFill>
                <a:latin typeface="Arial Black" pitchFamily="34" charset="0"/>
              </a:rPr>
              <a:t>Content</a:t>
            </a:r>
            <a:r>
              <a:rPr lang="en-US" sz="4000" dirty="0" smtClean="0">
                <a:solidFill>
                  <a:srgbClr val="FF0000"/>
                </a:solidFill>
                <a:latin typeface="Arial Black" pitchFamily="34" charset="0"/>
              </a:rPr>
              <a:t> :</a:t>
            </a:r>
            <a:endParaRPr lang="en-US" sz="4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2438400"/>
            <a:ext cx="541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latin typeface="Bell MT" pitchFamily="18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latin typeface="Bell MT" pitchFamily="18" charset="0"/>
              </a:rPr>
              <a:t>GENERATION OF X-RAYS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latin typeface="Bell MT" pitchFamily="18" charset="0"/>
              </a:rPr>
              <a:t>PRINCIPLE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latin typeface="Bell MT" pitchFamily="18" charset="0"/>
              </a:rPr>
              <a:t>INSTRUMENTATION 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latin typeface="Bell MT" pitchFamily="18" charset="0"/>
              </a:rPr>
              <a:t>METHODS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latin typeface="Bell MT" pitchFamily="18" charset="0"/>
              </a:rPr>
              <a:t>APPLICATION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latin typeface="Bell MT" pitchFamily="18" charset="0"/>
              </a:rPr>
              <a:t>CONCLUSIONS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latin typeface="Bell MT" pitchFamily="18" charset="0"/>
              </a:rPr>
              <a:t>REFERENCE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ownloads\WhatsApp Image 2022-12-11 at 1.09.45 P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81200"/>
            <a:ext cx="7467600" cy="4876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143000" y="914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u="sng" dirty="0" smtClean="0">
                <a:solidFill>
                  <a:srgbClr val="FF0000"/>
                </a:solidFill>
              </a:rPr>
              <a:t>INTROUCTION: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RAKI\X-R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287" y="2362200"/>
            <a:ext cx="7072313" cy="4495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1" y="12954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 smtClean="0">
                <a:solidFill>
                  <a:srgbClr val="FF0000"/>
                </a:solidFill>
              </a:rPr>
              <a:t>GENRATION OF X-RAY: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295400" y="914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u="sng" dirty="0" smtClean="0">
                <a:solidFill>
                  <a:srgbClr val="FF0000"/>
                </a:solidFill>
              </a:rPr>
              <a:t>PRINCIPLE: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HP\Desktop\RAKI\PRINCIP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550" y="1828800"/>
            <a:ext cx="7791450" cy="502920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RAKI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3087" y="1905000"/>
            <a:ext cx="7300913" cy="4953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9200" y="838200"/>
            <a:ext cx="4628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u="sng" dirty="0" smtClean="0">
                <a:solidFill>
                  <a:srgbClr val="FF0000"/>
                </a:solidFill>
              </a:rPr>
              <a:t>INSRUMANTTION: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esktop\RAKI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2209800"/>
            <a:ext cx="7315200" cy="4648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TextBox 6"/>
          <p:cNvSpPr txBox="1"/>
          <p:nvPr/>
        </p:nvSpPr>
        <p:spPr>
          <a:xfrm>
            <a:off x="1295400" y="914400"/>
            <a:ext cx="3016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u="sng" dirty="0" smtClean="0">
                <a:solidFill>
                  <a:srgbClr val="FF0000"/>
                </a:solidFill>
              </a:rPr>
              <a:t>METHODS: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235</TotalTime>
  <Words>48</Words>
  <Application>Microsoft Office PowerPoint</Application>
  <PresentationFormat>On-screen Show (4:3)</PresentationFormat>
  <Paragraphs>24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welcome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HP</dc:creator>
  <cp:lastModifiedBy>HP</cp:lastModifiedBy>
  <cp:revision>26</cp:revision>
  <dcterms:created xsi:type="dcterms:W3CDTF">2022-12-10T13:46:41Z</dcterms:created>
  <dcterms:modified xsi:type="dcterms:W3CDTF">2022-12-11T14:14:42Z</dcterms:modified>
</cp:coreProperties>
</file>