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82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A0DB1-11B8-455E-ABC2-AEE28270538F}" v="39" dt="2021-07-31T11:43:1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2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6BC3-8A52-4F73-B6C5-89D12534ACDE}" type="datetimeFigureOut">
              <a:rPr lang="en-SG" smtClean="0"/>
              <a:t>31/7/2021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E6C38-63CE-42B8-972B-798ABEE3B6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65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67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941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80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41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E6C38-63CE-42B8-972B-798ABEE3B6D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46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A9E1-EFFA-49F5-9FCB-69AE83939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0973C-9AFB-4503-82E3-218F6386E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2FD0-ED65-411A-9FE3-980F5585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C98F-D113-46C8-8538-51EBE7A08F7D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65E6-1B71-43BC-96D4-CAA713D6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C893-9906-4728-8681-C31584ED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5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EA32-5149-4451-934C-F79E5E6C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A1973-E1F1-4499-B56D-7760A2BCB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BB67-C431-4045-8075-6C7C073A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029-5294-4B0D-98CF-AD8254943852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4761-3ABD-4E2A-BA70-43521662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528F4-6F47-4DF7-9EA2-62816026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6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023FB-15BB-4179-9690-707BC317B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1087-C214-45BC-887B-D2A567B5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B0F7-3A3D-406D-B0D2-B5ECDD10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311E-27C8-4CB0-B72C-78C9EA30726A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8FD6-9B95-4120-9E92-30E7C983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0032-BDE0-49CD-88D1-1474F54E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9B4C-ED27-464A-B4C9-A135E5C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9C4D-4B8F-4545-B4ED-D626BE05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149B-8BC8-475F-8F99-6617B751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D1A3-F1BD-4498-B251-0548D6BBF5EC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15DF-7C76-419C-BF18-D101A49F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2123-3899-4968-982B-E99F865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17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42B-0FF1-4674-ADA2-10293D7E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4700B-D7DE-4FF2-ACF8-44FC1344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0406-3669-483A-B835-525C4775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9FC1-215E-43A6-A9F8-25D5ECA64040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1B5A-477E-4419-90BD-6CC58A6D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3A0C-3131-4515-BACF-15792C8E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1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B7FA-68D9-494B-97B6-4EDB6052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5C51-0D42-4803-9329-09CB656FD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B6D7-D3C5-4E36-963B-7423B29E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3D8A4-5380-4D7E-B806-F5C3F572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FE6-3D55-4E04-B105-ACC3081B75FE}" type="datetime1">
              <a:rPr lang="en-SG" smtClean="0"/>
              <a:t>31/7/2021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68B8-86A5-48BF-8194-692EBF04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F34B3-444B-4553-AD02-9D58514E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9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D14-8016-47C4-8A73-C01260BB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CC01-4199-4110-B438-850B11DC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F147C-FAD7-4C3F-9C93-2A2C3B5BA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0E6FE-632B-4099-B6AA-C59F53A71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00361-7C09-4EF0-845B-356D8812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9FAF2-2EAB-41C7-A25E-85F773E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284-11E8-4F8D-8D09-D0A7623DE7F5}" type="datetime1">
              <a:rPr lang="en-SG" smtClean="0"/>
              <a:t>31/7/2021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3CAF4-0B46-4ADE-A1AC-6A12E629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0B7DC-C2E6-423E-AF50-6C9D4A4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0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08A2-A79A-46D8-B202-1184CE67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4657A-40D9-4B07-BBA6-9A4B75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971C-7421-4305-A199-61FC6869D428}" type="datetime1">
              <a:rPr lang="en-SG" smtClean="0"/>
              <a:t>31/7/2021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715AF-FEEC-4F5A-BC66-33E42550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D1CE8-433B-456C-A90E-218564E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8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35635-21A0-433D-8CFC-05E555A4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8397-6182-4F05-AE9F-22837D031441}" type="datetime1">
              <a:rPr lang="en-SG" smtClean="0"/>
              <a:t>31/7/2021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4EBF-9975-4A0B-8E83-C1FDAD03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C176-32BC-47F2-B815-512EC171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70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A778-F08A-42ED-87C9-403E6E31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2ECC-C2B9-43B3-B3A7-1D1F448D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63E3-EA69-4E5A-B834-170D440D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04FBA-E467-4DF7-84CD-DAA8E5E3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A3A7-FF86-409F-9DAF-F0BA3AF9C497}" type="datetime1">
              <a:rPr lang="en-SG" smtClean="0"/>
              <a:t>31/7/2021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0F8B-9D25-46AB-A321-A9B5334C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73814-1C97-40E3-9B0D-FD249AE0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5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D132-11D8-4147-B401-EE920B00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B1FEF-B1D5-4C82-9F26-94507E0D3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2A43-11B1-43C3-8FAC-57C6E8BB6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D46E5-7342-4423-8D73-69DE413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E775-DED3-450F-8CF7-A7AE99E9B942}" type="datetime1">
              <a:rPr lang="en-SG" smtClean="0"/>
              <a:t>31/7/2021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74C0-F03D-4479-A81B-226F1251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E5326-DAE3-40CC-8E48-7569F183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5B8CD-BEDE-48CA-AA5E-F41953EC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DC373-6E0F-41FD-9FCA-DB92ACF4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7FB4-1F2E-49A3-ABBA-267061320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FA68-AA71-4D57-9E7F-BE024D9F1F9B}" type="datetime1">
              <a:rPr lang="en-SG" smtClean="0"/>
              <a:t>31/7/2021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CB11-49CD-4163-ACA7-F04E84931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FA25-C976-4921-9D2A-64594EC83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5BF1-1BB3-427C-87BF-91D4FF76E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2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search-files-filing-folder-287677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search-sign-vector-draw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search-sign-vector-draw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search-sign-vector-drawing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search-sign-vector-drawin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search-sign-vector-drawing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svg.org/search-sign-vector-drawin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search-sign-vector-draw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search-sign-vector-draw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search-sign-vector-draw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nalisa-prusty/I-Access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C7720-981B-4603-A026-7CCB113C5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GB" sz="4800" b="1"/>
              <a:t>I-Access Search Program</a:t>
            </a:r>
            <a:endParaRPr lang="en-SG" sz="48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9A387-BBBE-4442-81F4-E668B768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GB" b="1" dirty="0"/>
              <a:t>A learning Project submitted by </a:t>
            </a:r>
          </a:p>
          <a:p>
            <a:pPr algn="l"/>
            <a:r>
              <a:rPr lang="en-GB" b="1" dirty="0"/>
              <a:t>Monalisa </a:t>
            </a:r>
            <a:r>
              <a:rPr lang="en-GB" b="1" dirty="0" err="1"/>
              <a:t>Prusty</a:t>
            </a:r>
            <a:endParaRPr lang="en-GB" b="1" dirty="0"/>
          </a:p>
          <a:p>
            <a:pPr algn="l"/>
            <a:r>
              <a:rPr lang="en-GB" b="1" dirty="0"/>
              <a:t>31 July 2021</a:t>
            </a:r>
            <a:endParaRPr lang="en-SG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CA103D9-C8E3-477F-B5BD-5425B374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41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60" name="Freeform: Shape 4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4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EDBC4D3F-3098-483F-97A8-3A1644A3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867" y="4650703"/>
            <a:ext cx="6933895" cy="1137098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9600">
                <a:solidFill>
                  <a:schemeClr val="tx2"/>
                </a:solidFill>
              </a:rPr>
              <a:t>THANK YOU</a:t>
            </a:r>
            <a:endParaRPr lang="en-US" sz="96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087F-9B74-430E-A365-870D4B4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06A5BF1-1BB3-427C-87BF-91D4FF76E9C8}" type="slidenum">
              <a:rPr lang="en-SG" sz="2000"/>
              <a:pPr>
                <a:spcAft>
                  <a:spcPts val="600"/>
                </a:spcAft>
              </a:pPr>
              <a:t>10</a:t>
            </a:fld>
            <a:endParaRPr lang="en-SG" sz="2000" dirty="0"/>
          </a:p>
        </p:txBody>
      </p:sp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93D49F0-7F1C-4D18-B3A3-9CEB7FAF0A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565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994A24-5468-40E0-9E2C-6D21281DFDBA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490343-120B-4667-A7B1-ED5532B0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07" y="292870"/>
            <a:ext cx="10515600" cy="511704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SG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ABLE OF CONTENT</a:t>
            </a:r>
            <a:endParaRPr lang="en-S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9D23-03BA-4A81-B3BF-FC6F320B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531813" indent="-531813">
              <a:buSzPct val="60000"/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Screen</a:t>
            </a:r>
            <a:endParaRPr lang="en-S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Data Module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Data Confirmation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Data Module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Result Display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Result – Page Transition</a:t>
            </a:r>
          </a:p>
          <a:p>
            <a:pPr marL="531813" lvl="1" indent="-531813">
              <a:buSzPct val="60000"/>
              <a:buFont typeface="Wingdings" panose="05000000000000000000" pitchFamily="2" charset="2"/>
              <a:buChar char="q"/>
            </a:pPr>
            <a:r>
              <a:rPr lang="en-SG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2</a:t>
            </a:fld>
            <a:endParaRPr lang="en-SG" sz="1800" b="1" dirty="0"/>
          </a:p>
        </p:txBody>
      </p:sp>
      <p:pic>
        <p:nvPicPr>
          <p:cNvPr id="9" name="Picture 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89870341-F20A-4349-91E2-5D0E4FD8CC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79523" y="110308"/>
            <a:ext cx="6604116" cy="69233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31704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B4EAB-4078-417D-9D31-5C09E881679C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3</a:t>
            </a:fld>
            <a:endParaRPr lang="en-SG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29E2CF-42F0-421E-BA64-B4465216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96" y="250825"/>
            <a:ext cx="7986022" cy="62757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BB35885-5865-4B8E-B90F-660C6B4743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A9C507-12D8-4126-89FE-C9EA20E7DAEC}"/>
              </a:ext>
            </a:extLst>
          </p:cNvPr>
          <p:cNvSpPr txBox="1"/>
          <p:nvPr/>
        </p:nvSpPr>
        <p:spPr>
          <a:xfrm>
            <a:off x="8347023" y="5182238"/>
            <a:ext cx="347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to show the first page with Menu links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1137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109AE5-E5C7-4BF3-8FB1-CA2F04DD2366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4</a:t>
            </a:fld>
            <a:endParaRPr lang="en-SG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0AF41-0E88-4CDB-8552-9FEF4950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91" y="252354"/>
            <a:ext cx="6712901" cy="638595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CC93778-C2B1-4DFA-8DAE-C38EA216D8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839C2-77F0-4C6A-8F4F-905732D7751A}"/>
              </a:ext>
            </a:extLst>
          </p:cNvPr>
          <p:cNvSpPr txBox="1"/>
          <p:nvPr/>
        </p:nvSpPr>
        <p:spPr>
          <a:xfrm>
            <a:off x="8347023" y="5182238"/>
            <a:ext cx="347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Clicking on “Create Data” navigation, the screen shows the button to create the sample 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28194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586D9-1E6D-4119-BD1B-53FE7821ABF0}"/>
              </a:ext>
            </a:extLst>
          </p:cNvPr>
          <p:cNvSpPr/>
          <p:nvPr/>
        </p:nvSpPr>
        <p:spPr>
          <a:xfrm>
            <a:off x="69669" y="73111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5</a:t>
            </a:fld>
            <a:endParaRPr lang="en-SG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F5A9A-A1F8-4C9F-9D95-48763500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1" y="286694"/>
            <a:ext cx="6557930" cy="627843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94893B8-8631-4346-B3BB-B2FBEC8240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F053E-8C7C-4882-99AE-03C194662497}"/>
              </a:ext>
            </a:extLst>
          </p:cNvPr>
          <p:cNvSpPr txBox="1"/>
          <p:nvPr/>
        </p:nvSpPr>
        <p:spPr>
          <a:xfrm>
            <a:off x="6811897" y="3702338"/>
            <a:ext cx="5071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the button is clicked, the program starts creating the sample data with below specs – </a:t>
            </a:r>
          </a:p>
          <a:p>
            <a:r>
              <a:rPr lang="en-GB" dirty="0"/>
              <a:t>Key – Created with random characters and 5 parts separated by hyphen, all UPPER CASE</a:t>
            </a:r>
          </a:p>
          <a:p>
            <a:r>
              <a:rPr lang="en-GB" dirty="0"/>
              <a:t>Content – Created by random alphanumeric characters, with length between 1000 to 2000, all lower case.</a:t>
            </a:r>
          </a:p>
          <a:p>
            <a:endParaRPr lang="en-GB" dirty="0"/>
          </a:p>
          <a:p>
            <a:r>
              <a:rPr lang="en-GB" dirty="0"/>
              <a:t>Once completed, the result shows the start time, end time and how many records created.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48812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D11D66-46D5-4FD6-9F96-4220214722B9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CDDA0-544E-48C9-A2D2-7A152E69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375" y="6382567"/>
            <a:ext cx="2743200" cy="365125"/>
          </a:xfrm>
        </p:spPr>
        <p:txBody>
          <a:bodyPr/>
          <a:lstStyle/>
          <a:p>
            <a:fld id="{806A5BF1-1BB3-427C-87BF-91D4FF76E9C8}" type="slidenum">
              <a:rPr lang="en-SG" sz="1800" b="1" smtClean="0"/>
              <a:t>6</a:t>
            </a:fld>
            <a:endParaRPr lang="en-SG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98963-D504-4FEA-9C90-0307B6D3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9" y="237715"/>
            <a:ext cx="7864480" cy="63825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E151135-1EA0-4500-A35E-6D760FAF33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B183D-BFA2-4735-9189-D50480A25BE2}"/>
              </a:ext>
            </a:extLst>
          </p:cNvPr>
          <p:cNvSpPr txBox="1"/>
          <p:nvPr/>
        </p:nvSpPr>
        <p:spPr>
          <a:xfrm>
            <a:off x="8169089" y="3763136"/>
            <a:ext cx="3479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showing initial Search page.</a:t>
            </a:r>
          </a:p>
          <a:p>
            <a:endParaRPr lang="en-GB" dirty="0"/>
          </a:p>
          <a:p>
            <a:r>
              <a:rPr lang="en-GB" dirty="0"/>
              <a:t>Enter search characters in the text box and click on “Search” button to find the matching data.</a:t>
            </a:r>
          </a:p>
          <a:p>
            <a:endParaRPr lang="en-GB" dirty="0"/>
          </a:p>
          <a:p>
            <a:r>
              <a:rPr lang="en-GB" dirty="0"/>
              <a:t>When nothing is searched, the grid shows the message “No Data to be shown”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54938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57A6D2-56D5-47A2-AB97-877516038F22}"/>
              </a:ext>
            </a:extLst>
          </p:cNvPr>
          <p:cNvSpPr/>
          <p:nvPr/>
        </p:nvSpPr>
        <p:spPr>
          <a:xfrm>
            <a:off x="69669" y="76199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AC7E-7E68-4E37-9D68-6D5425E6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7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9E2F0-DE86-43D9-84CF-0317B185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9" y="197672"/>
            <a:ext cx="7846045" cy="639743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48DC3E3-74DC-488C-A434-19E6802951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7FF534-C2C9-4928-895E-E194CBA0CB9D}"/>
              </a:ext>
            </a:extLst>
          </p:cNvPr>
          <p:cNvSpPr txBox="1"/>
          <p:nvPr/>
        </p:nvSpPr>
        <p:spPr>
          <a:xfrm>
            <a:off x="8089033" y="3237586"/>
            <a:ext cx="3946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showing searched data matching with the characters.</a:t>
            </a:r>
          </a:p>
          <a:p>
            <a:endParaRPr lang="en-GB" dirty="0"/>
          </a:p>
          <a:p>
            <a:r>
              <a:rPr lang="en-GB" dirty="0"/>
              <a:t>The last column “Match No” shows how many times the searched characters appears in the text.</a:t>
            </a:r>
          </a:p>
          <a:p>
            <a:endParaRPr lang="en-GB" dirty="0"/>
          </a:p>
          <a:p>
            <a:r>
              <a:rPr lang="en-GB" dirty="0"/>
              <a:t>For easy navigation, the page numbers are shown with current page number. Users can jump into any page directly by clicking the page link.</a:t>
            </a:r>
          </a:p>
        </p:txBody>
      </p:sp>
    </p:spTree>
    <p:extLst>
      <p:ext uri="{BB962C8B-B14F-4D97-AF65-F5344CB8AC3E}">
        <p14:creationId xmlns:p14="http://schemas.microsoft.com/office/powerpoint/2010/main" val="85446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126247-A243-473A-9193-5AC7131BFC1E}"/>
              </a:ext>
            </a:extLst>
          </p:cNvPr>
          <p:cNvSpPr/>
          <p:nvPr/>
        </p:nvSpPr>
        <p:spPr>
          <a:xfrm>
            <a:off x="69669" y="97131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AC7E-7E68-4E37-9D68-6D5425E6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8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9AE0F-E7D7-4240-B976-26C55106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1" y="196202"/>
            <a:ext cx="8079446" cy="64217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5F5BFA9-9B36-4A6D-BED2-1F80AE2850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7CD23-E926-4622-89C0-A2D09C1D8811}"/>
              </a:ext>
            </a:extLst>
          </p:cNvPr>
          <p:cNvSpPr txBox="1"/>
          <p:nvPr/>
        </p:nvSpPr>
        <p:spPr>
          <a:xfrm>
            <a:off x="8340950" y="4520767"/>
            <a:ext cx="347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 showing searched data on 6</a:t>
            </a:r>
            <a:r>
              <a:rPr lang="en-GB" baseline="30000" dirty="0"/>
              <a:t>th</a:t>
            </a:r>
            <a:r>
              <a:rPr lang="en-GB" dirty="0"/>
              <a:t> Page.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37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126247-A243-473A-9193-5AC7131BFC1E}"/>
              </a:ext>
            </a:extLst>
          </p:cNvPr>
          <p:cNvSpPr/>
          <p:nvPr/>
        </p:nvSpPr>
        <p:spPr>
          <a:xfrm>
            <a:off x="69669" y="97131"/>
            <a:ext cx="12052662" cy="6705601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 w="136525">
            <a:solidFill>
              <a:srgbClr val="A8E1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AC7E-7E68-4E37-9D68-6D5425E6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5BF1-1BB3-427C-87BF-91D4FF76E9C8}" type="slidenum">
              <a:rPr lang="en-SG" smtClean="0"/>
              <a:t>9</a:t>
            </a:fld>
            <a:endParaRPr lang="en-SG"/>
          </a:p>
        </p:txBody>
      </p:sp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5F5BFA9-9B36-4A6D-BED2-1F80AE28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3545" y="110309"/>
            <a:ext cx="3600093" cy="37741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7CD23-E926-4622-89C0-A2D09C1D8811}"/>
              </a:ext>
            </a:extLst>
          </p:cNvPr>
          <p:cNvSpPr txBox="1"/>
          <p:nvPr/>
        </p:nvSpPr>
        <p:spPr>
          <a:xfrm>
            <a:off x="477110" y="600276"/>
            <a:ext cx="7638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complete sample code is available in public GIT folder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https://github.com/monalisa-prusty/I-AccessSearch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46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281</Words>
  <Application>Microsoft Office PowerPoint</Application>
  <PresentationFormat>Widescreen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I-Access Search Program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Das</dc:creator>
  <cp:lastModifiedBy>Rajesh Das</cp:lastModifiedBy>
  <cp:revision>35</cp:revision>
  <dcterms:created xsi:type="dcterms:W3CDTF">2021-07-07T17:05:28Z</dcterms:created>
  <dcterms:modified xsi:type="dcterms:W3CDTF">2021-07-31T11:53:50Z</dcterms:modified>
</cp:coreProperties>
</file>