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0910E-569A-41D4-AFB6-D258A8F87BCF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E3664-ED6F-4CBA-874D-B4E31AA4B7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9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E3664-ED6F-4CBA-874D-B4E31AA4B7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8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E262-CAB2-D13B-5EA6-266FED3AD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748" y="2109567"/>
            <a:ext cx="8073155" cy="987596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sz="8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</a:t>
            </a:r>
            <a:endParaRPr lang="en-IN" sz="40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E6602-B7E7-ACFA-714A-7F943DBF2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329" y="3185651"/>
            <a:ext cx="9065342" cy="242365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C000"/>
                </a:solidFill>
              </a:rPr>
              <a:t>Under Guidance of </a:t>
            </a:r>
            <a:r>
              <a:rPr lang="en-IN" sz="3600" dirty="0">
                <a:solidFill>
                  <a:srgbClr val="FFC000"/>
                </a:solidFill>
                <a:highlight>
                  <a:srgbClr val="000080"/>
                </a:highlight>
              </a:rPr>
              <a:t>Mrs. Vaishali  mam</a:t>
            </a:r>
          </a:p>
        </p:txBody>
      </p:sp>
    </p:spTree>
    <p:extLst>
      <p:ext uri="{BB962C8B-B14F-4D97-AF65-F5344CB8AC3E}">
        <p14:creationId xmlns:p14="http://schemas.microsoft.com/office/powerpoint/2010/main" val="203156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5297-71C4-44C2-6BAE-2860BA1C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250" y="897193"/>
            <a:ext cx="8761413" cy="706964"/>
          </a:xfrm>
        </p:spPr>
        <p:txBody>
          <a:bodyPr/>
          <a:lstStyle/>
          <a:p>
            <a:r>
              <a:rPr lang="en-IN" sz="4800" b="1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:- B_001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8507-C400-3D0E-6398-C7503D7E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613" y="2544507"/>
            <a:ext cx="8825659" cy="3416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</a:t>
            </a:r>
            <a:r>
              <a:rPr lang="en-US" sz="3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name field in eBay registration accepts numbers (e.g., "1234") instead of only alphabets</a:t>
            </a:r>
            <a:r>
              <a:rPr lang="en-US" sz="3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</a:t>
            </a:r>
            <a:r>
              <a:rPr lang="en-US" sz="3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TC_001 </a:t>
            </a:r>
          </a:p>
          <a:p>
            <a:pPr marL="0" indent="0">
              <a:buNone/>
            </a:pPr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NAME</a:t>
            </a:r>
            <a:r>
              <a:rPr lang="en-US" sz="31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TC_SIGNUP_PERSONAL_ACCOUNT</a:t>
            </a:r>
          </a:p>
          <a:p>
            <a:pPr marL="0" indent="0"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-&gt;MODULE NAME</a:t>
            </a:r>
            <a:r>
              <a:rPr lang="en-US" sz="26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Up </a:t>
            </a:r>
          </a:p>
          <a:p>
            <a:pPr marL="0" indent="0">
              <a:buNone/>
            </a:pPr>
            <a:endParaRPr lang="en-IN" sz="3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4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080C-4B64-3412-E282-8BCB909A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30" y="848033"/>
            <a:ext cx="8761413" cy="706964"/>
          </a:xfrm>
        </p:spPr>
        <p:txBody>
          <a:bodyPr/>
          <a:lstStyle/>
          <a:p>
            <a:r>
              <a:rPr lang="en-IN" sz="48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:- B_001</a:t>
            </a:r>
            <a:endParaRPr lang="en-IN" sz="4800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BC94A-2DC5-03D8-F7AE-F38A5E2E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444" y="2593667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&gt;REPRODUCIBLE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-&gt;SEVERITY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-&gt;PRIORITY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-&gt;RAISED BY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MONALISA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-&gt;ASSIGNED TO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DEVELOPER </a:t>
            </a:r>
            <a:endParaRPr lang="en-IN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75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230E-C5A3-74EB-76B0-BEEB1BFA5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838200"/>
            <a:ext cx="8761413" cy="706964"/>
          </a:xfrm>
        </p:spPr>
        <p:txBody>
          <a:bodyPr/>
          <a:lstStyle/>
          <a:p>
            <a:r>
              <a:rPr lang="en-IN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:- B_001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ED86-216A-3A94-7312-164A407E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-&gt;DATE OF ASSIGNMENT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19-08-2025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-&gt;STATUS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PENDING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-&gt;SNAPSHOTS</a:t>
            </a: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ATTACHED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-&gt;FIXED BY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DEVELOPER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-&gt;DATE OF FIXING: 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39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03517-AEC9-9BD5-5FF0-19285EA6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213"/>
            <a:ext cx="12192000" cy="56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2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F5D9-3CC6-7F57-AB47-147F9B594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915" y="973668"/>
            <a:ext cx="8761413" cy="706964"/>
          </a:xfrm>
        </p:spPr>
        <p:txBody>
          <a:bodyPr/>
          <a:lstStyle/>
          <a:p>
            <a:r>
              <a:rPr lang="en-IN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:- B_002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EA7B-B4FE-2F31-E0E8-8852A3D6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2997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-&gt;DEFECT SUMMARY: </a:t>
            </a:r>
            <a:r>
              <a:rPr lang="en-I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login forces users to set up screen lock/passkeys, while laptop login allows skipping this step.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TEST ID:</a:t>
            </a:r>
            <a:r>
              <a:rPr lang="en-I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TC_002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-&gt;TEST CASE NAME:</a:t>
            </a:r>
            <a:r>
              <a:rPr lang="en-I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TC_LOGIN_MOBILE_SCREENLOCK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-&gt;MODULE NAME</a:t>
            </a:r>
            <a:r>
              <a:rPr lang="en-IN" dirty="0"/>
              <a:t>:</a:t>
            </a:r>
            <a:r>
              <a:rPr lang="en-IN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/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923745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1C84-62E0-93F8-133C-FE57EA02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:- B_002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A7AC-267C-9632-F2DE-931F6C3C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-&gt;REPRODUCIBLE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-&gt;SEVERITY: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PRIORITY: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RAISED BY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Monalisa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-&gt;ASSIGNED TO: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 </a:t>
            </a:r>
            <a:endParaRPr lang="en-IN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63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8438-A7B5-744D-A4C8-9B046ED2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23" y="973668"/>
            <a:ext cx="8761413" cy="706964"/>
          </a:xfrm>
        </p:spPr>
        <p:txBody>
          <a:bodyPr/>
          <a:lstStyle/>
          <a:p>
            <a:r>
              <a:rPr lang="en-IN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:- B_002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ADE6-24DF-AF56-F581-F32940BDE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-&gt;DATE OF ASSIGNMENT: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19-08-2025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-&gt;STATUS: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PENDING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-&gt;SNAPSHOTS: 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Attached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-&gt;FIXED BY: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</a:p>
          <a:p>
            <a:pPr marL="0" indent="0">
              <a:buNone/>
            </a:pP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FIXING: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9EB66B-64B7-7CA6-F6D2-245CA2281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5" y="0"/>
            <a:ext cx="3370064" cy="6715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E784A6-1AB1-51F7-D129-C32ED023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439" y="0"/>
            <a:ext cx="11926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4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995D-34E9-A195-86A9-2644251C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FD92C4-3FC9-9069-A27F-C4E1C792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 large website with so much data took a lot of time.</a:t>
            </a:r>
          </a:p>
          <a:p>
            <a:r>
              <a:rPr lang="en-IN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features worked on mobile and desktop, making testing tricky.</a:t>
            </a:r>
          </a:p>
          <a:p>
            <a:r>
              <a:rPr lang="en-IN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Taking screenshots and adding them to defect report was time-consuming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47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50E1-44AA-81A2-3C28-A4B47FE2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592" y="973668"/>
            <a:ext cx="8761413" cy="706964"/>
          </a:xfrm>
        </p:spPr>
        <p:txBody>
          <a:bodyPr/>
          <a:lstStyle/>
          <a:p>
            <a:r>
              <a:rPr lang="en-IN" sz="48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1A20-D36A-123C-6959-2A02A4C3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Helped me find bugs and understand real problems on the website.</a:t>
            </a:r>
          </a:p>
          <a:p>
            <a:r>
              <a:rPr lang="en-IN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testing easier by organizing work into smaller parts.</a:t>
            </a:r>
          </a:p>
          <a:p>
            <a:r>
              <a:rPr lang="en-IN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my observation skills and taught me to think about all possible situations.</a:t>
            </a:r>
          </a:p>
          <a:p>
            <a:r>
              <a:rPr lang="en-IN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how different website features work on desktop and mobile.</a:t>
            </a:r>
          </a:p>
          <a:p>
            <a:endParaRPr lang="en-IN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8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874-72A4-45B6-6E67-5E27FC5D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solidFill>
                  <a:schemeClr val="bg1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AE6A83-2BEE-5A97-35DA-35E53E70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is</a:t>
            </a: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global online shopping website where people can buy and sell products.</a:t>
            </a:r>
          </a:p>
          <a:p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allows users to sell both new and used items easily.</a:t>
            </a: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connects millions of buyers and sellers worldwide in one platform</a:t>
            </a:r>
            <a:r>
              <a:rPr lang="en-IN" sz="2800" b="1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8354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D8A12-F72A-CAB7-5ACE-90CABEE3A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110" y="2099732"/>
            <a:ext cx="8825658" cy="2677648"/>
          </a:xfrm>
        </p:spPr>
        <p:txBody>
          <a:bodyPr/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b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me throughout the project.</a:t>
            </a:r>
            <a:br>
              <a:rPr lang="en-IN" sz="4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4000" dirty="0"/>
            </a:br>
            <a:endParaRPr lang="en-IN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F7A920-F53A-EF32-B296-342605352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                      PREPARED BY</a:t>
            </a:r>
          </a:p>
          <a:p>
            <a:r>
              <a:rPr lang="en-IN" dirty="0"/>
              <a:t>                                                                                                     M.MONALISA</a:t>
            </a:r>
          </a:p>
        </p:txBody>
      </p:sp>
    </p:spTree>
    <p:extLst>
      <p:ext uri="{BB962C8B-B14F-4D97-AF65-F5344CB8AC3E}">
        <p14:creationId xmlns:p14="http://schemas.microsoft.com/office/powerpoint/2010/main" val="257393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7CDD-5EB4-7E78-CFAE-638EF8EA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65" y="973667"/>
            <a:ext cx="8677502" cy="737145"/>
          </a:xfrm>
        </p:spPr>
        <p:txBody>
          <a:bodyPr/>
          <a:lstStyle/>
          <a:p>
            <a:r>
              <a:rPr lang="en-IN" sz="48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9420-DF12-4410-50ED-08B714BEA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Planned and wrote all testcases.</a:t>
            </a:r>
          </a:p>
          <a:p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all test cases and make corrections if needed.</a:t>
            </a:r>
          </a:p>
          <a:p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 the test cases properly.</a:t>
            </a:r>
          </a:p>
          <a:p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and update defect reports.</a:t>
            </a:r>
            <a:endParaRPr lang="en-IN" sz="2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85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81DE85-EE03-19D3-F5BC-6555A09C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928" y="973668"/>
            <a:ext cx="8761413" cy="706964"/>
          </a:xfrm>
        </p:spPr>
        <p:txBody>
          <a:bodyPr/>
          <a:lstStyle/>
          <a:p>
            <a:r>
              <a:rPr lang="en-IN" sz="4800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61B290-6274-6442-67D2-8F845A3C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is a global online shopping website where users can buy and sell products.</a:t>
            </a:r>
          </a:p>
          <a:p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allows people to sell both new and used items easily.</a:t>
            </a:r>
          </a:p>
          <a:p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connects millions of buyers and sellers worldwide in one platform.</a:t>
            </a:r>
          </a:p>
          <a:p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provides different features like searching, adding to cart, payment, and shipping.</a:t>
            </a:r>
          </a:p>
          <a:p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helps sellers reach a global audience and buyers to find products at different prices.</a:t>
            </a:r>
            <a:endParaRPr lang="en-IN" sz="24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0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8EEE-42F5-B01D-2DA1-0C5545DB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0" y="993333"/>
            <a:ext cx="9060960" cy="706964"/>
          </a:xfrm>
        </p:spPr>
        <p:txBody>
          <a:bodyPr/>
          <a:lstStyle/>
          <a:p>
            <a:r>
              <a:rPr lang="en-IN" sz="48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A376F-430B-BC7C-A0D9-05F13FD60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 :SIGN IN PAGE</a:t>
            </a:r>
          </a:p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logging in with username and password. Check for errors with wrong details.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2</a:t>
            </a:r>
            <a:r>
              <a:rPr lang="en-US" sz="3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0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SEARCHES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for different products and ensure correct results appear.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3 : ADD TO CART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products to the shopping cart and verify items and prices are correct.</a:t>
            </a:r>
            <a:endParaRPr lang="en-IN" sz="26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37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A3617-B7E1-57FF-D271-68DA2BC0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334" y="2603500"/>
            <a:ext cx="9056382" cy="34163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4 :</a:t>
            </a: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DELETE FROM CART</a:t>
            </a:r>
          </a:p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products from the cart and check if the total updates correctly.</a:t>
            </a:r>
          </a:p>
          <a:p>
            <a:pPr marL="0" indent="0">
              <a:buNone/>
            </a:pP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5</a:t>
            </a:r>
            <a:r>
              <a:rPr lang="en-US" sz="33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CHANGE LOGIN NAME</a:t>
            </a:r>
            <a:endParaRPr lang="en-IN" sz="3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the user’s display name and make sure it shows everywhere.</a:t>
            </a:r>
          </a:p>
          <a:p>
            <a:pPr marL="0" indent="0">
              <a:buNone/>
            </a:pP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6 :</a:t>
            </a:r>
            <a:r>
              <a:rPr lang="en-IN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CHANGE CURRENT ADDRESS</a:t>
            </a:r>
            <a:endParaRPr lang="en-US" sz="3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shipping or billing address and ensure it is saved properly.</a:t>
            </a:r>
            <a:endParaRPr lang="en-IN" sz="2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B7F1A-C9C7-35C4-39CC-78EC1A5F2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684" y="973668"/>
            <a:ext cx="8549683" cy="706964"/>
          </a:xfrm>
        </p:spPr>
        <p:txBody>
          <a:bodyPr/>
          <a:lstStyle/>
          <a:p>
            <a:r>
              <a:rPr lang="en-IN" sz="48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31609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4BE4-4718-0FF4-7B51-FA81E282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23" y="973668"/>
            <a:ext cx="8598844" cy="706964"/>
          </a:xfrm>
        </p:spPr>
        <p:txBody>
          <a:bodyPr/>
          <a:lstStyle/>
          <a:p>
            <a:r>
              <a:rPr lang="en-IN" sz="48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9355D-D2BF-ACD5-FC0B-6001D2BA1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544506"/>
            <a:ext cx="8825659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7 : SHOP BY CATEGORIES</a:t>
            </a:r>
          </a:p>
          <a:p>
            <a:pPr marL="0" indent="0"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Browse products by category and verify correct items are displayed.</a:t>
            </a:r>
            <a:endParaRPr lang="en-IN" sz="2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8 :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Select Particular Product &amp; Check Description</a:t>
            </a:r>
            <a:endParaRPr lang="en-IN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Right-click on a product image to see its name, price, description, and availability.</a:t>
            </a:r>
          </a:p>
          <a:p>
            <a:pPr marL="0" indent="0">
              <a:buNone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9 : Shop by All Categories &amp; Check Functionality</a:t>
            </a:r>
          </a:p>
          <a:p>
            <a:pPr marL="0" indent="0"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sz="2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 all categories and ensure the feature works properly.</a:t>
            </a:r>
            <a:endParaRPr lang="en-IN" sz="2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FDAF-AE11-FA82-B9A3-7536A6B0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F57C6-73A0-AD35-CC12-1B7CA8F9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10 : Change Language via Settings</a:t>
            </a: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the website language and check if the interface and product details appear correctly.</a:t>
            </a:r>
            <a:endParaRPr lang="en-IN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5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0098-F180-24C8-35F0-32ABFCE4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C4BE-51C2-74E1-CCB9-3D7150EF9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-&gt;A DEFECT IS AN MISTAKE OR ERROR IN SOFTWARE.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-&gt;DEFECTS MAKES THE SOFTWARE WORK INCORRECTLY.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-&gt;DEFECTS OCCUR WHEN THE PRODUCT DOESN’T MEET THE                        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241579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952</TotalTime>
  <Words>729</Words>
  <Application>Microsoft Office PowerPoint</Application>
  <PresentationFormat>Widescreen</PresentationFormat>
  <Paragraphs>93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 Boardroom</vt:lpstr>
      <vt:lpstr>              EBAY </vt:lpstr>
      <vt:lpstr>INTRODUCTION</vt:lpstr>
      <vt:lpstr>RESPONSIBILITIES</vt:lpstr>
      <vt:lpstr>OVERVIEW</vt:lpstr>
      <vt:lpstr>MODULES</vt:lpstr>
      <vt:lpstr>MODULES</vt:lpstr>
      <vt:lpstr>MODULES</vt:lpstr>
      <vt:lpstr>MODULES</vt:lpstr>
      <vt:lpstr>DEFECTS</vt:lpstr>
      <vt:lpstr>DEFECT IDENTIFIER :- B_001</vt:lpstr>
      <vt:lpstr>DEFECT IDENTIFIER :- B_001</vt:lpstr>
      <vt:lpstr>DEFECT IDENTIFIER :- B_001</vt:lpstr>
      <vt:lpstr>PowerPoint Presentation</vt:lpstr>
      <vt:lpstr>DEFECT IDENTIFIER :- B_002</vt:lpstr>
      <vt:lpstr>DEFECT IDENTIFIER :- B_002</vt:lpstr>
      <vt:lpstr>DEFECT IDENTIFIER :- B_002</vt:lpstr>
      <vt:lpstr>PowerPoint Presentation</vt:lpstr>
      <vt:lpstr>CHALLENGES</vt:lpstr>
      <vt:lpstr>EXPERIENCE</vt:lpstr>
      <vt:lpstr>                       THANK YOU Vaishali Mam for guiding me throughout the project.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MONALISA M</dc:creator>
  <cp:lastModifiedBy>MONALISA M</cp:lastModifiedBy>
  <cp:revision>3</cp:revision>
  <dcterms:created xsi:type="dcterms:W3CDTF">2025-08-18T15:07:43Z</dcterms:created>
  <dcterms:modified xsi:type="dcterms:W3CDTF">2025-08-19T11:13:29Z</dcterms:modified>
</cp:coreProperties>
</file>