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4A720-399C-D759-33FD-2C2A0F59A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23411" y="1379621"/>
            <a:ext cx="4876800" cy="2049379"/>
          </a:xfrm>
        </p:spPr>
        <p:txBody>
          <a:bodyPr/>
          <a:lstStyle/>
          <a:p>
            <a:r>
              <a:rPr lang="en-IN" b="1" dirty="0">
                <a:solidFill>
                  <a:srgbClr val="00B050"/>
                </a:solidFill>
              </a:rPr>
              <a:t>BSTACKDEMO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33EBD8-070A-D4BA-07F2-9C3FF3F419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589421"/>
            <a:ext cx="8825658" cy="2049379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rgbClr val="92D050"/>
                </a:solidFill>
              </a:rPr>
              <a:t>UNDER GUIDANCE OF VAISHALI MAM</a:t>
            </a:r>
          </a:p>
        </p:txBody>
      </p:sp>
    </p:spTree>
    <p:extLst>
      <p:ext uri="{BB962C8B-B14F-4D97-AF65-F5344CB8AC3E}">
        <p14:creationId xmlns:p14="http://schemas.microsoft.com/office/powerpoint/2010/main" val="3137198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AC400-1C1D-F3E8-61F4-E6FAD2A93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DEFECT IDENTIFIER :- B_001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77D95-7C85-631B-1A0F-93F2D340F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DEFECT SUMMARY: Search engine not working. When searching for “iPhone” or related products, it redirects to homepage instead of showing product list.</a:t>
            </a:r>
          </a:p>
          <a:p>
            <a:r>
              <a:rPr lang="en-US" b="1" dirty="0"/>
              <a:t>TEST CASE ID: TC_001, </a:t>
            </a:r>
          </a:p>
          <a:p>
            <a:r>
              <a:rPr lang="en-US" b="1" dirty="0"/>
              <a:t>TEST CASE NAME:  Search Valid, </a:t>
            </a:r>
          </a:p>
          <a:p>
            <a:r>
              <a:rPr lang="en-US" b="1" dirty="0"/>
              <a:t>MODULE NAME: Search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974474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908B1-BC4A-313D-055B-B7EC008BC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DEFECT IDENTIFIER :- B_001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C7496-92DB-3C3C-339C-61FE83256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598821"/>
            <a:ext cx="8761413" cy="3420979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 OF ASSIGNMENT</a:t>
            </a:r>
            <a:r>
              <a:rPr lang="en-US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8-09-2025</a:t>
            </a:r>
          </a:p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STATUS</a:t>
            </a:r>
            <a:r>
              <a:rPr lang="en-US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PENDING</a:t>
            </a:r>
          </a:p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SNAPSHOTS</a:t>
            </a:r>
            <a:r>
              <a:rPr lang="en-US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ATTACHED</a:t>
            </a:r>
          </a:p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FIXED BY</a:t>
            </a:r>
            <a:r>
              <a:rPr lang="en-US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DEVELOPER</a:t>
            </a:r>
          </a:p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 OF FIXING: </a:t>
            </a: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6174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31BCE-069C-8656-039D-1D4EEAFF5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708" y="1010653"/>
            <a:ext cx="8825659" cy="561473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DEFECT IDENTIFIER :- B_001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BBF90-DD29-4C27-F903-97F5FBA39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REPRODUCIBLE: Yes</a:t>
            </a:r>
          </a:p>
          <a:p>
            <a:r>
              <a:rPr lang="en-IN" b="1" dirty="0"/>
              <a:t>SEVERITY: High</a:t>
            </a:r>
          </a:p>
          <a:p>
            <a:r>
              <a:rPr lang="en-IN" b="1" dirty="0"/>
              <a:t>PRIORITY: High</a:t>
            </a: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RAISED BY</a:t>
            </a:r>
            <a:r>
              <a:rPr lang="en-US" sz="16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MONALISA</a:t>
            </a: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ASSIGNED TO</a:t>
            </a:r>
            <a:r>
              <a:rPr lang="en-US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DEVELOPER</a:t>
            </a:r>
            <a:endParaRPr lang="en-IN" b="1" dirty="0"/>
          </a:p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</a:t>
            </a:r>
            <a:endParaRPr lang="en-US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  <a:endParaRPr lang="en-IN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5550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9E6E0-F338-5531-9B16-746A8AF1F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41669-CDA4-3578-6074-9E17D332C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Testing a large website with so much data took a lot of time.</a:t>
            </a:r>
          </a:p>
          <a:p>
            <a:r>
              <a:rPr lang="en-IN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Some features worked on mobile and desktop, making testing tricky.</a:t>
            </a:r>
          </a:p>
          <a:p>
            <a:r>
              <a:rPr lang="en-IN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Taking screenshots and adding them to defect report was time-consuming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4745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92E9-84B5-F51A-06A6-9B207C699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58017-A169-11DA-B4A7-DB148C205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Helped me find bugs and understand real problems on the website.</a:t>
            </a:r>
          </a:p>
          <a:p>
            <a:r>
              <a:rPr lang="en-IN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Made testing easier by organizing work into smaller parts.</a:t>
            </a:r>
          </a:p>
          <a:p>
            <a:r>
              <a:rPr lang="en-IN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Improved my observation skills and taught me to think about all possible situations.</a:t>
            </a:r>
          </a:p>
          <a:p>
            <a:r>
              <a:rPr lang="en-IN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Understand how different website features work on desktop and mobile.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7586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1468399-C914-A236-ABC5-E9927B010EF2}"/>
              </a:ext>
            </a:extLst>
          </p:cNvPr>
          <p:cNvSpPr txBox="1"/>
          <p:nvPr/>
        </p:nvSpPr>
        <p:spPr>
          <a:xfrm>
            <a:off x="2823409" y="2370676"/>
            <a:ext cx="585536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THANK YOU</a:t>
            </a:r>
            <a:br>
              <a:rPr lang="en-IN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IN" sz="3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Vaishali Mam for guiding me          throughout the project.</a:t>
            </a:r>
            <a:br>
              <a:rPr lang="en-IN" sz="3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IN" sz="3600" b="1" dirty="0"/>
            </a:br>
            <a:r>
              <a:rPr lang="en-IN" sz="3600" b="1" dirty="0"/>
              <a:t>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CBB44C-A1A9-D3F2-F0FF-98B0ED340E50}"/>
              </a:ext>
            </a:extLst>
          </p:cNvPr>
          <p:cNvSpPr txBox="1"/>
          <p:nvPr/>
        </p:nvSpPr>
        <p:spPr>
          <a:xfrm>
            <a:off x="6882063" y="4487324"/>
            <a:ext cx="455595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/>
              <a:t>PREPARED BY</a:t>
            </a:r>
          </a:p>
          <a:p>
            <a:r>
              <a:rPr lang="en-IN" sz="1600" b="1" dirty="0"/>
              <a:t>M.MONALISA</a:t>
            </a:r>
          </a:p>
          <a:p>
            <a:r>
              <a:rPr lang="en-IN" dirty="0"/>
              <a:t>       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734001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DF0EA-B71B-D38E-6253-554BDAC0E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IN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E7A00-E35B-DE0C-C72D-321A7814F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9333" y="2667668"/>
            <a:ext cx="8825659" cy="34163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 </a:t>
            </a:r>
            <a:r>
              <a:rPr lang="en-US" b="1" dirty="0"/>
              <a:t>It is a sample e-commerce website created for practice and testing.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It looks like a real online shopping store with products and a cart system.</a:t>
            </a:r>
          </a:p>
          <a:p>
            <a:endParaRPr lang="en-US" b="1" dirty="0"/>
          </a:p>
          <a:p>
            <a:r>
              <a:rPr lang="en-US" b="1" dirty="0"/>
              <a:t>Users can log in, browse items, add products to the cart, and place demo orders.</a:t>
            </a:r>
          </a:p>
          <a:p>
            <a:endParaRPr lang="en-US" b="1" dirty="0"/>
          </a:p>
          <a:p>
            <a:r>
              <a:rPr lang="en-US" b="1" dirty="0"/>
              <a:t>The website is mainly used by students, developers, and testers.</a:t>
            </a:r>
          </a:p>
          <a:p>
            <a:endParaRPr lang="en-US" b="1" dirty="0"/>
          </a:p>
          <a:p>
            <a:r>
              <a:rPr lang="en-US" b="1" dirty="0"/>
              <a:t>It helps in learning and testing real-world e-commerce features safely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204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FE91B-8000-75F3-1849-15BB48C6D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RESPONSIBILITIES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97636-D701-06FB-7D87-55B656356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46826"/>
            <a:ext cx="8825659" cy="3416300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Planned and wrote all testcases.</a:t>
            </a: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Review all test cases and make corrections if needed.</a:t>
            </a: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Execute the test cases properly.</a:t>
            </a: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and update defect reports.</a:t>
            </a: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964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DC89F-576E-6560-BE2E-5567B856B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DA40E-C2FE-77E8-60BA-540A2B7C3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It is a demo online shopping website designed for practice and testing.</a:t>
            </a:r>
          </a:p>
          <a:p>
            <a:endParaRPr lang="en-US" b="1" dirty="0"/>
          </a:p>
          <a:p>
            <a:r>
              <a:rPr lang="en-US" b="1" dirty="0"/>
              <a:t>It allows users to log in, browse products, and add them to the cart.</a:t>
            </a:r>
          </a:p>
          <a:p>
            <a:endParaRPr lang="en-US" b="1" dirty="0"/>
          </a:p>
          <a:p>
            <a:r>
              <a:rPr lang="en-US" b="1" dirty="0"/>
              <a:t>It looks like a real e-commerce platform but is only used for learning and automation testing.</a:t>
            </a:r>
          </a:p>
          <a:p>
            <a:endParaRPr lang="en-US" b="1" dirty="0"/>
          </a:p>
          <a:p>
            <a:r>
              <a:rPr lang="en-US" b="1" dirty="0"/>
              <a:t>It provides features like login, product selection, cart management, checkout, and payment flow.</a:t>
            </a:r>
          </a:p>
          <a:p>
            <a:endParaRPr lang="en-US" b="1" dirty="0"/>
          </a:p>
          <a:p>
            <a:r>
              <a:rPr lang="en-US" b="1" dirty="0"/>
              <a:t>It helps students, developers, and testers practice real-world e-commerce scenarios safely.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287398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40CBB-3499-B6B1-4BE7-59222BC56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358" y="973668"/>
            <a:ext cx="9018009" cy="706964"/>
          </a:xfrm>
        </p:spPr>
        <p:txBody>
          <a:bodyPr/>
          <a:lstStyle/>
          <a:p>
            <a:r>
              <a:rPr lang="en-IN" b="1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EAD73-1F5C-FC5E-99CE-E401A3704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800" b="1" dirty="0"/>
              <a:t>MODULE 1: SIGN IN </a:t>
            </a:r>
          </a:p>
          <a:p>
            <a:r>
              <a:rPr lang="en-IN" dirty="0"/>
              <a:t> Allows users to log in using username and password. Validates correct and incorrect login details.</a:t>
            </a:r>
          </a:p>
          <a:p>
            <a:r>
              <a:rPr lang="en-IN" sz="2400" b="1" dirty="0"/>
              <a:t>MODULE 2: PRODUCT LISTING PAGE</a:t>
            </a:r>
          </a:p>
          <a:p>
            <a:r>
              <a:rPr lang="en-IN" dirty="0"/>
              <a:t> Displays all available products (mobiles, accessories, etc.) with images, names, prices, and options to filter</a:t>
            </a:r>
          </a:p>
          <a:p>
            <a:r>
              <a:rPr lang="en-IN" sz="2400" b="1" dirty="0"/>
              <a:t>MODULE 3: SEARCH FUNCTIONALITY</a:t>
            </a:r>
          </a:p>
          <a:p>
            <a:r>
              <a:rPr lang="en-IN" dirty="0"/>
              <a:t> Lets users search for products by name or category and shows relevant results.</a:t>
            </a:r>
          </a:p>
        </p:txBody>
      </p:sp>
    </p:spTree>
    <p:extLst>
      <p:ext uri="{BB962C8B-B14F-4D97-AF65-F5344CB8AC3E}">
        <p14:creationId xmlns:p14="http://schemas.microsoft.com/office/powerpoint/2010/main" val="3953579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34111-A82B-F862-3FD9-0135D7EDF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MODULES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5AAE2F-2CDD-20D4-6CC0-C6D7671F3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/>
              <a:t>MODULE 4: SHOP BY CATEGORIES</a:t>
            </a:r>
          </a:p>
          <a:p>
            <a:r>
              <a:rPr lang="en-US" dirty="0"/>
              <a:t> Provides filters to view products under specific categories like phone brand, price range,</a:t>
            </a:r>
          </a:p>
          <a:p>
            <a:r>
              <a:rPr lang="en-US" sz="2400" b="1" dirty="0"/>
              <a:t>MODULE 5: ADD TO CART</a:t>
            </a:r>
          </a:p>
          <a:p>
            <a:r>
              <a:rPr lang="en-US" dirty="0"/>
              <a:t> Users can add one or more products to the shopping cart and view item details with correct pricing.</a:t>
            </a:r>
          </a:p>
          <a:p>
            <a:r>
              <a:rPr lang="en-US" sz="2400" b="1" dirty="0"/>
              <a:t>MODULE 6: DELETE FROM CART</a:t>
            </a:r>
          </a:p>
          <a:p>
            <a:r>
              <a:rPr lang="en-US" dirty="0"/>
              <a:t>Allows removing selected products from the cart and automatically updates the total.MOD…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5142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5F6B3-E17A-5219-A80E-7FB846048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04619-C061-BCA9-9145-EE0590361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b="1" dirty="0"/>
              <a:t>MODULE 7: CART MANAGEMENT</a:t>
            </a:r>
          </a:p>
          <a:p>
            <a:r>
              <a:rPr lang="en-US" dirty="0"/>
              <a:t>Displays selected items, quantity, total cost, and provides options to proceed to checkout.</a:t>
            </a:r>
          </a:p>
          <a:p>
            <a:r>
              <a:rPr lang="en-US" sz="3200" b="1" dirty="0"/>
              <a:t>MODULE 8: CHECKOUT &amp; PAYMENT</a:t>
            </a:r>
          </a:p>
          <a:p>
            <a:r>
              <a:rPr lang="en-US" dirty="0"/>
              <a:t> Simulates the order placement process with address and payment options (demo only, no real payment).</a:t>
            </a:r>
          </a:p>
          <a:p>
            <a:r>
              <a:rPr lang="en-US" sz="3200" b="1" dirty="0"/>
              <a:t>MODULE 9: CHANGE LANGUAGE </a:t>
            </a:r>
          </a:p>
          <a:p>
            <a:r>
              <a:rPr lang="en-US" dirty="0"/>
              <a:t>Option to change the language of the website and verify the interface updates correctly.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5567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A78AA-8B09-CA03-7ECD-A0297937B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4316B-4142-19B5-9E17-29C061E34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MODULE 10: ORDER SUMMARY PAGE</a:t>
            </a:r>
          </a:p>
          <a:p>
            <a:r>
              <a:rPr lang="en-US" dirty="0"/>
              <a:t>Shows confirmation of the selected products, total price, and order details after checkout.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1285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F6298-11D7-2343-3375-6C4847096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DEFECTS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2219D-BC52-1C94-FF8F-766F629AA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587458"/>
            <a:ext cx="8825659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DEFECT IS AN MISTAKE OR ERROR IN SOFTWARE.</a:t>
            </a:r>
          </a:p>
          <a:p>
            <a:pPr marL="0" indent="0">
              <a:buNone/>
            </a:pPr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-&gt;DEFECTS MAKES THE SOFTWARE WORK INCORRECTLY.</a:t>
            </a:r>
          </a:p>
          <a:p>
            <a:pPr marL="0" indent="0">
              <a:buNone/>
            </a:pPr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-&gt;DEFECTS OCCUR WHEN THE PRODUCT DOESN’T MEET THE    REQUIREMENTS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169938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{A1925677-6F59-413D-8485-E6221DDDF523}tf02900722</Template>
  <TotalTime>112</TotalTime>
  <Words>663</Words>
  <Application>Microsoft Office PowerPoint</Application>
  <PresentationFormat>Widescreen</PresentationFormat>
  <Paragraphs>87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 3</vt:lpstr>
      <vt:lpstr>Ion Boardroom</vt:lpstr>
      <vt:lpstr>BSTACKDEMO</vt:lpstr>
      <vt:lpstr>INTRODUCTION</vt:lpstr>
      <vt:lpstr>RESPONSIBILITIES</vt:lpstr>
      <vt:lpstr>OVERVIEW</vt:lpstr>
      <vt:lpstr>MODULES</vt:lpstr>
      <vt:lpstr>MODULES</vt:lpstr>
      <vt:lpstr>MODULES</vt:lpstr>
      <vt:lpstr>MODULES</vt:lpstr>
      <vt:lpstr>DEFECTS</vt:lpstr>
      <vt:lpstr>DEFECT IDENTIFIER :- B_001</vt:lpstr>
      <vt:lpstr>DEFECT IDENTIFIER :- B_001</vt:lpstr>
      <vt:lpstr>DEFECT IDENTIFIER :- B_001</vt:lpstr>
      <vt:lpstr>CHALLENGES</vt:lpstr>
      <vt:lpstr>EXPERIENCE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MONALISA M</dc:creator>
  <cp:lastModifiedBy>MONALISA M</cp:lastModifiedBy>
  <cp:revision>1</cp:revision>
  <dcterms:created xsi:type="dcterms:W3CDTF">2025-09-09T03:20:38Z</dcterms:created>
  <dcterms:modified xsi:type="dcterms:W3CDTF">2025-09-09T05:13:07Z</dcterms:modified>
</cp:coreProperties>
</file>