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ontserrat" charset="0"/>
      <p:regular r:id="rId16"/>
      <p:bold r:id="rId17"/>
      <p:italic r:id="rId18"/>
      <p:boldItalic r:id="rId19"/>
    </p:embeddedFont>
    <p:embeddedFont>
      <p:font typeface="La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 of Bank of Ireland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Monalisa Singh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MSBA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KSU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elasticity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25" y="1095825"/>
            <a:ext cx="6859350" cy="404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of ireland  : Price elasticity </a:t>
            </a: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190100" y="1253050"/>
            <a:ext cx="7038900" cy="3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“People Like You” campaign is used here for observing the prices that the customers aspire to find.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5-10 basis points compared to 30-40 basis points on industry standard on mortgage rates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Bank of Ireland provides 10% price elasticity for important commodities , thus taking greater risk on the customer in hope of earning back on him in the future.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Current growth rate in digital payments is 20-25 % and BOI is targeting to have it up to 40 % by end of 2020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acquisition of (more likely person vs general audience) using Analytics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50" y="1354125"/>
            <a:ext cx="7490650" cy="37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summary and future predictions</a:t>
            </a: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25" y="1152475"/>
            <a:ext cx="8575576" cy="38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Transformation of Banks (Why?)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25" y="1139900"/>
            <a:ext cx="7539674" cy="389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Special about BOI?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BOI’s idea behind transformation- person should be able to check and get his/her financial credibility at any time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BOI’s mobile system that works on cellphone and can be used by an individual at any time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 person can check their credibility and make efficient decisions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Doing this BOI achieved reduce in pressure on salesforce as well as increase market value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Capability Of BOI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Increasing their connections with more people.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Starting a campaign “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People Like You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” : Targeting 4 million people.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Creating 200 Micro-segments based on behaviour patterns.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Behaviour patterns like decision making, purchases, credit scores, likes/dislikes etc.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Personalising services according to the different Micro-segments.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Micro-Segments (Example)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753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person who wants to buy a BMW Car. This is how BMI helps thus customer:</a:t>
            </a:r>
            <a:endParaRPr sz="180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person accesses the </a:t>
            </a:r>
            <a:r>
              <a:rPr lang="en" sz="1800" b="1"/>
              <a:t>BOI app.</a:t>
            </a:r>
            <a:endParaRPr sz="1800" b="1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BOI checks the person’s profile: credit scores, etc.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app uses this data and based on the generic behaviour pattern of the customer.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the behaviour analysis of their customers, BOI determines the customer’s ability to take loan or not.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idea is  also to reduce the risk of loan while personalising the loan experience.</a:t>
            </a:r>
            <a:endParaRPr sz="1800"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BOI’s Push/Pull Campaign</a:t>
            </a: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42775" y="1338950"/>
            <a:ext cx="7637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Transitioning from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Push Campaigns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to </a:t>
            </a: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Pull Campaigns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Push Campaigns: Targeting clients by personally approaching them.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Pull Campaigns: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1) Using predictive analytics using behavioral patterns of customers.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    2) Creating sales funnel: Targeting only potential customers.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Increase in yield by 10-15%, which is more than the average (1-2%)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300K uplift in sales.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accidental lead generation happens : Role of analytics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77" y="1394252"/>
            <a:ext cx="7995726" cy="3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Price elasticity to acquire new customer : Using analytics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66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 Directly engage with leads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16666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Deploy outbound &amp; inbound marketing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16666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 Invest in new technology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16666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5. Develop &amp; optimize informative content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16666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6. Tap into databases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7. Optimize individual pages for relevant keywords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16666"/>
              </a:lnSpc>
              <a:spcBef>
                <a:spcPts val="110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Bank of Ireland uses data to understand the market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575" y="1243563"/>
            <a:ext cx="71247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PresentationFormat>On-screen Show (16:9)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Montserrat</vt:lpstr>
      <vt:lpstr>Lato</vt:lpstr>
      <vt:lpstr>Focus</vt:lpstr>
      <vt:lpstr>Case Study: Story of Bank of Ireland</vt:lpstr>
      <vt:lpstr>Digital Transformation of Banks (Why?)</vt:lpstr>
      <vt:lpstr>What Special about BOI?</vt:lpstr>
      <vt:lpstr>Analytical Capability Of BOI</vt:lpstr>
      <vt:lpstr>Usage of Micro-Segments (Example)</vt:lpstr>
      <vt:lpstr>BOI’s Push/Pull Campaign</vt:lpstr>
      <vt:lpstr>How accidental lead generation happens : Role of analytics</vt:lpstr>
      <vt:lpstr>Price elasticity to acquire new customer : Using analytics </vt:lpstr>
      <vt:lpstr>How Bank of Ireland uses data to understand the market</vt:lpstr>
      <vt:lpstr>Price elasticity</vt:lpstr>
      <vt:lpstr>Bank of ireland  : Price elasticity </vt:lpstr>
      <vt:lpstr>Cost of acquisition of (more likely person vs general audience) using Analytics </vt:lpstr>
      <vt:lpstr>Final summary and future predictions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Story of Bank of Ireland</dc:title>
  <cp:lastModifiedBy>MONALISA</cp:lastModifiedBy>
  <cp:revision>1</cp:revision>
  <dcterms:modified xsi:type="dcterms:W3CDTF">2018-02-16T14:35:05Z</dcterms:modified>
</cp:coreProperties>
</file>