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7B804F-00F5-4CDA-B39D-36A96199056F}">
          <p14:sldIdLst>
            <p14:sldId id="256"/>
            <p14:sldId id="257"/>
            <p14:sldId id="259"/>
            <p14:sldId id="260"/>
            <p14:sldId id="261"/>
            <p14:sldId id="262"/>
            <p14:sldId id="265"/>
            <p14:sldId id="266"/>
            <p14:sldId id="267"/>
            <p14:sldId id="268"/>
            <p14:sldId id="269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rojectz.com/project-report/3049" TargetMode="External"/><Relationship Id="rId2" Type="http://schemas.openxmlformats.org/officeDocument/2006/relationships/hyperlink" Target="https://en.wikipedia.org/wiki/Project_manage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reatrixcampus.com/placement-management-software" TargetMode="External"/><Relationship Id="rId4" Type="http://schemas.openxmlformats.org/officeDocument/2006/relationships/hyperlink" Target="https://ijisrt.com/assets/upload/files/IJISRT20MAY826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7887" y="1447800"/>
            <a:ext cx="9169758" cy="2003737"/>
          </a:xfrm>
        </p:spPr>
        <p:txBody>
          <a:bodyPr/>
          <a:lstStyle/>
          <a:p>
            <a:r>
              <a:rPr lang="en-IN" sz="3200" dirty="0" smtClean="0"/>
              <a:t>          PLACEMENT</a:t>
            </a:r>
            <a:r>
              <a:rPr lang="en-IN" dirty="0" smtClean="0"/>
              <a:t> </a:t>
            </a:r>
            <a:r>
              <a:rPr lang="en-IN" sz="3200"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70129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                                                                                 By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    Name: Monalisa Sahoo</a:t>
            </a:r>
          </a:p>
          <a:p>
            <a:r>
              <a:rPr lang="en-IN" dirty="0" smtClean="0"/>
              <a:t>                                                                    BATCH: 2021-5760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                 TRAINER: Mrs.Anjana Sarode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95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2" t="6942" r="10881" b="6942"/>
          <a:stretch/>
        </p:blipFill>
        <p:spPr>
          <a:xfrm>
            <a:off x="2429300" y="1067748"/>
            <a:ext cx="6701052" cy="364013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6472" y="5230847"/>
            <a:ext cx="8179106" cy="910646"/>
          </a:xfrm>
        </p:spPr>
        <p:txBody>
          <a:bodyPr/>
          <a:lstStyle/>
          <a:p>
            <a:r>
              <a:rPr lang="en-IN" sz="1600" dirty="0" smtClean="0"/>
              <a:t>This is the Contact section where you can contact to college regarding any query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43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1" t="8894" r="9842" b="5861"/>
          <a:stretch/>
        </p:blipFill>
        <p:spPr>
          <a:xfrm>
            <a:off x="2838734" y="1173163"/>
            <a:ext cx="5786651" cy="345342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2006" y="5036024"/>
            <a:ext cx="7578606" cy="82501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59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/>
          <a:lstStyle/>
          <a:p>
            <a:r>
              <a:rPr lang="en-IN" sz="3200" dirty="0" smtClean="0"/>
              <a:t>CONCLUSION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proposed system, all of these problems become automated. The registration of the student for an upcoming placement, the addition of a new user, notifying students, sharing information, the privacy of the student, </a:t>
            </a:r>
            <a:r>
              <a:rPr lang="en-IN" dirty="0" err="1"/>
              <a:t>etc</a:t>
            </a:r>
            <a:r>
              <a:rPr lang="en-IN" dirty="0"/>
              <a:t> is all met. The admin validates the information </a:t>
            </a:r>
            <a:r>
              <a:rPr lang="en-IN" dirty="0" smtClean="0"/>
              <a:t>.</a:t>
            </a:r>
          </a:p>
          <a:p>
            <a:r>
              <a:rPr lang="en-IN" dirty="0" smtClean="0"/>
              <a:t>As  we saw front-end part has completed only, so after completion of the backend part also it will get available for our users.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4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859" y="439839"/>
            <a:ext cx="8946541" cy="1400530"/>
          </a:xfrm>
        </p:spPr>
        <p:txBody>
          <a:bodyPr/>
          <a:lstStyle/>
          <a:p>
            <a:r>
              <a:rPr lang="en-IN" sz="3200" dirty="0"/>
              <a:t>REFERENCES</a:t>
            </a:r>
            <a:r>
              <a:rPr lang="en-IN" sz="3200" b="1" dirty="0"/>
              <a:t>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en.wikipedia.org/wiki/Project_management</a:t>
            </a:r>
            <a:endParaRPr lang="en-IN" dirty="0" smtClean="0"/>
          </a:p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www.freeprojectz.com/project-report/3049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ijisrt.com/assets/upload/files/IJISRT20MAY826.pdf</a:t>
            </a:r>
            <a:endParaRPr lang="en-IN" dirty="0" smtClean="0"/>
          </a:p>
          <a:p>
            <a:r>
              <a:rPr lang="en-IN" dirty="0">
                <a:hlinkClick r:id="rId5"/>
              </a:rPr>
              <a:t>https://</a:t>
            </a:r>
            <a:r>
              <a:rPr lang="en-IN" dirty="0" smtClean="0">
                <a:hlinkClick r:id="rId5"/>
              </a:rPr>
              <a:t>www.creatrixcampus.com/placement-management-software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5388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sz="3200" dirty="0" smtClean="0"/>
              <a:t>PROJECT</a:t>
            </a:r>
            <a:r>
              <a:rPr lang="en-IN" dirty="0" smtClean="0"/>
              <a:t> </a:t>
            </a:r>
            <a:r>
              <a:rPr lang="en-IN" sz="3200" dirty="0" smtClean="0"/>
              <a:t>IDEA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It’s a placement management site of a institution.</a:t>
            </a:r>
          </a:p>
          <a:p>
            <a:r>
              <a:rPr lang="en-IN" dirty="0" smtClean="0"/>
              <a:t>It comprises of student record, training and placement related data.</a:t>
            </a:r>
          </a:p>
          <a:p>
            <a:r>
              <a:rPr lang="en-IN" dirty="0" smtClean="0"/>
              <a:t>It’s a user friendly and is compatible on different browser.</a:t>
            </a:r>
          </a:p>
          <a:p>
            <a:r>
              <a:rPr lang="en-IN" dirty="0" smtClean="0"/>
              <a:t>It allows to add student data, edit and can view companies those were come for recruitment process.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5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/>
          <a:lstStyle/>
          <a:p>
            <a:r>
              <a:rPr lang="en-IN" sz="3200" dirty="0" smtClean="0"/>
              <a:t>1.INTRODUCTION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8946541" cy="4028007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Placement is </a:t>
            </a:r>
            <a:r>
              <a:rPr lang="en-IN" dirty="0"/>
              <a:t>done at various colleges is by human intervention due to which there is a maximum chance of errors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The major problem is searching and updating of the student data. </a:t>
            </a:r>
            <a:endParaRPr lang="en-IN" dirty="0" smtClean="0"/>
          </a:p>
          <a:p>
            <a:r>
              <a:rPr lang="en-IN" dirty="0" smtClean="0"/>
              <a:t>Placement </a:t>
            </a:r>
            <a:r>
              <a:rPr lang="en-IN" dirty="0"/>
              <a:t>Officer has to collect the information of various companies who comes for </a:t>
            </a:r>
            <a:r>
              <a:rPr lang="en-IN" dirty="0" smtClean="0"/>
              <a:t>recruitment &amp; </a:t>
            </a:r>
            <a:r>
              <a:rPr lang="en-IN" dirty="0"/>
              <a:t>manage the student’s profile and their documents.</a:t>
            </a:r>
            <a:endParaRPr lang="en-IN" dirty="0" smtClean="0"/>
          </a:p>
          <a:p>
            <a:r>
              <a:rPr lang="en-IN" dirty="0"/>
              <a:t>Placement officers submit the information of students and if any changes or updates are required in the profile of any student, it </a:t>
            </a:r>
            <a:r>
              <a:rPr lang="en-IN" dirty="0" smtClean="0"/>
              <a:t>has to </a:t>
            </a:r>
            <a:r>
              <a:rPr lang="en-IN" dirty="0"/>
              <a:t>be done </a:t>
            </a:r>
            <a:r>
              <a:rPr lang="en-IN" dirty="0" smtClean="0"/>
              <a:t>manually.</a:t>
            </a:r>
          </a:p>
          <a:p>
            <a:r>
              <a:rPr lang="en-IN" dirty="0"/>
              <a:t>A profile for each student is created with the necessary credentials for the portal. The system uses MySQL for database management and will sort the data of the student </a:t>
            </a:r>
          </a:p>
        </p:txBody>
      </p:sp>
    </p:spTree>
    <p:extLst>
      <p:ext uri="{BB962C8B-B14F-4D97-AF65-F5344CB8AC3E}">
        <p14:creationId xmlns:p14="http://schemas.microsoft.com/office/powerpoint/2010/main" val="414375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6541" cy="1400530"/>
          </a:xfrm>
        </p:spPr>
        <p:txBody>
          <a:bodyPr/>
          <a:lstStyle/>
          <a:p>
            <a:r>
              <a:rPr lang="en-IN" sz="3200" dirty="0" smtClean="0"/>
              <a:t>2. PURPOSE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Placement Management System manages student information in the college with regard to placement</a:t>
            </a:r>
            <a:r>
              <a:rPr lang="en-IN" dirty="0" smtClean="0"/>
              <a:t>.</a:t>
            </a:r>
          </a:p>
          <a:p>
            <a:r>
              <a:rPr lang="en-IN" dirty="0"/>
              <a:t>It has the facility of maintaining the details of the student, thereby reducing the manual work</a:t>
            </a:r>
            <a:r>
              <a:rPr lang="en-IN" dirty="0" smtClean="0"/>
              <a:t>.</a:t>
            </a:r>
          </a:p>
          <a:p>
            <a:r>
              <a:rPr lang="en-IN" dirty="0"/>
              <a:t>It will save time and energy which are spending in making reports and collecting data</a:t>
            </a:r>
            <a:r>
              <a:rPr lang="en-IN" dirty="0" smtClean="0"/>
              <a:t>.</a:t>
            </a:r>
          </a:p>
          <a:p>
            <a:r>
              <a:rPr lang="en-IN" dirty="0"/>
              <a:t>Placement Management System can be accessed throughout the college with proper login provided. </a:t>
            </a:r>
          </a:p>
        </p:txBody>
      </p:sp>
    </p:spTree>
    <p:extLst>
      <p:ext uri="{BB962C8B-B14F-4D97-AF65-F5344CB8AC3E}">
        <p14:creationId xmlns:p14="http://schemas.microsoft.com/office/powerpoint/2010/main" val="46293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738" y="439839"/>
            <a:ext cx="8946541" cy="1400530"/>
          </a:xfrm>
        </p:spPr>
        <p:txBody>
          <a:bodyPr/>
          <a:lstStyle/>
          <a:p>
            <a:r>
              <a:rPr lang="en-IN" sz="3200" dirty="0"/>
              <a:t>3. 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r>
              <a:rPr lang="en-IN" dirty="0"/>
              <a:t>The main </a:t>
            </a:r>
            <a:r>
              <a:rPr lang="en-IN" dirty="0" smtClean="0"/>
              <a:t>objective  </a:t>
            </a:r>
            <a:r>
              <a:rPr lang="en-IN" dirty="0"/>
              <a:t>of the </a:t>
            </a:r>
            <a:r>
              <a:rPr lang="en-IN" dirty="0" smtClean="0"/>
              <a:t> placement </a:t>
            </a:r>
            <a:r>
              <a:rPr lang="en-IN" dirty="0"/>
              <a:t>management </a:t>
            </a:r>
            <a:r>
              <a:rPr lang="en-IN" dirty="0" smtClean="0"/>
              <a:t>system  is  </a:t>
            </a:r>
            <a:r>
              <a:rPr lang="en-IN" dirty="0"/>
              <a:t>to reduce manual work and </a:t>
            </a:r>
            <a:r>
              <a:rPr lang="en-IN" dirty="0" smtClean="0"/>
              <a:t>time. It </a:t>
            </a:r>
            <a:r>
              <a:rPr lang="en-IN" dirty="0"/>
              <a:t>is difficult and time-consuming </a:t>
            </a:r>
            <a:r>
              <a:rPr lang="en-IN" dirty="0" smtClean="0"/>
              <a:t>to </a:t>
            </a:r>
            <a:r>
              <a:rPr lang="en-IN" dirty="0"/>
              <a:t>collect all the details from each student. </a:t>
            </a:r>
            <a:endParaRPr lang="en-IN" dirty="0" smtClean="0"/>
          </a:p>
          <a:p>
            <a:r>
              <a:rPr lang="en-IN" dirty="0"/>
              <a:t>To avoid this problem </a:t>
            </a:r>
            <a:r>
              <a:rPr lang="en-IN" dirty="0" smtClean="0"/>
              <a:t>we have </a:t>
            </a:r>
            <a:r>
              <a:rPr lang="en-IN" dirty="0"/>
              <a:t>planned to develop a </a:t>
            </a:r>
            <a:r>
              <a:rPr lang="en-IN" dirty="0" smtClean="0"/>
              <a:t>web-based. </a:t>
            </a:r>
            <a:r>
              <a:rPr lang="en-IN" dirty="0"/>
              <a:t>placement management </a:t>
            </a:r>
            <a:r>
              <a:rPr lang="en-IN" dirty="0" smtClean="0"/>
              <a:t>system.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  <a:r>
              <a:rPr lang="en-IN" sz="2400" dirty="0"/>
              <a:t>-</a:t>
            </a:r>
            <a:r>
              <a:rPr lang="en-IN" dirty="0" smtClean="0"/>
              <a:t> </a:t>
            </a:r>
            <a:r>
              <a:rPr lang="en-IN" dirty="0"/>
              <a:t>Easy to find out the list of eligible students </a:t>
            </a:r>
            <a:r>
              <a:rPr lang="en-IN" dirty="0" smtClean="0"/>
              <a:t>attending.</a:t>
            </a:r>
          </a:p>
          <a:p>
            <a:pPr marL="0" indent="0">
              <a:buNone/>
            </a:pPr>
            <a:r>
              <a:rPr lang="en-IN" dirty="0"/>
              <a:t>              -Saves the time of placement officer and </a:t>
            </a:r>
            <a:r>
              <a:rPr lang="en-IN" dirty="0" smtClean="0"/>
              <a:t>faculties.</a:t>
            </a:r>
          </a:p>
          <a:p>
            <a:pPr marL="0" indent="0">
              <a:buNone/>
            </a:pPr>
            <a:r>
              <a:rPr lang="en-IN" dirty="0"/>
              <a:t>              -This system makes student information more secure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342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6541" cy="1400530"/>
          </a:xfrm>
        </p:spPr>
        <p:txBody>
          <a:bodyPr/>
          <a:lstStyle/>
          <a:p>
            <a:r>
              <a:rPr lang="en-IN" sz="3200" dirty="0"/>
              <a:t>4.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</a:t>
            </a:r>
            <a:endParaRPr lang="en-IN" dirty="0" smtClean="0"/>
          </a:p>
          <a:p>
            <a:r>
              <a:rPr lang="en-IN" dirty="0" smtClean="0"/>
              <a:t>CSS </a:t>
            </a:r>
          </a:p>
          <a:p>
            <a:r>
              <a:rPr lang="en-IN" dirty="0" smtClean="0"/>
              <a:t>JavaScript  </a:t>
            </a:r>
          </a:p>
          <a:p>
            <a:r>
              <a:rPr lang="en-IN" dirty="0" smtClean="0"/>
              <a:t>Bootstrap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3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660401"/>
            <a:ext cx="4213960" cy="609600"/>
          </a:xfrm>
        </p:spPr>
        <p:txBody>
          <a:bodyPr>
            <a:normAutofit/>
          </a:bodyPr>
          <a:lstStyle/>
          <a:p>
            <a:r>
              <a:rPr lang="en-IN" sz="3200" dirty="0" smtClean="0"/>
              <a:t>RESULTS</a:t>
            </a:r>
            <a:endParaRPr lang="en-IN" sz="3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5" t="7399" r="8146" b="4586"/>
          <a:stretch/>
        </p:blipFill>
        <p:spPr>
          <a:xfrm>
            <a:off x="5513696" y="1523999"/>
            <a:ext cx="4954137" cy="340284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1801503"/>
            <a:ext cx="4212913" cy="2033517"/>
          </a:xfrm>
        </p:spPr>
        <p:txBody>
          <a:bodyPr/>
          <a:lstStyle/>
          <a:p>
            <a:r>
              <a:rPr lang="en-IN" dirty="0" smtClean="0"/>
              <a:t>This is the Home page where there is one header.</a:t>
            </a:r>
          </a:p>
          <a:p>
            <a:r>
              <a:rPr lang="en-IN" dirty="0" smtClean="0"/>
              <a:t>Here we have student data, placement, contact and login form.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46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3" t="7122" r="10492" b="995"/>
          <a:stretch/>
        </p:blipFill>
        <p:spPr>
          <a:xfrm>
            <a:off x="2421467" y="1168400"/>
            <a:ext cx="7044266" cy="342053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1467" y="5012267"/>
            <a:ext cx="7586132" cy="84877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This the student data section.</a:t>
            </a:r>
          </a:p>
          <a:p>
            <a:r>
              <a:rPr lang="en-IN" sz="1600" dirty="0" smtClean="0"/>
              <a:t>Here it has two part “Add Users“ and “View Users”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58860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9" t="8798" r="10428" b="6480"/>
          <a:stretch/>
        </p:blipFill>
        <p:spPr>
          <a:xfrm>
            <a:off x="2404534" y="1151467"/>
            <a:ext cx="6841066" cy="34036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4534" y="4961467"/>
            <a:ext cx="7576077" cy="899570"/>
          </a:xfrm>
        </p:spPr>
        <p:txBody>
          <a:bodyPr>
            <a:normAutofit lnSpcReduction="10000"/>
          </a:bodyPr>
          <a:lstStyle/>
          <a:p>
            <a:r>
              <a:rPr lang="en-IN" sz="1600" dirty="0" smtClean="0"/>
              <a:t>This is Placement Section .</a:t>
            </a:r>
          </a:p>
          <a:p>
            <a:r>
              <a:rPr lang="en-IN" sz="1600" dirty="0" smtClean="0"/>
              <a:t>Here there is three more section: The Department, Alumni Mentoring, Placement Statistics.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8733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519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          PLACEMENT MANAGEMENT SYSTEM</vt:lpstr>
      <vt:lpstr>PROJECT IDEA</vt:lpstr>
      <vt:lpstr>1.INTRODUCTION</vt:lpstr>
      <vt:lpstr>2. PURPOSE</vt:lpstr>
      <vt:lpstr>3. PROJECT OBJECTIVE</vt:lpstr>
      <vt:lpstr>4. TECHNOLOGY USED</vt:lpstr>
      <vt:lpstr>RESULTS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PLACEMENT MANAGEMENT SYSTEM</dc:title>
  <dc:creator>Hp</dc:creator>
  <cp:lastModifiedBy>Hp</cp:lastModifiedBy>
  <cp:revision>21</cp:revision>
  <dcterms:created xsi:type="dcterms:W3CDTF">2021-10-12T13:38:36Z</dcterms:created>
  <dcterms:modified xsi:type="dcterms:W3CDTF">2021-10-17T20:55:47Z</dcterms:modified>
</cp:coreProperties>
</file>