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6"/>
  </p:notesMasterIdLst>
  <p:sldIdLst>
    <p:sldId id="311" r:id="rId2"/>
    <p:sldId id="256" r:id="rId3"/>
    <p:sldId id="306" r:id="rId4"/>
    <p:sldId id="282" r:id="rId5"/>
    <p:sldId id="300" r:id="rId6"/>
    <p:sldId id="312" r:id="rId7"/>
    <p:sldId id="323" r:id="rId8"/>
    <p:sldId id="307" r:id="rId9"/>
    <p:sldId id="308" r:id="rId10"/>
    <p:sldId id="319" r:id="rId11"/>
    <p:sldId id="322" r:id="rId12"/>
    <p:sldId id="318" r:id="rId13"/>
    <p:sldId id="321" r:id="rId14"/>
    <p:sldId id="317" r:id="rId15"/>
    <p:sldId id="324" r:id="rId16"/>
    <p:sldId id="313" r:id="rId17"/>
    <p:sldId id="315" r:id="rId18"/>
    <p:sldId id="316" r:id="rId19"/>
    <p:sldId id="304" r:id="rId20"/>
    <p:sldId id="326" r:id="rId21"/>
    <p:sldId id="325" r:id="rId22"/>
    <p:sldId id="314" r:id="rId23"/>
    <p:sldId id="309" r:id="rId24"/>
    <p:sldId id="31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cipal" id="{A79FAD55-69B6-4DBF-973E-7D0A866CF370}">
          <p14:sldIdLst>
            <p14:sldId id="311"/>
            <p14:sldId id="256"/>
          </p14:sldIdLst>
        </p14:section>
        <p14:section name="Introdução" id="{B30FBE78-B929-4949-90F0-BDA961D17A30}">
          <p14:sldIdLst>
            <p14:sldId id="306"/>
            <p14:sldId id="282"/>
          </p14:sldIdLst>
        </p14:section>
        <p14:section name="Regex" id="{D575901C-95BA-4EC9-B114-F2C665C588CE}">
          <p14:sldIdLst>
            <p14:sldId id="300"/>
            <p14:sldId id="312"/>
            <p14:sldId id="323"/>
            <p14:sldId id="307"/>
            <p14:sldId id="308"/>
            <p14:sldId id="319"/>
            <p14:sldId id="322"/>
            <p14:sldId id="318"/>
            <p14:sldId id="321"/>
            <p14:sldId id="317"/>
            <p14:sldId id="324"/>
            <p14:sldId id="313"/>
            <p14:sldId id="315"/>
            <p14:sldId id="316"/>
          </p14:sldIdLst>
        </p14:section>
        <p14:section name="Python" id="{9F27E865-6534-4901-BC99-38ADC1959D63}">
          <p14:sldIdLst>
            <p14:sldId id="304"/>
            <p14:sldId id="326"/>
            <p14:sldId id="325"/>
          </p14:sldIdLst>
        </p14:section>
        <p14:section name="Conclusão" id="{DBDE926D-212B-4CF9-901A-1A06831F1B49}">
          <p14:sldIdLst>
            <p14:sldId id="314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Paula" initials="AP" lastIdx="1" clrIdx="0">
    <p:extLst>
      <p:ext uri="{19B8F6BF-5375-455C-9EA6-DF929625EA0E}">
        <p15:presenceInfo xmlns:p15="http://schemas.microsoft.com/office/powerpoint/2012/main" userId="S::imp02@ouroweb.com.br::29d0c5ec-0031-4e3f-aa48-a94b9fffa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85FF"/>
    <a:srgbClr val="FF5D61"/>
    <a:srgbClr val="FF4B4B"/>
    <a:srgbClr val="D282FF"/>
    <a:srgbClr val="FF6D6D"/>
    <a:srgbClr val="FA3CA9"/>
    <a:srgbClr val="EE5CDD"/>
    <a:srgbClr val="FF8B8B"/>
    <a:srgbClr val="2797B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7" y="58"/>
      </p:cViewPr>
      <p:guideLst>
        <p:guide orient="horz" pos="2183"/>
        <p:guide pos="3840"/>
      </p:guideLst>
    </p:cSldViewPr>
  </p:slid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4517-AB17-4B2F-A90E-4CF01C599447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493CC-0A81-4988-BB13-4735E9C7D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45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4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45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56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56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5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1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2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Picture 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3444" y="291466"/>
            <a:ext cx="2773045" cy="56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5611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4847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29091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03752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162255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08852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66175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120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2647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27655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7213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3112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93091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09451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5155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88579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Resultado e Metas Implantação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3D1-B5C3-402E-BA79-F224867B2D5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Picture 1"/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7044" y="276747"/>
            <a:ext cx="2773045" cy="56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88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605369-3CDD-4CA8-9483-800E96191A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5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90" y="1538748"/>
            <a:ext cx="8327924" cy="3780504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b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(ALGUMAS SINTAXES UTILIZADAS NO PROJETO)</a:t>
            </a:r>
          </a:p>
        </p:txBody>
      </p:sp>
    </p:spTree>
    <p:extLst>
      <p:ext uri="{BB962C8B-B14F-4D97-AF65-F5344CB8AC3E}">
        <p14:creationId xmlns:p14="http://schemas.microsoft.com/office/powerpoint/2010/main" val="29150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</a:p>
        </p:txBody>
      </p:sp>
      <p:sp>
        <p:nvSpPr>
          <p:cNvPr id="4" name="Corpo">
            <a:extLst>
              <a:ext uri="{FF2B5EF4-FFF2-40B4-BE49-F238E27FC236}">
                <a16:creationId xmlns:a16="http://schemas.microsoft.com/office/drawing/2014/main" id="{55AC26EB-F420-4F4B-8CFD-FF9EF179FD09}"/>
              </a:ext>
            </a:extLst>
          </p:cNvPr>
          <p:cNvSpPr txBox="1"/>
          <p:nvPr/>
        </p:nvSpPr>
        <p:spPr>
          <a:xfrm>
            <a:off x="362702" y="1994002"/>
            <a:ext cx="8175242" cy="14715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- Representa um grupo de comandos.</a:t>
            </a:r>
          </a:p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- O colchetes quando combinado com o '^' pode ser usado para negativar um encontro. [^\"].*? vai pegar qualquer coisa que não seja uma aspas dupla por exemplo.</a:t>
            </a:r>
          </a:p>
        </p:txBody>
      </p:sp>
      <p:sp>
        <p:nvSpPr>
          <p:cNvPr id="5" name="Corpo">
            <a:extLst>
              <a:ext uri="{FF2B5EF4-FFF2-40B4-BE49-F238E27FC236}">
                <a16:creationId xmlns:a16="http://schemas.microsoft.com/office/drawing/2014/main" id="{860F29D5-68A2-4CC5-A601-7B878BC51F10}"/>
              </a:ext>
            </a:extLst>
          </p:cNvPr>
          <p:cNvSpPr txBox="1"/>
          <p:nvPr/>
        </p:nvSpPr>
        <p:spPr>
          <a:xfrm>
            <a:off x="362702" y="3758189"/>
            <a:ext cx="8175242" cy="1194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^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- Representa o início de uma linha. Caso dentro de um colchetes, representa negação dos caracteres dentro.</a:t>
            </a:r>
          </a:p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$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- Representa o final de uma linha.</a:t>
            </a:r>
          </a:p>
        </p:txBody>
      </p:sp>
      <p:sp>
        <p:nvSpPr>
          <p:cNvPr id="6" name="Corpo">
            <a:extLst>
              <a:ext uri="{FF2B5EF4-FFF2-40B4-BE49-F238E27FC236}">
                <a16:creationId xmlns:a16="http://schemas.microsoft.com/office/drawing/2014/main" id="{35295A9C-FB47-46E3-B4A9-23CA3914338B}"/>
              </a:ext>
            </a:extLst>
          </p:cNvPr>
          <p:cNvSpPr txBox="1"/>
          <p:nvPr/>
        </p:nvSpPr>
        <p:spPr>
          <a:xfrm>
            <a:off x="362702" y="5245378"/>
            <a:ext cx="8175242" cy="6405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|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- Funciona como um cláusula '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50045053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</a:p>
        </p:txBody>
      </p:sp>
      <p:sp>
        <p:nvSpPr>
          <p:cNvPr id="5" name="Corpo">
            <a:extLst>
              <a:ext uri="{FF2B5EF4-FFF2-40B4-BE49-F238E27FC236}">
                <a16:creationId xmlns:a16="http://schemas.microsoft.com/office/drawing/2014/main" id="{F2E3A158-1389-498F-9026-3DD4CA20B120}"/>
              </a:ext>
            </a:extLst>
          </p:cNvPr>
          <p:cNvSpPr txBox="1"/>
          <p:nvPr/>
        </p:nvSpPr>
        <p:spPr>
          <a:xfrm>
            <a:off x="362702" y="3733056"/>
            <a:ext cx="8175243" cy="23025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2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  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 Retorna '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caso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encontre exatamente 2 ocorrências.</a:t>
            </a:r>
          </a:p>
          <a:p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2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4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 Retorna '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caso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encontre entre 2 e 4 ocorrências.</a:t>
            </a:r>
          </a:p>
          <a:p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2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,} 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 Retorna '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caso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encontre mais que 2 ocorrências.</a:t>
            </a:r>
          </a:p>
          <a:p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{,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4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 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 Retorna '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caso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encontre até 4 ocorrências.</a:t>
            </a:r>
          </a:p>
        </p:txBody>
      </p:sp>
      <p:sp>
        <p:nvSpPr>
          <p:cNvPr id="6" name="Corpo">
            <a:extLst>
              <a:ext uri="{FF2B5EF4-FFF2-40B4-BE49-F238E27FC236}">
                <a16:creationId xmlns:a16="http://schemas.microsoft.com/office/drawing/2014/main" id="{1B21EA71-9A7F-4CC3-9D8B-A2BE7F845A30}"/>
              </a:ext>
            </a:extLst>
          </p:cNvPr>
          <p:cNvSpPr txBox="1"/>
          <p:nvPr/>
        </p:nvSpPr>
        <p:spPr>
          <a:xfrm>
            <a:off x="362703" y="1994002"/>
            <a:ext cx="8175242" cy="14715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*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- Quantificador que procura de 0 à infinitas ocorrências.</a:t>
            </a:r>
          </a:p>
          <a:p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+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- Quantificador que procura de 1 à infinitas ocorrências.</a:t>
            </a:r>
          </a:p>
        </p:txBody>
      </p:sp>
    </p:spTree>
    <p:extLst>
      <p:ext uri="{BB962C8B-B14F-4D97-AF65-F5344CB8AC3E}">
        <p14:creationId xmlns:p14="http://schemas.microsoft.com/office/powerpoint/2010/main" val="293798674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</a:p>
        </p:txBody>
      </p:sp>
      <p:sp>
        <p:nvSpPr>
          <p:cNvPr id="5" name="Corpo">
            <a:extLst>
              <a:ext uri="{FF2B5EF4-FFF2-40B4-BE49-F238E27FC236}">
                <a16:creationId xmlns:a16="http://schemas.microsoft.com/office/drawing/2014/main" id="{0A62CED1-15AD-4970-8C0F-E2357BE91480}"/>
              </a:ext>
            </a:extLst>
          </p:cNvPr>
          <p:cNvSpPr txBox="1"/>
          <p:nvPr/>
        </p:nvSpPr>
        <p:spPr>
          <a:xfrm>
            <a:off x="362702" y="1994002"/>
            <a:ext cx="8175242" cy="14715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?&lt;=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- Encontra o conteúdo na frente deste.</a:t>
            </a:r>
          </a:p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?&lt;!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- Funciona como o inverso do '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?&lt;=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‘.</a:t>
            </a:r>
          </a:p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?=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- Encontra o conteúdo na atrás deste.</a:t>
            </a:r>
          </a:p>
          <a:p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?!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- Funciona como o inverso do '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?=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‘.</a:t>
            </a:r>
          </a:p>
        </p:txBody>
      </p:sp>
    </p:spTree>
    <p:extLst>
      <p:ext uri="{BB962C8B-B14F-4D97-AF65-F5344CB8AC3E}">
        <p14:creationId xmlns:p14="http://schemas.microsoft.com/office/powerpoint/2010/main" val="13426086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89" y="2871019"/>
            <a:ext cx="8647929" cy="111596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REGEX NA PRÁTICA</a:t>
            </a:r>
          </a:p>
        </p:txBody>
      </p:sp>
    </p:spTree>
    <p:extLst>
      <p:ext uri="{BB962C8B-B14F-4D97-AF65-F5344CB8AC3E}">
        <p14:creationId xmlns:p14="http://schemas.microsoft.com/office/powerpoint/2010/main" val="14097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89" y="1977656"/>
            <a:ext cx="8647929" cy="2902688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REGEX TREINAMENTO</a:t>
            </a:r>
            <a:b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(LEITURA FACILITADA)</a:t>
            </a:r>
          </a:p>
        </p:txBody>
      </p:sp>
    </p:spTree>
    <p:extLst>
      <p:ext uri="{BB962C8B-B14F-4D97-AF65-F5344CB8AC3E}">
        <p14:creationId xmlns:p14="http://schemas.microsoft.com/office/powerpoint/2010/main" val="322484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rpo">
            <a:extLst>
              <a:ext uri="{FF2B5EF4-FFF2-40B4-BE49-F238E27FC236}">
                <a16:creationId xmlns:a16="http://schemas.microsoft.com/office/drawing/2014/main" id="{55AC26EB-F420-4F4B-8CFD-FF9EF179FD09}"/>
              </a:ext>
            </a:extLst>
          </p:cNvPr>
          <p:cNvSpPr txBox="1"/>
          <p:nvPr/>
        </p:nvSpPr>
        <p:spPr>
          <a:xfrm>
            <a:off x="211565" y="375266"/>
            <a:ext cx="8698517" cy="61804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80000" tIns="180000" rIns="180000" bIns="180000" rtlCol="0">
            <a:spAutoFit/>
          </a:bodyPr>
          <a:lstStyle/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REGEX CRIADO PARA TREINAMENTO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---------------------------------------------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Nota Auxiliar: Leia primeiro o texto em caixa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alta (de baixo para cima) e  depois  leia  os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textos que iniciam em  maiúscula  (de  acordo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com a ordem  numérica).</a:t>
            </a:r>
          </a:p>
          <a:p>
            <a:pPr algn="just"/>
            <a:endParaRPr lang="pt-BR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(?P&lt;</a:t>
            </a:r>
            <a:r>
              <a:rPr lang="pt-BR" dirty="0" err="1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mainRegex</a:t>
            </a:r>
            <a:r>
              <a:rPr lang="pt-BR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#REGEX QUE VAI PEGAR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(?P&lt;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getContentInParenthesis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#CONTEUDO DENTRO DE PARÊNTESES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(?&lt;=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\(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# 2. Tenha antes do conteúdo, aspas duplas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.*?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# 1. Pega tudo que...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(?=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\)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# 3. Tenha depois do conteúdo, aspas duplas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rgbClr val="FFFF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|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OU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(?P&lt;</a:t>
            </a:r>
            <a:r>
              <a:rPr lang="pt-BR" dirty="0" err="1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getContentInDblQuotes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#CONTEUDO DENTRO DE ASPAS DUPLAS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(?&lt;=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\"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# 2. Tenha antes do conteúdo, aspas duplas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.*?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# 1. Pega tudo que...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(?=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\"</a:t>
            </a:r>
            <a:r>
              <a:rPr lang="pt-BR" dirty="0">
                <a:solidFill>
                  <a:srgbClr val="FF8B8B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# 3. Tenha depois do conteúdo, aspas duplas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rgbClr val="D282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pt-BR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343708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rpo">
            <a:extLst>
              <a:ext uri="{FF2B5EF4-FFF2-40B4-BE49-F238E27FC236}">
                <a16:creationId xmlns:a16="http://schemas.microsoft.com/office/drawing/2014/main" id="{55AC26EB-F420-4F4B-8CFD-FF9EF179FD09}"/>
              </a:ext>
            </a:extLst>
          </p:cNvPr>
          <p:cNvSpPr txBox="1"/>
          <p:nvPr/>
        </p:nvSpPr>
        <p:spPr>
          <a:xfrm>
            <a:off x="211565" y="375266"/>
            <a:ext cx="8698517" cy="424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80000" tIns="180000" rIns="180000" bIns="180000" rtlCol="0">
            <a:spAutoFit/>
          </a:bodyPr>
          <a:lstStyle/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REGEX CRIADO PARA TREINAMENTO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---------------------------------------------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Nota Auxiliar: Leia primeiro o texto em caixa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alta (de baixo para cima) e  depois  leia  os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textos que iniciam em  maiúscula  (de  acordo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com a ordem  numérica).</a:t>
            </a:r>
          </a:p>
          <a:p>
            <a:pPr algn="just"/>
            <a:endParaRPr lang="pt-BR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(?P&lt;</a:t>
            </a:r>
            <a:r>
              <a:rPr lang="pt-BR" dirty="0" err="1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getFirstColumn</a:t>
            </a:r>
            <a:r>
              <a:rPr lang="pt-BR" dirty="0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#VAI PEGAR A PRIMEIRA COLUNA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(?&lt;=</a:t>
            </a:r>
            <a:r>
              <a:rPr lang="pt-BR" dirty="0">
                <a:solidFill>
                  <a:srgbClr val="FF5D6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[^\;]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\"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# 2. Que não pode iniciar com ';' e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          # deve iniciar com '"'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\d+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     # 1. Procurando por decimal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(?=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\"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  # 3. Que deve terminar com '"'</a:t>
            </a:r>
          </a:p>
          <a:p>
            <a:pPr algn="just"/>
            <a:r>
              <a:rPr lang="pt-BR" dirty="0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30841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rpo">
            <a:extLst>
              <a:ext uri="{FF2B5EF4-FFF2-40B4-BE49-F238E27FC236}">
                <a16:creationId xmlns:a16="http://schemas.microsoft.com/office/drawing/2014/main" id="{B5A96DB1-5BDF-4EDD-998D-06B66AC1B13C}"/>
              </a:ext>
            </a:extLst>
          </p:cNvPr>
          <p:cNvSpPr txBox="1"/>
          <p:nvPr/>
        </p:nvSpPr>
        <p:spPr>
          <a:xfrm>
            <a:off x="211565" y="375266"/>
            <a:ext cx="8698517" cy="479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80000" tIns="180000" rIns="180000" bIns="180000" rtlCol="0">
            <a:spAutoFit/>
          </a:bodyPr>
          <a:lstStyle/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REGEX CRIADO PARA TREINAMENTO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---------------------------------------------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Nota Auxiliar: Leia primeiro o texto em caixa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alta (de baixo para cima) e  depois  leia  os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textos que iniciam em  maiúscula  (de  acordo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com a ordem  numérica).</a:t>
            </a:r>
          </a:p>
          <a:p>
            <a:pPr algn="just"/>
            <a:endParaRPr lang="pt-BR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(?P&lt;</a:t>
            </a:r>
            <a:r>
              <a:rPr lang="pt-BR" dirty="0" err="1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getCSVContent</a:t>
            </a:r>
            <a:r>
              <a:rPr lang="pt-BR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(?&lt;=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\"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# Começando com aspas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#OBSERVA O CONTEÚDO DA STRING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FF6D6D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[^\;]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# 2. Que não seja um ponto e vírgula ';'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.*?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# 1. Pegando qualquer coisa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rgbClr val="92D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(?=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\"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# 4. E terminando com aspas </a:t>
            </a:r>
          </a:p>
          <a:p>
            <a:pPr algn="just"/>
            <a:r>
              <a:rPr lang="pt-BR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61217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90" y="2706329"/>
            <a:ext cx="6597446" cy="14453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264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875072" y="2131141"/>
            <a:ext cx="8622890" cy="2794820"/>
          </a:xfrm>
        </p:spPr>
        <p:txBody>
          <a:bodyPr anchor="ctr"/>
          <a:lstStyle/>
          <a:p>
            <a:pPr algn="l"/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PYTHON E REGEX</a:t>
            </a:r>
          </a:p>
        </p:txBody>
      </p:sp>
    </p:spTree>
    <p:extLst>
      <p:ext uri="{BB962C8B-B14F-4D97-AF65-F5344CB8AC3E}">
        <p14:creationId xmlns:p14="http://schemas.microsoft.com/office/powerpoint/2010/main" val="25847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DESCRIÇÃO BREVE</a:t>
            </a:r>
          </a:p>
        </p:txBody>
      </p:sp>
      <p:sp>
        <p:nvSpPr>
          <p:cNvPr id="5" name="Corpo">
            <a:extLst>
              <a:ext uri="{FF2B5EF4-FFF2-40B4-BE49-F238E27FC236}">
                <a16:creationId xmlns:a16="http://schemas.microsoft.com/office/drawing/2014/main" id="{48B00E91-6C21-4B8F-9946-16CA607EFFD1}"/>
              </a:ext>
            </a:extLst>
          </p:cNvPr>
          <p:cNvSpPr txBox="1"/>
          <p:nvPr/>
        </p:nvSpPr>
        <p:spPr>
          <a:xfrm>
            <a:off x="362702" y="2014909"/>
            <a:ext cx="931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Python é uma linguagem de programação que possui parte da sua sintaxe derivada do C.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Ela é uma linguagem de programação bem intuitiva, só há alguns pontos e ressalvas importantes.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por exemplo, diferentemente das outras linguagens, a interpretação do código em Python é realizada por meio da tabulação.</a:t>
            </a:r>
          </a:p>
        </p:txBody>
      </p:sp>
    </p:spTree>
    <p:extLst>
      <p:ext uri="{BB962C8B-B14F-4D97-AF65-F5344CB8AC3E}">
        <p14:creationId xmlns:p14="http://schemas.microsoft.com/office/powerpoint/2010/main" val="163175142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89" y="2871019"/>
            <a:ext cx="8647929" cy="111596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PYTHON NA PRÁTICA</a:t>
            </a:r>
          </a:p>
        </p:txBody>
      </p:sp>
    </p:spTree>
    <p:extLst>
      <p:ext uri="{BB962C8B-B14F-4D97-AF65-F5344CB8AC3E}">
        <p14:creationId xmlns:p14="http://schemas.microsoft.com/office/powerpoint/2010/main" val="36755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90" y="2706329"/>
            <a:ext cx="6597446" cy="14453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692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2005780"/>
            <a:ext cx="931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OPÇÃO RECOMENDADA 1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Regex101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https://regex101.com/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OPÇÃO RECOMENDADA 2</a:t>
            </a:r>
          </a:p>
          <a:p>
            <a:pPr algn="just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RegExr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https://regexr.com/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SITES RECOMENDADOS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1D8E4688-5ECC-4D4E-9BCB-97A8BD4692D1}"/>
              </a:ext>
            </a:extLst>
          </p:cNvPr>
          <p:cNvSpPr txBox="1">
            <a:spLocks/>
          </p:cNvSpPr>
          <p:nvPr/>
        </p:nvSpPr>
        <p:spPr>
          <a:xfrm>
            <a:off x="362702" y="1268361"/>
            <a:ext cx="9312240" cy="358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Auxílio na construção de uma REGEX</a:t>
            </a:r>
          </a:p>
        </p:txBody>
      </p:sp>
    </p:spTree>
    <p:extLst>
      <p:ext uri="{BB962C8B-B14F-4D97-AF65-F5344CB8AC3E}">
        <p14:creationId xmlns:p14="http://schemas.microsoft.com/office/powerpoint/2010/main" val="178497775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SITES RECOMENDADOS</a:t>
            </a:r>
          </a:p>
        </p:txBody>
      </p:sp>
      <p:sp>
        <p:nvSpPr>
          <p:cNvPr id="4" name="Corpo">
            <a:extLst>
              <a:ext uri="{FF2B5EF4-FFF2-40B4-BE49-F238E27FC236}">
                <a16:creationId xmlns:a16="http://schemas.microsoft.com/office/drawing/2014/main" id="{190E1F19-3EA1-4A18-BBD3-9734EBC54999}"/>
              </a:ext>
            </a:extLst>
          </p:cNvPr>
          <p:cNvSpPr txBox="1"/>
          <p:nvPr/>
        </p:nvSpPr>
        <p:spPr>
          <a:xfrm>
            <a:off x="362702" y="2005780"/>
            <a:ext cx="11709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pt-BR" b="1" dirty="0"/>
              <a:t>FÁCIL LEITURA</a:t>
            </a:r>
          </a:p>
          <a:p>
            <a:pPr algn="l"/>
            <a:r>
              <a:rPr lang="pt-BR" dirty="0" err="1"/>
              <a:t>GeekHunter</a:t>
            </a:r>
            <a:r>
              <a:rPr lang="pt-BR" dirty="0"/>
              <a:t>:</a:t>
            </a:r>
          </a:p>
          <a:p>
            <a:pPr algn="l"/>
            <a:r>
              <a:rPr lang="pt-BR" dirty="0"/>
              <a:t>https://blog.geekhunter.com.br/python-regex/</a:t>
            </a:r>
          </a:p>
          <a:p>
            <a:pPr algn="l"/>
            <a:r>
              <a:rPr lang="pt-BR" dirty="0" err="1"/>
              <a:t>Medium</a:t>
            </a:r>
            <a:r>
              <a:rPr lang="pt-BR" dirty="0"/>
              <a:t>:</a:t>
            </a:r>
          </a:p>
          <a:p>
            <a:pPr algn="l"/>
            <a:r>
              <a:rPr lang="pt-BR" dirty="0"/>
              <a:t>https://medium.com/xp-inc/regex-um-guia-pratico-para-express%C3%B5es-regulares-1ac5fa4dd39f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DOCUMENTAÇÃO</a:t>
            </a:r>
          </a:p>
          <a:p>
            <a:pPr algn="l"/>
            <a:r>
              <a:rPr lang="pt-BR" dirty="0"/>
              <a:t>Expressões Regulares em Python:</a:t>
            </a:r>
          </a:p>
          <a:p>
            <a:pPr algn="l"/>
            <a:r>
              <a:rPr lang="pt-BR" dirty="0"/>
              <a:t>https://docs.python.org/pt-br/3.8/howto/regex.html</a:t>
            </a:r>
          </a:p>
          <a:p>
            <a:pPr algn="l"/>
            <a:r>
              <a:rPr lang="pt-BR" dirty="0"/>
              <a:t>Expressões Regulares em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algn="l"/>
            <a:r>
              <a:rPr lang="pt-BR" dirty="0"/>
              <a:t>https://developer.mozilla.org/pt-BR/docs/Web/JavaScript/Guide/Regular_Expressions</a:t>
            </a:r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A8A3BA1D-6BCC-4105-863D-FF6225C40667}"/>
              </a:ext>
            </a:extLst>
          </p:cNvPr>
          <p:cNvSpPr txBox="1">
            <a:spLocks/>
          </p:cNvSpPr>
          <p:nvPr/>
        </p:nvSpPr>
        <p:spPr>
          <a:xfrm>
            <a:off x="362702" y="1268361"/>
            <a:ext cx="9312240" cy="358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Material de estudo REGEX</a:t>
            </a:r>
          </a:p>
        </p:txBody>
      </p:sp>
    </p:spTree>
    <p:extLst>
      <p:ext uri="{BB962C8B-B14F-4D97-AF65-F5344CB8AC3E}">
        <p14:creationId xmlns:p14="http://schemas.microsoft.com/office/powerpoint/2010/main" val="3816700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90" y="2706329"/>
            <a:ext cx="6597446" cy="1445342"/>
          </a:xfrm>
        </p:spPr>
        <p:txBody>
          <a:bodyPr anchor="ctr"/>
          <a:lstStyle/>
          <a:p>
            <a:pPr algn="l"/>
            <a:r>
              <a:rPr lang="pt-BR" sz="6000" b="1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818966"/>
            <a:ext cx="931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treinamento está sendo dado para que seja possível outros colaboradores darem continuidade ao andamento do projeto PDFConverter já possuindo algum conhecimento base.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MOTIVO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025238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90" y="2706329"/>
            <a:ext cx="6597446" cy="14453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26672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DESCRIÇÃO BREVE</a:t>
            </a:r>
          </a:p>
        </p:txBody>
      </p:sp>
      <p:sp>
        <p:nvSpPr>
          <p:cNvPr id="5" name="Corpo">
            <a:extLst>
              <a:ext uri="{FF2B5EF4-FFF2-40B4-BE49-F238E27FC236}">
                <a16:creationId xmlns:a16="http://schemas.microsoft.com/office/drawing/2014/main" id="{48B00E91-6C21-4B8F-9946-16CA607EFFD1}"/>
              </a:ext>
            </a:extLst>
          </p:cNvPr>
          <p:cNvSpPr txBox="1"/>
          <p:nvPr/>
        </p:nvSpPr>
        <p:spPr>
          <a:xfrm>
            <a:off x="362702" y="2014909"/>
            <a:ext cx="931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REGEX é uma abreviação vinda do inglês para (Regular Expression), ou seja, expressão regular.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uma ferramenta que está disponível em diversas linguagens de programação e tem como objetivo identificar padrões em conteúdos de escrita.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Ela além de conseguir fazer a identificação ela pode realizar a filtragem, substituição e outras funções de acordo com o ambiente trabalhado.</a:t>
            </a:r>
          </a:p>
        </p:txBody>
      </p:sp>
    </p:spTree>
    <p:extLst>
      <p:ext uri="{BB962C8B-B14F-4D97-AF65-F5344CB8AC3E}">
        <p14:creationId xmlns:p14="http://schemas.microsoft.com/office/powerpoint/2010/main" val="415644961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89" y="1977656"/>
            <a:ext cx="8647929" cy="2902688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REGEX SINTAXE</a:t>
            </a:r>
            <a:b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(CHAMADA NO PYTHON)</a:t>
            </a:r>
          </a:p>
        </p:txBody>
      </p:sp>
    </p:spTree>
    <p:extLst>
      <p:ext uri="{BB962C8B-B14F-4D97-AF65-F5344CB8AC3E}">
        <p14:creationId xmlns:p14="http://schemas.microsoft.com/office/powerpoint/2010/main" val="13235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</a:p>
        </p:txBody>
      </p:sp>
      <p:sp>
        <p:nvSpPr>
          <p:cNvPr id="4" name="Corpo">
            <a:extLst>
              <a:ext uri="{FF2B5EF4-FFF2-40B4-BE49-F238E27FC236}">
                <a16:creationId xmlns:a16="http://schemas.microsoft.com/office/drawing/2014/main" id="{55AC26EB-F420-4F4B-8CFD-FF9EF179FD09}"/>
              </a:ext>
            </a:extLst>
          </p:cNvPr>
          <p:cNvSpPr txBox="1"/>
          <p:nvPr/>
        </p:nvSpPr>
        <p:spPr>
          <a:xfrm>
            <a:off x="362701" y="2000864"/>
            <a:ext cx="8132369" cy="2856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algn="just"/>
            <a:r>
              <a:rPr lang="pt-BR" dirty="0" err="1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re.match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texto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– Procura pelo padrão e para na primeira ocorrência encontrada.</a:t>
            </a:r>
          </a:p>
          <a:p>
            <a:pPr algn="just"/>
            <a:endParaRPr lang="pt-BR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pt-BR" dirty="0" err="1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re.search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texto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– Procura pelo padrão em qualquer lugar da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(há comandos auxiliares para ir para a próxima busca por exemplo).</a:t>
            </a:r>
          </a:p>
          <a:p>
            <a:pPr algn="just"/>
            <a:endParaRPr lang="pt-BR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pt-BR" dirty="0" err="1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re.findall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texto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– Procura pelos padrões em toda a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e os retorna.</a:t>
            </a:r>
          </a:p>
        </p:txBody>
      </p:sp>
    </p:spTree>
    <p:extLst>
      <p:ext uri="{BB962C8B-B14F-4D97-AF65-F5344CB8AC3E}">
        <p14:creationId xmlns:p14="http://schemas.microsoft.com/office/powerpoint/2010/main" val="15055975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</a:p>
        </p:txBody>
      </p:sp>
      <p:sp>
        <p:nvSpPr>
          <p:cNvPr id="4" name="Corpo">
            <a:extLst>
              <a:ext uri="{FF2B5EF4-FFF2-40B4-BE49-F238E27FC236}">
                <a16:creationId xmlns:a16="http://schemas.microsoft.com/office/drawing/2014/main" id="{55AC26EB-F420-4F4B-8CFD-FF9EF179FD09}"/>
              </a:ext>
            </a:extLst>
          </p:cNvPr>
          <p:cNvSpPr txBox="1"/>
          <p:nvPr/>
        </p:nvSpPr>
        <p:spPr>
          <a:xfrm>
            <a:off x="362703" y="2028413"/>
            <a:ext cx="8161866" cy="1748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algn="just"/>
            <a:r>
              <a:rPr lang="pt-BR" dirty="0" err="1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re.split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regexUtilizado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pt-BR" dirty="0">
                <a:solidFill>
                  <a:srgbClr val="FFFF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texto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– Procura pelos encontros e os segmenta em índices em uma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array</a:t>
            </a:r>
            <a:endParaRPr lang="pt-BR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pt-BR" dirty="0" err="1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re.sub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regexUtilizado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textoNovo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FF5D6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textoAntigo</a:t>
            </a:r>
            <a:r>
              <a:rPr lang="pt-BR" dirty="0">
                <a:solidFill>
                  <a:srgbClr val="CE85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– Realiza a substituição com base em uma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e um REGEX.</a:t>
            </a:r>
          </a:p>
        </p:txBody>
      </p:sp>
    </p:spTree>
    <p:extLst>
      <p:ext uri="{BB962C8B-B14F-4D97-AF65-F5344CB8AC3E}">
        <p14:creationId xmlns:p14="http://schemas.microsoft.com/office/powerpoint/2010/main" val="34768520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947</Words>
  <Application>Microsoft Office PowerPoint</Application>
  <PresentationFormat>Widescreen</PresentationFormat>
  <Paragraphs>134</Paragraphs>
  <Slides>24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Console</vt:lpstr>
      <vt:lpstr>Trebuchet MS</vt:lpstr>
      <vt:lpstr>Wingdings 3</vt:lpstr>
      <vt:lpstr>Facetado</vt:lpstr>
      <vt:lpstr>Apresentação do PowerPoint</vt:lpstr>
      <vt:lpstr>PYTHON E REGEX</vt:lpstr>
      <vt:lpstr>INTRODUÇÃO</vt:lpstr>
      <vt:lpstr>MOTIVO DA APRESENTAÇÃO</vt:lpstr>
      <vt:lpstr>REGEX</vt:lpstr>
      <vt:lpstr>DESCRIÇÃO BREVE</vt:lpstr>
      <vt:lpstr>REGEX SINTAXE (CHAMADA NO PYTHON)</vt:lpstr>
      <vt:lpstr>SINTAXE</vt:lpstr>
      <vt:lpstr>SINTAXE</vt:lpstr>
      <vt:lpstr>REGEX (ALGUMAS SINTAXES UTILIZADAS NO PROJETO)</vt:lpstr>
      <vt:lpstr>SINTAXE</vt:lpstr>
      <vt:lpstr>SINTAXE</vt:lpstr>
      <vt:lpstr>SINTAXE</vt:lpstr>
      <vt:lpstr>REGEX NA PRÁTICA</vt:lpstr>
      <vt:lpstr>REGEX TREINAMENTO (LEITURA FACILITADA)</vt:lpstr>
      <vt:lpstr>Apresentação do PowerPoint</vt:lpstr>
      <vt:lpstr>Apresentação do PowerPoint</vt:lpstr>
      <vt:lpstr>Apresentação do PowerPoint</vt:lpstr>
      <vt:lpstr>PYTHON</vt:lpstr>
      <vt:lpstr>DESCRIÇÃO BREVE</vt:lpstr>
      <vt:lpstr>PYTHON NA PRÁTICA</vt:lpstr>
      <vt:lpstr>CONCLUSÃO</vt:lpstr>
      <vt:lpstr>SITES RECOMENDADOS</vt:lpstr>
      <vt:lpstr>SITES RECOMENDADOS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Pendências Sprint 010</dc:title>
  <dc:creator>Renan</dc:creator>
  <cp:lastModifiedBy>Vinicius Gabriel Marques de Melo</cp:lastModifiedBy>
  <cp:revision>286</cp:revision>
  <dcterms:created xsi:type="dcterms:W3CDTF">2020-07-23T15:06:22Z</dcterms:created>
  <dcterms:modified xsi:type="dcterms:W3CDTF">2021-08-26T21:03:42Z</dcterms:modified>
</cp:coreProperties>
</file>