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2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20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1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23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13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15.xml.rels" ContentType="application/vnd.openxmlformats-package.relationships+xml"/>
  <Override PartName="/ppt/slideMasters/_rels/slideMaster16.xml.rels" ContentType="application/vnd.openxmlformats-package.relationships+xml"/>
  <Override PartName="/ppt/slideMasters/_rels/slideMaster17.xml.rels" ContentType="application/vnd.openxmlformats-package.relationships+xml"/>
  <Override PartName="/ppt/slideMasters/_rels/slideMaster18.xml.rels" ContentType="application/vnd.openxmlformats-package.relationships+xml"/>
  <Override PartName="/ppt/slideMasters/_rels/slideMaster19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14.xml" ContentType="application/vnd.openxmlformats-officedocument.theme+xml"/>
  <Override PartName="/ppt/theme/theme15.xml" ContentType="application/vnd.openxmlformats-officedocument.theme+xml"/>
  <Override PartName="/ppt/theme/theme16.xml" ContentType="application/vnd.openxmlformats-officedocument.theme+xml"/>
  <Override PartName="/ppt/theme/theme17.xml" ContentType="application/vnd.openxmlformats-officedocument.theme+xml"/>
  <Override PartName="/ppt/theme/theme18.xml" ContentType="application/vnd.openxmlformats-officedocument.theme+xml"/>
  <Override PartName="/ppt/theme/theme19.xml" ContentType="application/vnd.openxmlformats-officedocument.theme+xml"/>
  <Override PartName="/ppt/theme/theme20.xml" ContentType="application/vnd.openxmlformats-officedocument.theme+xml"/>
  <Override PartName="/ppt/theme/theme21.xml" ContentType="application/vnd.openxmlformats-officedocument.theme+xml"/>
  <Override PartName="/ppt/theme/theme22.xml" ContentType="application/vnd.openxmlformats-officedocument.theme+xml"/>
  <Override PartName="/ppt/theme/theme2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presProps.xml" ContentType="application/vnd.openxmlformats-officedocument.presentationml.presProps+xml"/>
  <Override PartName="/ppt/media/image1.jpeg" ContentType="image/jpeg"/>
  <Override PartName="/ppt/media/media6.mp4" ContentType="video/mp4"/>
  <Override PartName="/ppt/media/image2.jpeg" ContentType="image/jpeg"/>
  <Override PartName="/ppt/media/image8.png" ContentType="image/png"/>
  <Override PartName="/ppt/media/image3.jpeg" ContentType="image/jpeg"/>
  <Override PartName="/ppt/media/image4.jpeg" ContentType="image/jpeg"/>
  <Override PartName="/ppt/media/image5.jpeg" ContentType="image/jpeg"/>
  <Override PartName="/ppt/media/image7.png" ContentType="image/png"/>
  <Override PartName="/ppt/media/image9.png" ContentType="image/png"/>
  <Override PartName="/ppt/media/image10.png" ContentType="image/png"/>
  <Override PartName="/ppt/_rels/presentation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9" r:id="rId10"/>
    <p:sldMasterId id="2147483671" r:id="rId11"/>
    <p:sldMasterId id="2147483673" r:id="rId12"/>
    <p:sldMasterId id="2147483675" r:id="rId13"/>
    <p:sldMasterId id="2147483677" r:id="rId14"/>
    <p:sldMasterId id="2147483679" r:id="rId15"/>
    <p:sldMasterId id="2147483681" r:id="rId16"/>
    <p:sldMasterId id="2147483683" r:id="rId17"/>
    <p:sldMasterId id="2147483685" r:id="rId18"/>
    <p:sldMasterId id="2147483687" r:id="rId19"/>
    <p:sldMasterId id="2147483689" r:id="rId20"/>
    <p:sldMasterId id="2147483691" r:id="rId21"/>
    <p:sldMasterId id="2147483693" r:id="rId22"/>
    <p:sldMasterId id="2147483695" r:id="rId23"/>
    <p:sldMasterId id="2147483697" r:id="rId24"/>
  </p:sldMasterIdLst>
  <p:sldIdLst>
    <p:sldId id="256" r:id="rId25"/>
    <p:sldId id="257" r:id="rId26"/>
    <p:sldId id="258" r:id="rId27"/>
    <p:sldId id="259" r:id="rId28"/>
    <p:sldId id="260" r:id="rId29"/>
    <p:sldId id="261" r:id="rId30"/>
    <p:sldId id="262" r:id="rId31"/>
    <p:sldId id="263" r:id="rId32"/>
    <p:sldId id="264" r:id="rId33"/>
    <p:sldId id="265" r:id="rId34"/>
    <p:sldId id="266" r:id="rId35"/>
    <p:sldId id="267" r:id="rId36"/>
    <p:sldId id="268" r:id="rId37"/>
    <p:sldId id="269" r:id="rId38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Master" Target="slideMasters/slideMaster15.xml"/><Relationship Id="rId17" Type="http://schemas.openxmlformats.org/officeDocument/2006/relationships/slideMaster" Target="slideMasters/slideMaster16.xml"/><Relationship Id="rId18" Type="http://schemas.openxmlformats.org/officeDocument/2006/relationships/slideMaster" Target="slideMasters/slideMaster17.xml"/><Relationship Id="rId19" Type="http://schemas.openxmlformats.org/officeDocument/2006/relationships/slideMaster" Target="slideMasters/slideMaster18.xml"/><Relationship Id="rId20" Type="http://schemas.openxmlformats.org/officeDocument/2006/relationships/slideMaster" Target="slideMasters/slideMaster19.xml"/><Relationship Id="rId21" Type="http://schemas.openxmlformats.org/officeDocument/2006/relationships/slideMaster" Target="slideMasters/slideMaster20.xml"/><Relationship Id="rId22" Type="http://schemas.openxmlformats.org/officeDocument/2006/relationships/slideMaster" Target="slideMasters/slideMaster21.xml"/><Relationship Id="rId23" Type="http://schemas.openxmlformats.org/officeDocument/2006/relationships/slideMaster" Target="slideMasters/slideMaster22.xml"/><Relationship Id="rId24" Type="http://schemas.openxmlformats.org/officeDocument/2006/relationships/slideMaster" Target="slideMasters/slideMaster23.xml"/><Relationship Id="rId25" Type="http://schemas.openxmlformats.org/officeDocument/2006/relationships/slide" Target="slides/slide1.xml"/><Relationship Id="rId26" Type="http://schemas.openxmlformats.org/officeDocument/2006/relationships/slide" Target="slides/slide2.xml"/><Relationship Id="rId27" Type="http://schemas.openxmlformats.org/officeDocument/2006/relationships/slide" Target="slides/slide3.xml"/><Relationship Id="rId28" Type="http://schemas.openxmlformats.org/officeDocument/2006/relationships/slide" Target="slides/slide4.xml"/><Relationship Id="rId29" Type="http://schemas.openxmlformats.org/officeDocument/2006/relationships/slide" Target="slides/slide5.xml"/><Relationship Id="rId30" Type="http://schemas.openxmlformats.org/officeDocument/2006/relationships/slide" Target="slides/slide6.xml"/><Relationship Id="rId31" Type="http://schemas.openxmlformats.org/officeDocument/2006/relationships/slide" Target="slides/slide7.xml"/><Relationship Id="rId32" Type="http://schemas.openxmlformats.org/officeDocument/2006/relationships/slide" Target="slides/slide8.xml"/><Relationship Id="rId33" Type="http://schemas.openxmlformats.org/officeDocument/2006/relationships/slide" Target="slides/slide9.xml"/><Relationship Id="rId34" Type="http://schemas.openxmlformats.org/officeDocument/2006/relationships/slide" Target="slides/slide10.xml"/><Relationship Id="rId35" Type="http://schemas.openxmlformats.org/officeDocument/2006/relationships/slide" Target="slides/slide11.xml"/><Relationship Id="rId36" Type="http://schemas.openxmlformats.org/officeDocument/2006/relationships/slide" Target="slides/slide12.xml"/><Relationship Id="rId37" Type="http://schemas.openxmlformats.org/officeDocument/2006/relationships/slide" Target="slides/slide13.xml"/><Relationship Id="rId38" Type="http://schemas.openxmlformats.org/officeDocument/2006/relationships/slide" Target="slides/slide14.xml"/><Relationship Id="rId39" Type="http://schemas.openxmlformats.org/officeDocument/2006/relationships/presProps" Target="presProps.xml"/>
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8030B70-5CE7-45F6-9A48-F1981ACD2577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BF1BC6A-82B0-46C3-9F10-34781BB71A11}">
      <dgm:prSet/>
      <dgm:spPr/>
      <dgm:t>
        <a:bodyPr/>
        <a:lstStyle/>
        <a:p>
          <a:r>
            <a:rPr lang="en-US"/>
            <a:t>Ivan Vjekoslav Rođak – voditelj, backend</a:t>
          </a:r>
        </a:p>
      </dgm:t>
    </dgm:pt>
    <dgm:pt modelId="{A276C364-C3D7-4E4D-97E3-98C79A36C81F}" type="parTrans" cxnId="{C565E813-891F-4526-B21A-35058F0A5970}">
      <dgm:prSet/>
      <dgm:spPr/>
      <dgm:t>
        <a:bodyPr/>
        <a:lstStyle/>
        <a:p>
          <a:endParaRPr lang="en-US"/>
        </a:p>
      </dgm:t>
    </dgm:pt>
    <dgm:pt modelId="{6C8D4D3A-0172-49F7-8305-777BFFD1DB3C}" type="sibTrans" cxnId="{C565E813-891F-4526-B21A-35058F0A5970}">
      <dgm:prSet/>
      <dgm:spPr/>
      <dgm:t>
        <a:bodyPr/>
        <a:lstStyle/>
        <a:p>
          <a:endParaRPr lang="en-US"/>
        </a:p>
      </dgm:t>
    </dgm:pt>
    <dgm:pt modelId="{CEE0CE06-41B7-4EEA-9A77-5B227BA5CE0A}">
      <dgm:prSet/>
      <dgm:spPr/>
      <dgm:t>
        <a:bodyPr/>
        <a:lstStyle/>
        <a:p>
          <a:r>
            <a:rPr lang="en-US"/>
            <a:t>Goran Torbica - backend</a:t>
          </a:r>
        </a:p>
      </dgm:t>
    </dgm:pt>
    <dgm:pt modelId="{FFB54741-1E81-42B3-96FD-E2DD3FE37B32}" type="parTrans" cxnId="{097DCF39-2FF0-47BF-9EFE-CC27294D386E}">
      <dgm:prSet/>
      <dgm:spPr/>
      <dgm:t>
        <a:bodyPr/>
        <a:lstStyle/>
        <a:p>
          <a:endParaRPr lang="en-US"/>
        </a:p>
      </dgm:t>
    </dgm:pt>
    <dgm:pt modelId="{712556BF-0BB5-4F01-94E3-28764A7E7113}" type="sibTrans" cxnId="{097DCF39-2FF0-47BF-9EFE-CC27294D386E}">
      <dgm:prSet/>
      <dgm:spPr/>
      <dgm:t>
        <a:bodyPr/>
        <a:lstStyle/>
        <a:p>
          <a:endParaRPr lang="en-US"/>
        </a:p>
      </dgm:t>
    </dgm:pt>
    <dgm:pt modelId="{D304EDD2-7C2A-4CDC-A50B-A53FD7645805}">
      <dgm:prSet/>
      <dgm:spPr/>
      <dgm:t>
        <a:bodyPr/>
        <a:lstStyle/>
        <a:p>
          <a:r>
            <a:rPr lang="en-US" dirty="0"/>
            <a:t>Mona </a:t>
          </a:r>
          <a:r>
            <a:rPr lang="en-US" dirty="0" err="1"/>
            <a:t>Mihoković</a:t>
          </a:r>
          <a:r>
            <a:rPr lang="en-US" dirty="0"/>
            <a:t> – backend </a:t>
          </a:r>
          <a:r>
            <a:rPr lang="en-US" dirty="0" err="1"/>
            <a:t>i</a:t>
          </a:r>
          <a:r>
            <a:rPr lang="en-US" dirty="0"/>
            <a:t> GitHub</a:t>
          </a:r>
        </a:p>
      </dgm:t>
    </dgm:pt>
    <dgm:pt modelId="{4702DA32-658F-40E1-8CA3-A7CEE5672535}" type="parTrans" cxnId="{4C85C06D-4197-4A5A-B4A9-1D5BC4B76EC0}">
      <dgm:prSet/>
      <dgm:spPr/>
      <dgm:t>
        <a:bodyPr/>
        <a:lstStyle/>
        <a:p>
          <a:endParaRPr lang="en-US"/>
        </a:p>
      </dgm:t>
    </dgm:pt>
    <dgm:pt modelId="{37BCB559-FB54-4924-A32B-9AF60CF55B09}" type="sibTrans" cxnId="{4C85C06D-4197-4A5A-B4A9-1D5BC4B76EC0}">
      <dgm:prSet/>
      <dgm:spPr/>
      <dgm:t>
        <a:bodyPr/>
        <a:lstStyle/>
        <a:p>
          <a:endParaRPr lang="en-US"/>
        </a:p>
      </dgm:t>
    </dgm:pt>
    <dgm:pt modelId="{3B61F4BF-C319-4102-8ADB-727C9346D7C3}">
      <dgm:prSet/>
      <dgm:spPr/>
      <dgm:t>
        <a:bodyPr/>
        <a:lstStyle/>
        <a:p>
          <a:r>
            <a:rPr lang="en-US"/>
            <a:t>Patrick Mraz - frontend</a:t>
          </a:r>
        </a:p>
      </dgm:t>
    </dgm:pt>
    <dgm:pt modelId="{62F28B25-46F7-4B6A-A36B-D355C863F929}" type="parTrans" cxnId="{0320F297-5046-41C8-B0F7-5A299D1E5FFB}">
      <dgm:prSet/>
      <dgm:spPr/>
      <dgm:t>
        <a:bodyPr/>
        <a:lstStyle/>
        <a:p>
          <a:endParaRPr lang="en-US"/>
        </a:p>
      </dgm:t>
    </dgm:pt>
    <dgm:pt modelId="{8A88EB3B-D306-428C-BFE1-EA0094E89228}" type="sibTrans" cxnId="{0320F297-5046-41C8-B0F7-5A299D1E5FFB}">
      <dgm:prSet/>
      <dgm:spPr/>
      <dgm:t>
        <a:bodyPr/>
        <a:lstStyle/>
        <a:p>
          <a:endParaRPr lang="en-US"/>
        </a:p>
      </dgm:t>
    </dgm:pt>
    <dgm:pt modelId="{8C26A107-0BCA-4900-AD14-C5B9574B67B5}">
      <dgm:prSet/>
      <dgm:spPr/>
      <dgm:t>
        <a:bodyPr/>
        <a:lstStyle/>
        <a:p>
          <a:r>
            <a:rPr lang="en-US"/>
            <a:t>Maja Blažok - frontend</a:t>
          </a:r>
        </a:p>
      </dgm:t>
    </dgm:pt>
    <dgm:pt modelId="{C33AD8D7-1A1D-4977-840E-31BC57E3F00C}" type="parTrans" cxnId="{AE14D80F-842C-4D41-A0F7-FDBAB4994835}">
      <dgm:prSet/>
      <dgm:spPr/>
      <dgm:t>
        <a:bodyPr/>
        <a:lstStyle/>
        <a:p>
          <a:endParaRPr lang="en-US"/>
        </a:p>
      </dgm:t>
    </dgm:pt>
    <dgm:pt modelId="{18294EAB-9673-491F-8F9E-D82ECB62C22E}" type="sibTrans" cxnId="{AE14D80F-842C-4D41-A0F7-FDBAB4994835}">
      <dgm:prSet/>
      <dgm:spPr/>
      <dgm:t>
        <a:bodyPr/>
        <a:lstStyle/>
        <a:p>
          <a:endParaRPr lang="en-US"/>
        </a:p>
      </dgm:t>
    </dgm:pt>
    <dgm:pt modelId="{1AD81874-5B84-4240-B9DD-8862A3C9E74A}">
      <dgm:prSet/>
      <dgm:spPr/>
      <dgm:t>
        <a:bodyPr/>
        <a:lstStyle/>
        <a:p>
          <a:r>
            <a:rPr lang="en-US"/>
            <a:t>Dominik Mandić – baza podataka i vanjski resursi</a:t>
          </a:r>
        </a:p>
      </dgm:t>
    </dgm:pt>
    <dgm:pt modelId="{325B7D55-2FBE-47AB-95CA-25B79EE44404}" type="parTrans" cxnId="{8C323553-6956-4CD4-83E4-8A8FB95314E0}">
      <dgm:prSet/>
      <dgm:spPr/>
      <dgm:t>
        <a:bodyPr/>
        <a:lstStyle/>
        <a:p>
          <a:endParaRPr lang="en-US"/>
        </a:p>
      </dgm:t>
    </dgm:pt>
    <dgm:pt modelId="{3DCDDA82-CEA5-4E36-99FE-E8B483F97064}" type="sibTrans" cxnId="{8C323553-6956-4CD4-83E4-8A8FB95314E0}">
      <dgm:prSet/>
      <dgm:spPr/>
      <dgm:t>
        <a:bodyPr/>
        <a:lstStyle/>
        <a:p>
          <a:endParaRPr lang="en-US"/>
        </a:p>
      </dgm:t>
    </dgm:pt>
    <dgm:pt modelId="{41954C1C-D0D1-4CE9-AAA3-69E080823F79}">
      <dgm:prSet/>
      <dgm:spPr/>
      <dgm:t>
        <a:bodyPr/>
        <a:lstStyle/>
        <a:p>
          <a:r>
            <a:rPr lang="en-US"/>
            <a:t>Paško Zekić - dokumentacija</a:t>
          </a:r>
        </a:p>
      </dgm:t>
    </dgm:pt>
    <dgm:pt modelId="{4E545814-A4B3-4EC8-8A1A-51344E77DF11}" type="parTrans" cxnId="{B89F3A3B-6AA7-47DA-AB8D-2BB90B90A08D}">
      <dgm:prSet/>
      <dgm:spPr/>
      <dgm:t>
        <a:bodyPr/>
        <a:lstStyle/>
        <a:p>
          <a:endParaRPr lang="en-US"/>
        </a:p>
      </dgm:t>
    </dgm:pt>
    <dgm:pt modelId="{68F722E3-4061-42D8-9DC9-FBD10FA799BD}" type="sibTrans" cxnId="{B89F3A3B-6AA7-47DA-AB8D-2BB90B90A08D}">
      <dgm:prSet/>
      <dgm:spPr/>
      <dgm:t>
        <a:bodyPr/>
        <a:lstStyle/>
        <a:p>
          <a:endParaRPr lang="en-US"/>
        </a:p>
      </dgm:t>
    </dgm:pt>
    <dgm:pt modelId="{2CD2ED0B-891D-0241-918B-400DDBF28791}" type="pres">
      <dgm:prSet presAssocID="{E8030B70-5CE7-45F6-9A48-F1981ACD2577}" presName="linear" presStyleCnt="0">
        <dgm:presLayoutVars>
          <dgm:animLvl val="lvl"/>
          <dgm:resizeHandles val="exact"/>
        </dgm:presLayoutVars>
      </dgm:prSet>
      <dgm:spPr/>
    </dgm:pt>
    <dgm:pt modelId="{91A476E9-650F-EF41-804A-90A072B3DA58}" type="pres">
      <dgm:prSet presAssocID="{FBF1BC6A-82B0-46C3-9F10-34781BB71A11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2484B0AC-5918-E74B-9DB6-F4F81A10DE10}" type="pres">
      <dgm:prSet presAssocID="{6C8D4D3A-0172-49F7-8305-777BFFD1DB3C}" presName="spacer" presStyleCnt="0"/>
      <dgm:spPr/>
    </dgm:pt>
    <dgm:pt modelId="{5D2BD1A6-F9DD-4240-A290-6266E120BE9A}" type="pres">
      <dgm:prSet presAssocID="{CEE0CE06-41B7-4EEA-9A77-5B227BA5CE0A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6F75C41D-B7D2-1448-AE0C-E2D2A44CC9D4}" type="pres">
      <dgm:prSet presAssocID="{712556BF-0BB5-4F01-94E3-28764A7E7113}" presName="spacer" presStyleCnt="0"/>
      <dgm:spPr/>
    </dgm:pt>
    <dgm:pt modelId="{AA4893B9-E5B2-C040-9E20-0F37CA4D37E3}" type="pres">
      <dgm:prSet presAssocID="{D304EDD2-7C2A-4CDC-A50B-A53FD7645805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25BA9C99-5E36-4A42-ACD9-79A807A347B7}" type="pres">
      <dgm:prSet presAssocID="{37BCB559-FB54-4924-A32B-9AF60CF55B09}" presName="spacer" presStyleCnt="0"/>
      <dgm:spPr/>
    </dgm:pt>
    <dgm:pt modelId="{F384EEC2-F107-8D45-A077-BBD5151319B0}" type="pres">
      <dgm:prSet presAssocID="{3B61F4BF-C319-4102-8ADB-727C9346D7C3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5A154DBF-E15A-5D4F-975D-BFFF7E53F989}" type="pres">
      <dgm:prSet presAssocID="{8A88EB3B-D306-428C-BFE1-EA0094E89228}" presName="spacer" presStyleCnt="0"/>
      <dgm:spPr/>
    </dgm:pt>
    <dgm:pt modelId="{859B7134-EBBE-064E-BF36-CCB48392E81B}" type="pres">
      <dgm:prSet presAssocID="{8C26A107-0BCA-4900-AD14-C5B9574B67B5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2E25A795-55C1-6B4D-AED8-B8C964D6FCFF}" type="pres">
      <dgm:prSet presAssocID="{18294EAB-9673-491F-8F9E-D82ECB62C22E}" presName="spacer" presStyleCnt="0"/>
      <dgm:spPr/>
    </dgm:pt>
    <dgm:pt modelId="{A7D33A90-63EC-5C44-97E6-9B3BAEA98E15}" type="pres">
      <dgm:prSet presAssocID="{1AD81874-5B84-4240-B9DD-8862A3C9E74A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C0A2B646-E328-6F49-9E11-2F3F6F6F0549}" type="pres">
      <dgm:prSet presAssocID="{3DCDDA82-CEA5-4E36-99FE-E8B483F97064}" presName="spacer" presStyleCnt="0"/>
      <dgm:spPr/>
    </dgm:pt>
    <dgm:pt modelId="{2BA00A68-B1BB-8643-BD03-BBC94B3DA781}" type="pres">
      <dgm:prSet presAssocID="{41954C1C-D0D1-4CE9-AAA3-69E080823F79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956E4E0E-9AD4-0A47-9E68-0A0160086396}" type="presOf" srcId="{CEE0CE06-41B7-4EEA-9A77-5B227BA5CE0A}" destId="{5D2BD1A6-F9DD-4240-A290-6266E120BE9A}" srcOrd="0" destOrd="0" presId="urn:microsoft.com/office/officeart/2005/8/layout/vList2"/>
    <dgm:cxn modelId="{AE14D80F-842C-4D41-A0F7-FDBAB4994835}" srcId="{E8030B70-5CE7-45F6-9A48-F1981ACD2577}" destId="{8C26A107-0BCA-4900-AD14-C5B9574B67B5}" srcOrd="4" destOrd="0" parTransId="{C33AD8D7-1A1D-4977-840E-31BC57E3F00C}" sibTransId="{18294EAB-9673-491F-8F9E-D82ECB62C22E}"/>
    <dgm:cxn modelId="{C565E813-891F-4526-B21A-35058F0A5970}" srcId="{E8030B70-5CE7-45F6-9A48-F1981ACD2577}" destId="{FBF1BC6A-82B0-46C3-9F10-34781BB71A11}" srcOrd="0" destOrd="0" parTransId="{A276C364-C3D7-4E4D-97E3-98C79A36C81F}" sibTransId="{6C8D4D3A-0172-49F7-8305-777BFFD1DB3C}"/>
    <dgm:cxn modelId="{1A86EA27-8460-3C4F-8290-49CD3CF97C4E}" type="presOf" srcId="{E8030B70-5CE7-45F6-9A48-F1981ACD2577}" destId="{2CD2ED0B-891D-0241-918B-400DDBF28791}" srcOrd="0" destOrd="0" presId="urn:microsoft.com/office/officeart/2005/8/layout/vList2"/>
    <dgm:cxn modelId="{097DCF39-2FF0-47BF-9EFE-CC27294D386E}" srcId="{E8030B70-5CE7-45F6-9A48-F1981ACD2577}" destId="{CEE0CE06-41B7-4EEA-9A77-5B227BA5CE0A}" srcOrd="1" destOrd="0" parTransId="{FFB54741-1E81-42B3-96FD-E2DD3FE37B32}" sibTransId="{712556BF-0BB5-4F01-94E3-28764A7E7113}"/>
    <dgm:cxn modelId="{B89F3A3B-6AA7-47DA-AB8D-2BB90B90A08D}" srcId="{E8030B70-5CE7-45F6-9A48-F1981ACD2577}" destId="{41954C1C-D0D1-4CE9-AAA3-69E080823F79}" srcOrd="6" destOrd="0" parTransId="{4E545814-A4B3-4EC8-8A1A-51344E77DF11}" sibTransId="{68F722E3-4061-42D8-9DC9-FBD10FA799BD}"/>
    <dgm:cxn modelId="{4C85C06D-4197-4A5A-B4A9-1D5BC4B76EC0}" srcId="{E8030B70-5CE7-45F6-9A48-F1981ACD2577}" destId="{D304EDD2-7C2A-4CDC-A50B-A53FD7645805}" srcOrd="2" destOrd="0" parTransId="{4702DA32-658F-40E1-8CA3-A7CEE5672535}" sibTransId="{37BCB559-FB54-4924-A32B-9AF60CF55B09}"/>
    <dgm:cxn modelId="{8C323553-6956-4CD4-83E4-8A8FB95314E0}" srcId="{E8030B70-5CE7-45F6-9A48-F1981ACD2577}" destId="{1AD81874-5B84-4240-B9DD-8862A3C9E74A}" srcOrd="5" destOrd="0" parTransId="{325B7D55-2FBE-47AB-95CA-25B79EE44404}" sibTransId="{3DCDDA82-CEA5-4E36-99FE-E8B483F97064}"/>
    <dgm:cxn modelId="{BE182A80-1877-2F4F-9299-58113DF8ABC0}" type="presOf" srcId="{41954C1C-D0D1-4CE9-AAA3-69E080823F79}" destId="{2BA00A68-B1BB-8643-BD03-BBC94B3DA781}" srcOrd="0" destOrd="0" presId="urn:microsoft.com/office/officeart/2005/8/layout/vList2"/>
    <dgm:cxn modelId="{0320F297-5046-41C8-B0F7-5A299D1E5FFB}" srcId="{E8030B70-5CE7-45F6-9A48-F1981ACD2577}" destId="{3B61F4BF-C319-4102-8ADB-727C9346D7C3}" srcOrd="3" destOrd="0" parTransId="{62F28B25-46F7-4B6A-A36B-D355C863F929}" sibTransId="{8A88EB3B-D306-428C-BFE1-EA0094E89228}"/>
    <dgm:cxn modelId="{BDEFC2A3-BFF1-CA4B-B1CE-AE93CEF81073}" type="presOf" srcId="{1AD81874-5B84-4240-B9DD-8862A3C9E74A}" destId="{A7D33A90-63EC-5C44-97E6-9B3BAEA98E15}" srcOrd="0" destOrd="0" presId="urn:microsoft.com/office/officeart/2005/8/layout/vList2"/>
    <dgm:cxn modelId="{F64273A4-C250-DE4B-ADA9-0A18D2BA65BC}" type="presOf" srcId="{8C26A107-0BCA-4900-AD14-C5B9574B67B5}" destId="{859B7134-EBBE-064E-BF36-CCB48392E81B}" srcOrd="0" destOrd="0" presId="urn:microsoft.com/office/officeart/2005/8/layout/vList2"/>
    <dgm:cxn modelId="{9FB391AA-E4A4-7844-B90B-1C6773D4DC1B}" type="presOf" srcId="{FBF1BC6A-82B0-46C3-9F10-34781BB71A11}" destId="{91A476E9-650F-EF41-804A-90A072B3DA58}" srcOrd="0" destOrd="0" presId="urn:microsoft.com/office/officeart/2005/8/layout/vList2"/>
    <dgm:cxn modelId="{99EA41B7-531A-BA4B-8F33-15688838A986}" type="presOf" srcId="{D304EDD2-7C2A-4CDC-A50B-A53FD7645805}" destId="{AA4893B9-E5B2-C040-9E20-0F37CA4D37E3}" srcOrd="0" destOrd="0" presId="urn:microsoft.com/office/officeart/2005/8/layout/vList2"/>
    <dgm:cxn modelId="{9FA2C9D2-23CA-CE42-BBA3-59431844292D}" type="presOf" srcId="{3B61F4BF-C319-4102-8ADB-727C9346D7C3}" destId="{F384EEC2-F107-8D45-A077-BBD5151319B0}" srcOrd="0" destOrd="0" presId="urn:microsoft.com/office/officeart/2005/8/layout/vList2"/>
    <dgm:cxn modelId="{D52CFAC1-AEC8-8C47-856B-881A4D89772B}" type="presParOf" srcId="{2CD2ED0B-891D-0241-918B-400DDBF28791}" destId="{91A476E9-650F-EF41-804A-90A072B3DA58}" srcOrd="0" destOrd="0" presId="urn:microsoft.com/office/officeart/2005/8/layout/vList2"/>
    <dgm:cxn modelId="{9E29E54B-7350-9F4F-8321-24D72564EF43}" type="presParOf" srcId="{2CD2ED0B-891D-0241-918B-400DDBF28791}" destId="{2484B0AC-5918-E74B-9DB6-F4F81A10DE10}" srcOrd="1" destOrd="0" presId="urn:microsoft.com/office/officeart/2005/8/layout/vList2"/>
    <dgm:cxn modelId="{6787AC7B-7304-C04D-AE2F-4170512E7BE4}" type="presParOf" srcId="{2CD2ED0B-891D-0241-918B-400DDBF28791}" destId="{5D2BD1A6-F9DD-4240-A290-6266E120BE9A}" srcOrd="2" destOrd="0" presId="urn:microsoft.com/office/officeart/2005/8/layout/vList2"/>
    <dgm:cxn modelId="{E26AB119-D9E1-7A46-95D4-EB8F9A812F33}" type="presParOf" srcId="{2CD2ED0B-891D-0241-918B-400DDBF28791}" destId="{6F75C41D-B7D2-1448-AE0C-E2D2A44CC9D4}" srcOrd="3" destOrd="0" presId="urn:microsoft.com/office/officeart/2005/8/layout/vList2"/>
    <dgm:cxn modelId="{6A120335-3188-D840-AF4F-DBB23285D1AD}" type="presParOf" srcId="{2CD2ED0B-891D-0241-918B-400DDBF28791}" destId="{AA4893B9-E5B2-C040-9E20-0F37CA4D37E3}" srcOrd="4" destOrd="0" presId="urn:microsoft.com/office/officeart/2005/8/layout/vList2"/>
    <dgm:cxn modelId="{EBA602C0-F0B3-B64A-919C-818AA1E2F36D}" type="presParOf" srcId="{2CD2ED0B-891D-0241-918B-400DDBF28791}" destId="{25BA9C99-5E36-4A42-ACD9-79A807A347B7}" srcOrd="5" destOrd="0" presId="urn:microsoft.com/office/officeart/2005/8/layout/vList2"/>
    <dgm:cxn modelId="{160A6326-6A07-3F4D-AD41-86AA37307EA7}" type="presParOf" srcId="{2CD2ED0B-891D-0241-918B-400DDBF28791}" destId="{F384EEC2-F107-8D45-A077-BBD5151319B0}" srcOrd="6" destOrd="0" presId="urn:microsoft.com/office/officeart/2005/8/layout/vList2"/>
    <dgm:cxn modelId="{B41037EB-1EFA-1A4E-8078-8BE3C8D07A02}" type="presParOf" srcId="{2CD2ED0B-891D-0241-918B-400DDBF28791}" destId="{5A154DBF-E15A-5D4F-975D-BFFF7E53F989}" srcOrd="7" destOrd="0" presId="urn:microsoft.com/office/officeart/2005/8/layout/vList2"/>
    <dgm:cxn modelId="{956E668A-DA96-174C-B8A3-F806C4F2938D}" type="presParOf" srcId="{2CD2ED0B-891D-0241-918B-400DDBF28791}" destId="{859B7134-EBBE-064E-BF36-CCB48392E81B}" srcOrd="8" destOrd="0" presId="urn:microsoft.com/office/officeart/2005/8/layout/vList2"/>
    <dgm:cxn modelId="{16AB3273-93E3-D54F-B4F4-3C7D232B1DC0}" type="presParOf" srcId="{2CD2ED0B-891D-0241-918B-400DDBF28791}" destId="{2E25A795-55C1-6B4D-AED8-B8C964D6FCFF}" srcOrd="9" destOrd="0" presId="urn:microsoft.com/office/officeart/2005/8/layout/vList2"/>
    <dgm:cxn modelId="{EB0FDD5C-DE37-C042-BC35-329A72FC14B5}" type="presParOf" srcId="{2CD2ED0B-891D-0241-918B-400DDBF28791}" destId="{A7D33A90-63EC-5C44-97E6-9B3BAEA98E15}" srcOrd="10" destOrd="0" presId="urn:microsoft.com/office/officeart/2005/8/layout/vList2"/>
    <dgm:cxn modelId="{8ACB1184-192A-9140-89F0-9A93E14335D2}" type="presParOf" srcId="{2CD2ED0B-891D-0241-918B-400DDBF28791}" destId="{C0A2B646-E328-6F49-9E11-2F3F6F6F0549}" srcOrd="11" destOrd="0" presId="urn:microsoft.com/office/officeart/2005/8/layout/vList2"/>
    <dgm:cxn modelId="{5002D9B1-5B3F-A846-BD92-91CE9FFE1F05}" type="presParOf" srcId="{2CD2ED0B-891D-0241-918B-400DDBF28791}" destId="{2BA00A68-B1BB-8643-BD03-BBC94B3DA781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A476E9-650F-EF41-804A-90A072B3DA58}">
      <dsp:nvSpPr>
        <dsp:cNvPr id="0" name=""/>
        <dsp:cNvSpPr/>
      </dsp:nvSpPr>
      <dsp:spPr>
        <a:xfrm>
          <a:off x="0" y="1295662"/>
          <a:ext cx="6172920" cy="50368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Ivan Vjekoslav Rođak – voditelj, backend</a:t>
          </a:r>
        </a:p>
      </dsp:txBody>
      <dsp:txXfrm>
        <a:off x="24588" y="1320250"/>
        <a:ext cx="6123744" cy="454509"/>
      </dsp:txXfrm>
    </dsp:sp>
    <dsp:sp modelId="{5D2BD1A6-F9DD-4240-A290-6266E120BE9A}">
      <dsp:nvSpPr>
        <dsp:cNvPr id="0" name=""/>
        <dsp:cNvSpPr/>
      </dsp:nvSpPr>
      <dsp:spPr>
        <a:xfrm>
          <a:off x="0" y="1859827"/>
          <a:ext cx="6172920" cy="503685"/>
        </a:xfrm>
        <a:prstGeom prst="roundRect">
          <a:avLst/>
        </a:prstGeom>
        <a:solidFill>
          <a:schemeClr val="accent2">
            <a:hueOff val="-66658"/>
            <a:satOff val="-8064"/>
            <a:lumOff val="-3856"/>
            <a:alphaOff val="0"/>
          </a:schemeClr>
        </a:solidFill>
        <a:ln w="12700" cap="flat" cmpd="sng" algn="ctr"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Goran Torbica - backend</a:t>
          </a:r>
        </a:p>
      </dsp:txBody>
      <dsp:txXfrm>
        <a:off x="24588" y="1884415"/>
        <a:ext cx="6123744" cy="454509"/>
      </dsp:txXfrm>
    </dsp:sp>
    <dsp:sp modelId="{AA4893B9-E5B2-C040-9E20-0F37CA4D37E3}">
      <dsp:nvSpPr>
        <dsp:cNvPr id="0" name=""/>
        <dsp:cNvSpPr/>
      </dsp:nvSpPr>
      <dsp:spPr>
        <a:xfrm>
          <a:off x="0" y="2423992"/>
          <a:ext cx="6172920" cy="503685"/>
        </a:xfrm>
        <a:prstGeom prst="roundRect">
          <a:avLst/>
        </a:prstGeom>
        <a:solidFill>
          <a:schemeClr val="accent2">
            <a:hueOff val="-133315"/>
            <a:satOff val="-16128"/>
            <a:lumOff val="-7712"/>
            <a:alphaOff val="0"/>
          </a:schemeClr>
        </a:solidFill>
        <a:ln w="12700" cap="flat" cmpd="sng" algn="ctr"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Mona </a:t>
          </a:r>
          <a:r>
            <a:rPr lang="en-US" sz="2100" kern="1200" dirty="0" err="1"/>
            <a:t>Mihoković</a:t>
          </a:r>
          <a:r>
            <a:rPr lang="en-US" sz="2100" kern="1200" dirty="0"/>
            <a:t> – backend </a:t>
          </a:r>
          <a:r>
            <a:rPr lang="en-US" sz="2100" kern="1200" dirty="0" err="1"/>
            <a:t>i</a:t>
          </a:r>
          <a:r>
            <a:rPr lang="en-US" sz="2100" kern="1200" dirty="0"/>
            <a:t> GitHub</a:t>
          </a:r>
        </a:p>
      </dsp:txBody>
      <dsp:txXfrm>
        <a:off x="24588" y="2448580"/>
        <a:ext cx="6123744" cy="454509"/>
      </dsp:txXfrm>
    </dsp:sp>
    <dsp:sp modelId="{F384EEC2-F107-8D45-A077-BBD5151319B0}">
      <dsp:nvSpPr>
        <dsp:cNvPr id="0" name=""/>
        <dsp:cNvSpPr/>
      </dsp:nvSpPr>
      <dsp:spPr>
        <a:xfrm>
          <a:off x="0" y="2988157"/>
          <a:ext cx="6172920" cy="503685"/>
        </a:xfrm>
        <a:prstGeom prst="roundRect">
          <a:avLst/>
        </a:prstGeom>
        <a:solidFill>
          <a:schemeClr val="accent2">
            <a:hueOff val="-199973"/>
            <a:satOff val="-24193"/>
            <a:lumOff val="-11569"/>
            <a:alphaOff val="0"/>
          </a:schemeClr>
        </a:solidFill>
        <a:ln w="12700" cap="flat" cmpd="sng" algn="ctr"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Patrick Mraz - frontend</a:t>
          </a:r>
        </a:p>
      </dsp:txBody>
      <dsp:txXfrm>
        <a:off x="24588" y="3012745"/>
        <a:ext cx="6123744" cy="454509"/>
      </dsp:txXfrm>
    </dsp:sp>
    <dsp:sp modelId="{859B7134-EBBE-064E-BF36-CCB48392E81B}">
      <dsp:nvSpPr>
        <dsp:cNvPr id="0" name=""/>
        <dsp:cNvSpPr/>
      </dsp:nvSpPr>
      <dsp:spPr>
        <a:xfrm>
          <a:off x="0" y="3552322"/>
          <a:ext cx="6172920" cy="503685"/>
        </a:xfrm>
        <a:prstGeom prst="roundRect">
          <a:avLst/>
        </a:prstGeom>
        <a:solidFill>
          <a:schemeClr val="accent2">
            <a:hueOff val="-266630"/>
            <a:satOff val="-32257"/>
            <a:lumOff val="-15425"/>
            <a:alphaOff val="0"/>
          </a:schemeClr>
        </a:solidFill>
        <a:ln w="12700" cap="flat" cmpd="sng" algn="ctr"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Maja Blažok - frontend</a:t>
          </a:r>
        </a:p>
      </dsp:txBody>
      <dsp:txXfrm>
        <a:off x="24588" y="3576910"/>
        <a:ext cx="6123744" cy="454509"/>
      </dsp:txXfrm>
    </dsp:sp>
    <dsp:sp modelId="{A7D33A90-63EC-5C44-97E6-9B3BAEA98E15}">
      <dsp:nvSpPr>
        <dsp:cNvPr id="0" name=""/>
        <dsp:cNvSpPr/>
      </dsp:nvSpPr>
      <dsp:spPr>
        <a:xfrm>
          <a:off x="0" y="4116487"/>
          <a:ext cx="6172920" cy="503685"/>
        </a:xfrm>
        <a:prstGeom prst="roundRect">
          <a:avLst/>
        </a:prstGeom>
        <a:solidFill>
          <a:schemeClr val="accent2">
            <a:hueOff val="-333288"/>
            <a:satOff val="-40321"/>
            <a:lumOff val="-19281"/>
            <a:alphaOff val="0"/>
          </a:schemeClr>
        </a:solidFill>
        <a:ln w="12700" cap="flat" cmpd="sng" algn="ctr"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Dominik Mandić – baza podataka i vanjski resursi</a:t>
          </a:r>
        </a:p>
      </dsp:txBody>
      <dsp:txXfrm>
        <a:off x="24588" y="4141075"/>
        <a:ext cx="6123744" cy="454509"/>
      </dsp:txXfrm>
    </dsp:sp>
    <dsp:sp modelId="{2BA00A68-B1BB-8643-BD03-BBC94B3DA781}">
      <dsp:nvSpPr>
        <dsp:cNvPr id="0" name=""/>
        <dsp:cNvSpPr/>
      </dsp:nvSpPr>
      <dsp:spPr>
        <a:xfrm>
          <a:off x="0" y="4680652"/>
          <a:ext cx="6172920" cy="503685"/>
        </a:xfrm>
        <a:prstGeom prst="roundRect">
          <a:avLst/>
        </a:prstGeom>
        <a:solidFill>
          <a:schemeClr val="accent2">
            <a:hueOff val="-399945"/>
            <a:satOff val="-48385"/>
            <a:lumOff val="-23137"/>
            <a:alphaOff val="0"/>
          </a:schemeClr>
        </a:solidFill>
        <a:ln w="12700" cap="flat" cmpd="sng" algn="ctr"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Paško Zekić - dokumentacija</a:t>
          </a:r>
        </a:p>
      </dsp:txBody>
      <dsp:txXfrm>
        <a:off x="24588" y="4705240"/>
        <a:ext cx="6123744" cy="4545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4700CF5-53FB-4F87-A669-2B6599E3853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Defaul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1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37165F00-64A0-4214-9F08-FEC688114A0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13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FAC5DC06-3806-46AD-BF0D-5D440F34880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Defaul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E90127A0-B5F2-43A4-A5DC-802809E6FB1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Defaul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1C1735E7-D3BF-494D-A828-1B578A7864B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39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A4889BA9-3542-4F2F-B599-540409F254F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Defaul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9"/>
          </p:nvPr>
        </p:nvSpPr>
        <p:spPr/>
        <p:txBody>
          <a:bodyPr/>
          <a:p>
            <a:fld id="{F5A7038F-B770-4C04-ACE2-FFD30D634D1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0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Defaul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2"/>
          </p:nvPr>
        </p:nvSpPr>
        <p:spPr/>
        <p:txBody>
          <a:bodyPr/>
          <a:p>
            <a:fld id="{5A335702-ADED-4967-8829-BF1DA99F2B8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Default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5"/>
          </p:nvPr>
        </p:nvSpPr>
        <p:spPr/>
        <p:txBody>
          <a:bodyPr/>
          <a:p>
            <a:fld id="{81A4426A-A031-422A-BBE5-FABF6764475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8"/>
          </p:nvPr>
        </p:nvSpPr>
        <p:spPr/>
        <p:txBody>
          <a:bodyPr/>
          <a:p>
            <a:fld id="{6237CDB0-6A96-4718-93A4-AAC406BF06C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9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5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1"/>
          </p:nvPr>
        </p:nvSpPr>
        <p:spPr/>
        <p:txBody>
          <a:bodyPr/>
          <a:p>
            <a:fld id="{B8FBB52A-D48A-4750-8A84-640E69FEB4E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2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BDD194A-6230-4981-AFEB-ABB9C073E29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Default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44"/>
          </p:nvPr>
        </p:nvSpPr>
        <p:spPr/>
        <p:txBody>
          <a:bodyPr/>
          <a:p>
            <a:fld id="{6A23197D-590D-4D4E-B125-B32EE8C8076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5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0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7"/>
          </p:nvPr>
        </p:nvSpPr>
        <p:spPr/>
        <p:txBody>
          <a:bodyPr/>
          <a:p>
            <a:fld id="{35DB6B60-0A1F-4E70-B0EA-A30EAE601F8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8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0"/>
          </p:nvPr>
        </p:nvSpPr>
        <p:spPr/>
        <p:txBody>
          <a:bodyPr/>
          <a:p>
            <a:fld id="{BC8F24A7-7FA1-4FC2-A9E0-D43330ED2E5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5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5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59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3"/>
          </p:nvPr>
        </p:nvSpPr>
        <p:spPr/>
        <p:txBody>
          <a:bodyPr/>
          <a:p>
            <a:fld id="{3522BD8B-0157-4F2F-A86D-00A70228C30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54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6"/>
          </p:nvPr>
        </p:nvSpPr>
        <p:spPr/>
        <p:txBody>
          <a:bodyPr/>
          <a:p>
            <a:fld id="{087A34C1-9957-400D-A193-B3DB4D8B31A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57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9"/>
          </p:nvPr>
        </p:nvSpPr>
        <p:spPr/>
        <p:txBody>
          <a:bodyPr/>
          <a:p>
            <a:fld id="{68125A41-BD5B-4B73-9BC1-0D6DC15CE81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0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6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2"/>
          </p:nvPr>
        </p:nvSpPr>
        <p:spPr/>
        <p:txBody>
          <a:bodyPr/>
          <a:p>
            <a:fld id="{2B452D37-94C9-4B13-A640-94583E77D08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6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5"/>
          </p:nvPr>
        </p:nvSpPr>
        <p:spPr/>
        <p:txBody>
          <a:bodyPr/>
          <a:p>
            <a:fld id="{C5EB58FC-7E81-457E-8EB0-E2111E6EC1F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6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8"/>
          </p:nvPr>
        </p:nvSpPr>
        <p:spPr/>
        <p:txBody>
          <a:bodyPr/>
          <a:p>
            <a:fld id="{0056CCD3-A8BE-4279-828A-60849C8EC61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9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2598B95-1DCB-4336-A311-6DE9650920E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E503251C-EF69-4E47-A4AE-6148A5A2A70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7576C9E1-53B1-4A60-87CE-B79E0E9AE13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306A76AE-DE2B-4D38-A131-223C2ADAD11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A8FDAFC1-444A-48B0-B64F-933C3ADEEB6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08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F9C4270A-2F35-4495-81E3-D7B86FF7DEC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EA75205C-D75E-4E51-ABE1-EFB25DA9786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5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6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slideLayout" Target="../slideLayouts/slideLayout17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slideLayout" Target="../slideLayouts/slideLayout18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slideLayout" Target="../slideLayouts/slideLayout19.xml"/>
</Relationships>
</file>

<file path=ppt/slideMasters/_rels/slideMaster15.xml.rels><?xml version="1.0" encoding="UTF-8"?>
<Relationships xmlns="http://schemas.openxmlformats.org/package/2006/relationships"><Relationship Id="rId1" Type="http://schemas.openxmlformats.org/officeDocument/2006/relationships/theme" Target="../theme/theme15.xml"/><Relationship Id="rId2" Type="http://schemas.openxmlformats.org/officeDocument/2006/relationships/slideLayout" Target="../slideLayouts/slideLayout20.xml"/>
</Relationships>
</file>

<file path=ppt/slideMasters/_rels/slideMaster16.xml.rels><?xml version="1.0" encoding="UTF-8"?>
<Relationships xmlns="http://schemas.openxmlformats.org/package/2006/relationships"><Relationship Id="rId1" Type="http://schemas.openxmlformats.org/officeDocument/2006/relationships/theme" Target="../theme/theme16.xml"/><Relationship Id="rId2" Type="http://schemas.openxmlformats.org/officeDocument/2006/relationships/slideLayout" Target="../slideLayouts/slideLayout21.xml"/>
</Relationships>
</file>

<file path=ppt/slideMasters/_rels/slideMaster17.xml.rels><?xml version="1.0" encoding="UTF-8"?>
<Relationships xmlns="http://schemas.openxmlformats.org/package/2006/relationships"><Relationship Id="rId1" Type="http://schemas.openxmlformats.org/officeDocument/2006/relationships/theme" Target="../theme/theme17.xml"/><Relationship Id="rId2" Type="http://schemas.openxmlformats.org/officeDocument/2006/relationships/slideLayout" Target="../slideLayouts/slideLayout22.xml"/>
</Relationships>
</file>

<file path=ppt/slideMasters/_rels/slideMaster18.xml.rels><?xml version="1.0" encoding="UTF-8"?>
<Relationships xmlns="http://schemas.openxmlformats.org/package/2006/relationships"><Relationship Id="rId1" Type="http://schemas.openxmlformats.org/officeDocument/2006/relationships/theme" Target="../theme/theme18.xml"/><Relationship Id="rId2" Type="http://schemas.openxmlformats.org/officeDocument/2006/relationships/slideLayout" Target="../slideLayouts/slideLayout23.xml"/>
</Relationships>
</file>

<file path=ppt/slideMasters/_rels/slideMaster19.xml.rels><?xml version="1.0" encoding="UTF-8"?>
<Relationships xmlns="http://schemas.openxmlformats.org/package/2006/relationships"><Relationship Id="rId1" Type="http://schemas.openxmlformats.org/officeDocument/2006/relationships/theme" Target="../theme/theme19.xml"/><Relationship Id="rId2" Type="http://schemas.openxmlformats.org/officeDocument/2006/relationships/slideLayout" Target="../slideLayouts/slideLayout24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20.xml.rels><?xml version="1.0" encoding="UTF-8"?>
<Relationships xmlns="http://schemas.openxmlformats.org/package/2006/relationships"><Relationship Id="rId1" Type="http://schemas.openxmlformats.org/officeDocument/2006/relationships/theme" Target="../theme/theme20.xml"/><Relationship Id="rId2" Type="http://schemas.openxmlformats.org/officeDocument/2006/relationships/slideLayout" Target="../slideLayouts/slideLayout25.xml"/>
</Relationships>
</file>

<file path=ppt/slideMasters/_rels/slideMaster21.xml.rels><?xml version="1.0" encoding="UTF-8"?>
<Relationships xmlns="http://schemas.openxmlformats.org/package/2006/relationships"><Relationship Id="rId1" Type="http://schemas.openxmlformats.org/officeDocument/2006/relationships/theme" Target="../theme/theme21.xml"/><Relationship Id="rId2" Type="http://schemas.openxmlformats.org/officeDocument/2006/relationships/slideLayout" Target="../slideLayouts/slideLayout26.xml"/>
</Relationships>
</file>

<file path=ppt/slideMasters/_rels/slideMaster22.xml.rels><?xml version="1.0" encoding="UTF-8"?>
<Relationships xmlns="http://schemas.openxmlformats.org/package/2006/relationships"><Relationship Id="rId1" Type="http://schemas.openxmlformats.org/officeDocument/2006/relationships/theme" Target="../theme/theme22.xml"/><Relationship Id="rId2" Type="http://schemas.openxmlformats.org/officeDocument/2006/relationships/slideLayout" Target="../slideLayouts/slideLayout27.xml"/>
</Relationships>
</file>

<file path=ppt/slideMasters/_rels/slideMaster23.xml.rels><?xml version="1.0" encoding="UTF-8"?>
<Relationships xmlns="http://schemas.openxmlformats.org/package/2006/relationships"><Relationship Id="rId1" Type="http://schemas.openxmlformats.org/officeDocument/2006/relationships/theme" Target="../theme/theme23.xml"/><Relationship Id="rId2" Type="http://schemas.openxmlformats.org/officeDocument/2006/relationships/slideLayout" Target="../slideLayouts/slideLayout28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<Relationship Id="rId3" Type="http://schemas.openxmlformats.org/officeDocument/2006/relationships/slideLayout" Target="../slideLayouts/slideLayout9.xml"/><Relationship Id="rId4" Type="http://schemas.openxmlformats.org/officeDocument/2006/relationships/slideLayout" Target="../slideLayouts/slideLayout10.xml"/><Relationship Id="rId5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3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1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Rectangle 6"/>
          <p:cNvSpPr/>
          <p:nvPr/>
        </p:nvSpPr>
        <p:spPr>
          <a:xfrm>
            <a:off x="0" y="0"/>
            <a:ext cx="12187800" cy="6856920"/>
          </a:xfrm>
          <a:prstGeom prst="rect">
            <a:avLst/>
          </a:prstGeom>
          <a:solidFill>
            <a:schemeClr val="bg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trike="noStrike" u="none">
              <a:solidFill>
                <a:schemeClr val="dk1">
                  <a:lumMod val="65000"/>
                  <a:lumOff val="35000"/>
                </a:schemeClr>
              </a:solidFill>
              <a:uFillTx/>
              <a:latin typeface="AvenirNext LT Pro Medium"/>
            </a:endParaRPr>
          </a:p>
        </p:txBody>
      </p:sp>
      <p:sp>
        <p:nvSpPr>
          <p:cNvPr id="1" name="Freeform: Shape 7"/>
          <p:cNvSpPr/>
          <p:nvPr/>
        </p:nvSpPr>
        <p:spPr>
          <a:xfrm rot="10800000">
            <a:off x="693720" y="-2160"/>
            <a:ext cx="1325160" cy="596520"/>
          </a:xfrm>
          <a:custGeom>
            <a:avLst/>
            <a:gdLst>
              <a:gd name="textAreaLeft" fmla="*/ 0 w 1325160"/>
              <a:gd name="textAreaRight" fmla="*/ 1326240 w 1325160"/>
              <a:gd name="textAreaTop" fmla="*/ 0 h 596520"/>
              <a:gd name="textAreaBottom" fmla="*/ 597600 h 596520"/>
            </a:gdLst>
            <a:ahLst/>
            <a:rect l="textAreaLeft" t="textAreaTop" r="textAreaRight" b="textAreaBottom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venir Next LT Pro"/>
            </a:endParaRPr>
          </a:p>
        </p:txBody>
      </p:sp>
      <p:sp>
        <p:nvSpPr>
          <p:cNvPr id="2" name="Freeform: Shape 8"/>
          <p:cNvSpPr/>
          <p:nvPr/>
        </p:nvSpPr>
        <p:spPr>
          <a:xfrm>
            <a:off x="10439280" y="6172200"/>
            <a:ext cx="1481040" cy="678240"/>
          </a:xfrm>
          <a:custGeom>
            <a:avLst/>
            <a:gdLst>
              <a:gd name="textAreaLeft" fmla="*/ 0 w 1481040"/>
              <a:gd name="textAreaRight" fmla="*/ 1482120 w 1481040"/>
              <a:gd name="textAreaTop" fmla="*/ 0 h 678240"/>
              <a:gd name="textAreaBottom" fmla="*/ 679320 h 678240"/>
            </a:gdLst>
            <a:ahLst/>
            <a:rect l="textAreaLeft" t="textAreaTop" r="textAreaRight" b="textAreaBottom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venir Next LT Pro"/>
            </a:endParaRPr>
          </a:p>
        </p:txBody>
      </p:sp>
      <p:sp>
        <p:nvSpPr>
          <p:cNvPr id="3" name="Freeform: Shape 9"/>
          <p:cNvSpPr/>
          <p:nvPr/>
        </p:nvSpPr>
        <p:spPr>
          <a:xfrm>
            <a:off x="7977240" y="5197320"/>
            <a:ext cx="4210560" cy="1659600"/>
          </a:xfrm>
          <a:custGeom>
            <a:avLst/>
            <a:gdLst>
              <a:gd name="textAreaLeft" fmla="*/ 0 w 4210560"/>
              <a:gd name="textAreaRight" fmla="*/ 4211640 w 4210560"/>
              <a:gd name="textAreaTop" fmla="*/ 0 h 1659600"/>
              <a:gd name="textAreaBottom" fmla="*/ 1660680 h 1659600"/>
            </a:gdLst>
            <a:ahLst/>
            <a:rect l="textAreaLeft" t="textAreaTop" r="textAreaRight" b="textAreaBottom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venir Next LT Pro"/>
            </a:endParaRPr>
          </a:p>
        </p:txBody>
      </p:sp>
      <p:grpSp>
        <p:nvGrpSpPr>
          <p:cNvPr id="4" name="Graphic 141"/>
          <p:cNvGrpSpPr/>
          <p:nvPr/>
        </p:nvGrpSpPr>
        <p:grpSpPr>
          <a:xfrm>
            <a:off x="10800" y="15120"/>
            <a:ext cx="2197800" cy="3330000"/>
            <a:chOff x="10800" y="15120"/>
            <a:chExt cx="2197800" cy="3330000"/>
          </a:xfrm>
        </p:grpSpPr>
        <p:sp>
          <p:nvSpPr>
            <p:cNvPr id="5" name="Freeform: Shape 11"/>
            <p:cNvSpPr/>
            <p:nvPr/>
          </p:nvSpPr>
          <p:spPr>
            <a:xfrm>
              <a:off x="19440" y="15120"/>
              <a:ext cx="2189160" cy="3330000"/>
            </a:xfrm>
            <a:custGeom>
              <a:avLst/>
              <a:gdLst>
                <a:gd name="textAreaLeft" fmla="*/ 0 w 2189160"/>
                <a:gd name="textAreaRight" fmla="*/ 2190240 w 2189160"/>
                <a:gd name="textAreaTop" fmla="*/ 0 h 3330000"/>
                <a:gd name="textAreaBottom" fmla="*/ 3331080 h 3330000"/>
              </a:gdLst>
              <a:ahLst/>
              <a:rect l="textAreaLeft" t="textAreaTop" r="textAreaRight" b="textAreaBottom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cap="rnd" w="9525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4572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Avenir Next LT Pro"/>
              </a:endParaRPr>
            </a:p>
          </p:txBody>
        </p:sp>
        <p:sp>
          <p:nvSpPr>
            <p:cNvPr id="6" name="Freeform: Shape 12"/>
            <p:cNvSpPr/>
            <p:nvPr/>
          </p:nvSpPr>
          <p:spPr>
            <a:xfrm>
              <a:off x="10800" y="15120"/>
              <a:ext cx="1977480" cy="3074040"/>
            </a:xfrm>
            <a:custGeom>
              <a:avLst/>
              <a:gdLst>
                <a:gd name="textAreaLeft" fmla="*/ 0 w 1977480"/>
                <a:gd name="textAreaRight" fmla="*/ 1978560 w 1977480"/>
                <a:gd name="textAreaTop" fmla="*/ 0 h 3074040"/>
                <a:gd name="textAreaBottom" fmla="*/ 3075120 h 3074040"/>
              </a:gdLst>
              <a:ahLst/>
              <a:rect l="textAreaLeft" t="textAreaTop" r="textAreaRight" b="textAreaBottom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cap="rnd" w="9525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4572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Avenir Next LT Pro"/>
              </a:endParaRPr>
            </a:p>
          </p:txBody>
        </p:sp>
        <p:sp>
          <p:nvSpPr>
            <p:cNvPr id="7" name="Freeform: Shape 13"/>
            <p:cNvSpPr/>
            <p:nvPr/>
          </p:nvSpPr>
          <p:spPr>
            <a:xfrm>
              <a:off x="25200" y="15120"/>
              <a:ext cx="1564920" cy="2736360"/>
            </a:xfrm>
            <a:custGeom>
              <a:avLst/>
              <a:gdLst>
                <a:gd name="textAreaLeft" fmla="*/ 0 w 1564920"/>
                <a:gd name="textAreaRight" fmla="*/ 1566000 w 1564920"/>
                <a:gd name="textAreaTop" fmla="*/ 0 h 2736360"/>
                <a:gd name="textAreaBottom" fmla="*/ 2737440 h 2736360"/>
              </a:gdLst>
              <a:ahLst/>
              <a:rect l="textAreaLeft" t="textAreaTop" r="textAreaRight" b="textAreaBottom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cap="rnd" w="9525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4572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Avenir Next LT Pro"/>
              </a:endParaRPr>
            </a:p>
          </p:txBody>
        </p:sp>
        <p:sp>
          <p:nvSpPr>
            <p:cNvPr id="8" name="Freeform: Shape 14"/>
            <p:cNvSpPr/>
            <p:nvPr/>
          </p:nvSpPr>
          <p:spPr>
            <a:xfrm>
              <a:off x="10800" y="15120"/>
              <a:ext cx="1367280" cy="2643840"/>
            </a:xfrm>
            <a:custGeom>
              <a:avLst/>
              <a:gdLst>
                <a:gd name="textAreaLeft" fmla="*/ 0 w 1367280"/>
                <a:gd name="textAreaRight" fmla="*/ 1368360 w 1367280"/>
                <a:gd name="textAreaTop" fmla="*/ 0 h 2643840"/>
                <a:gd name="textAreaBottom" fmla="*/ 2644920 h 2643840"/>
              </a:gdLst>
              <a:ahLst/>
              <a:rect l="textAreaLeft" t="textAreaTop" r="textAreaRight" b="textAreaBottom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cap="rnd" w="9525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4572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Avenir Next LT Pro"/>
              </a:endParaRPr>
            </a:p>
          </p:txBody>
        </p:sp>
        <p:sp>
          <p:nvSpPr>
            <p:cNvPr id="9" name="Freeform: Shape 15"/>
            <p:cNvSpPr/>
            <p:nvPr/>
          </p:nvSpPr>
          <p:spPr>
            <a:xfrm>
              <a:off x="18720" y="543960"/>
              <a:ext cx="493200" cy="1904400"/>
            </a:xfrm>
            <a:custGeom>
              <a:avLst/>
              <a:gdLst>
                <a:gd name="textAreaLeft" fmla="*/ 0 w 493200"/>
                <a:gd name="textAreaRight" fmla="*/ 494280 w 493200"/>
                <a:gd name="textAreaTop" fmla="*/ 0 h 1904400"/>
                <a:gd name="textAreaBottom" fmla="*/ 1905480 h 1904400"/>
              </a:gdLst>
              <a:ahLst/>
              <a:rect l="textAreaLeft" t="textAreaTop" r="textAreaRight" b="textAreaBottom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cap="rnd" w="9525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4572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Avenir Next LT Pro"/>
              </a:endParaRPr>
            </a:p>
          </p:txBody>
        </p:sp>
        <p:sp>
          <p:nvSpPr>
            <p:cNvPr id="10" name="Freeform: Shape 16"/>
            <p:cNvSpPr/>
            <p:nvPr/>
          </p:nvSpPr>
          <p:spPr>
            <a:xfrm>
              <a:off x="10800" y="672120"/>
              <a:ext cx="396000" cy="1689120"/>
            </a:xfrm>
            <a:custGeom>
              <a:avLst/>
              <a:gdLst>
                <a:gd name="textAreaLeft" fmla="*/ 0 w 396000"/>
                <a:gd name="textAreaRight" fmla="*/ 397080 w 396000"/>
                <a:gd name="textAreaTop" fmla="*/ 0 h 1689120"/>
                <a:gd name="textAreaBottom" fmla="*/ 1690200 h 1689120"/>
              </a:gdLst>
              <a:ahLst/>
              <a:rect l="textAreaLeft" t="textAreaTop" r="textAreaRight" b="textAreaBottom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cap="rnd" w="9525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4572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Avenir Next LT Pro"/>
              </a:endParaRPr>
            </a:p>
          </p:txBody>
        </p:sp>
        <p:sp>
          <p:nvSpPr>
            <p:cNvPr id="11" name="Freeform: Shape 17"/>
            <p:cNvSpPr/>
            <p:nvPr/>
          </p:nvSpPr>
          <p:spPr>
            <a:xfrm>
              <a:off x="23040" y="881280"/>
              <a:ext cx="257760" cy="1335600"/>
            </a:xfrm>
            <a:custGeom>
              <a:avLst/>
              <a:gdLst>
                <a:gd name="textAreaLeft" fmla="*/ 0 w 257760"/>
                <a:gd name="textAreaRight" fmla="*/ 258840 w 257760"/>
                <a:gd name="textAreaTop" fmla="*/ 0 h 1335600"/>
                <a:gd name="textAreaBottom" fmla="*/ 1336680 h 1335600"/>
              </a:gdLst>
              <a:ahLst/>
              <a:rect l="textAreaLeft" t="textAreaTop" r="textAreaRight" b="textAreaBottom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cap="rnd" w="9525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4572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Avenir Next LT Pro"/>
              </a:endParaRPr>
            </a:p>
          </p:txBody>
        </p:sp>
      </p:grpSp>
      <p:grpSp>
        <p:nvGrpSpPr>
          <p:cNvPr id="12" name="Graphic 157"/>
          <p:cNvGrpSpPr/>
          <p:nvPr/>
        </p:nvGrpSpPr>
        <p:grpSpPr>
          <a:xfrm>
            <a:off x="8610480" y="3276720"/>
            <a:ext cx="3528360" cy="3580200"/>
            <a:chOff x="8610480" y="3276720"/>
            <a:chExt cx="3528360" cy="3580200"/>
          </a:xfrm>
        </p:grpSpPr>
        <p:sp>
          <p:nvSpPr>
            <p:cNvPr id="13" name="Freeform: Shape 19"/>
            <p:cNvSpPr/>
            <p:nvPr/>
          </p:nvSpPr>
          <p:spPr>
            <a:xfrm>
              <a:off x="8610480" y="3276720"/>
              <a:ext cx="3515040" cy="3564360"/>
            </a:xfrm>
            <a:custGeom>
              <a:avLst/>
              <a:gdLst>
                <a:gd name="textAreaLeft" fmla="*/ 0 w 3515040"/>
                <a:gd name="textAreaRight" fmla="*/ 3516120 w 3515040"/>
                <a:gd name="textAreaTop" fmla="*/ 0 h 3564360"/>
                <a:gd name="textAreaBottom" fmla="*/ 3565440 h 3564360"/>
              </a:gdLst>
              <a:ahLst/>
              <a:rect l="textAreaLeft" t="textAreaTop" r="textAreaRight" b="textAreaBottom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cap="rnd" w="9525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4572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Avenir Next LT Pro"/>
              </a:endParaRPr>
            </a:p>
          </p:txBody>
        </p:sp>
        <p:sp>
          <p:nvSpPr>
            <p:cNvPr id="14" name="Freeform: Shape 20"/>
            <p:cNvSpPr/>
            <p:nvPr/>
          </p:nvSpPr>
          <p:spPr>
            <a:xfrm>
              <a:off x="8861040" y="4186080"/>
              <a:ext cx="3264480" cy="2666880"/>
            </a:xfrm>
            <a:custGeom>
              <a:avLst/>
              <a:gdLst>
                <a:gd name="textAreaLeft" fmla="*/ 0 w 3264480"/>
                <a:gd name="textAreaRight" fmla="*/ 3265560 w 3264480"/>
                <a:gd name="textAreaTop" fmla="*/ 0 h 2666880"/>
                <a:gd name="textAreaBottom" fmla="*/ 2667960 h 2666880"/>
              </a:gdLst>
              <a:ahLst/>
              <a:rect l="textAreaLeft" t="textAreaTop" r="textAreaRight" b="textAreaBottom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cap="rnd" w="9525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4572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Avenir Next LT Pro"/>
              </a:endParaRPr>
            </a:p>
          </p:txBody>
        </p:sp>
        <p:sp>
          <p:nvSpPr>
            <p:cNvPr id="15" name="Freeform: Shape 21"/>
            <p:cNvSpPr/>
            <p:nvPr/>
          </p:nvSpPr>
          <p:spPr>
            <a:xfrm>
              <a:off x="11885040" y="6677640"/>
              <a:ext cx="253800" cy="176760"/>
            </a:xfrm>
            <a:custGeom>
              <a:avLst/>
              <a:gdLst>
                <a:gd name="textAreaLeft" fmla="*/ 0 w 253800"/>
                <a:gd name="textAreaRight" fmla="*/ 254880 w 253800"/>
                <a:gd name="textAreaTop" fmla="*/ 0 h 176760"/>
                <a:gd name="textAreaBottom" fmla="*/ 177840 h 176760"/>
              </a:gdLst>
              <a:ahLst/>
              <a:rect l="textAreaLeft" t="textAreaTop" r="textAreaRight" b="textAreaBottom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cap="rnd" w="9525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4572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Avenir Next LT Pro"/>
              </a:endParaRPr>
            </a:p>
          </p:txBody>
        </p:sp>
        <p:sp>
          <p:nvSpPr>
            <p:cNvPr id="16" name="Freeform: Shape 22"/>
            <p:cNvSpPr/>
            <p:nvPr/>
          </p:nvSpPr>
          <p:spPr>
            <a:xfrm>
              <a:off x="11531160" y="6516720"/>
              <a:ext cx="583200" cy="339480"/>
            </a:xfrm>
            <a:custGeom>
              <a:avLst/>
              <a:gdLst>
                <a:gd name="textAreaLeft" fmla="*/ 0 w 583200"/>
                <a:gd name="textAreaRight" fmla="*/ 584280 w 583200"/>
                <a:gd name="textAreaTop" fmla="*/ 0 h 339480"/>
                <a:gd name="textAreaBottom" fmla="*/ 340560 h 339480"/>
              </a:gdLst>
              <a:ahLst/>
              <a:rect l="textAreaLeft" t="textAreaTop" r="textAreaRight" b="textAreaBottom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cap="rnd" w="9525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4572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Avenir Next LT Pro"/>
              </a:endParaRPr>
            </a:p>
          </p:txBody>
        </p:sp>
        <p:sp>
          <p:nvSpPr>
            <p:cNvPr id="17" name="Freeform: Shape 23"/>
            <p:cNvSpPr/>
            <p:nvPr/>
          </p:nvSpPr>
          <p:spPr>
            <a:xfrm>
              <a:off x="9536400" y="5460480"/>
              <a:ext cx="2589120" cy="1379520"/>
            </a:xfrm>
            <a:custGeom>
              <a:avLst/>
              <a:gdLst>
                <a:gd name="textAreaLeft" fmla="*/ 0 w 2589120"/>
                <a:gd name="textAreaRight" fmla="*/ 2590200 w 2589120"/>
                <a:gd name="textAreaTop" fmla="*/ 0 h 1379520"/>
                <a:gd name="textAreaBottom" fmla="*/ 1380600 h 1379520"/>
              </a:gdLst>
              <a:ahLst/>
              <a:rect l="textAreaLeft" t="textAreaTop" r="textAreaRight" b="textAreaBottom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cap="rnd" w="9525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4572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Avenir Next LT Pro"/>
              </a:endParaRPr>
            </a:p>
          </p:txBody>
        </p:sp>
        <p:sp>
          <p:nvSpPr>
            <p:cNvPr id="18" name="Freeform: Shape 24"/>
            <p:cNvSpPr/>
            <p:nvPr/>
          </p:nvSpPr>
          <p:spPr>
            <a:xfrm>
              <a:off x="9317160" y="5113080"/>
              <a:ext cx="2821320" cy="1743840"/>
            </a:xfrm>
            <a:custGeom>
              <a:avLst/>
              <a:gdLst>
                <a:gd name="textAreaLeft" fmla="*/ 0 w 2821320"/>
                <a:gd name="textAreaRight" fmla="*/ 2822400 w 2821320"/>
                <a:gd name="textAreaTop" fmla="*/ 0 h 1743840"/>
                <a:gd name="textAreaBottom" fmla="*/ 1744920 h 1743840"/>
              </a:gdLst>
              <a:ahLst/>
              <a:rect l="textAreaLeft" t="textAreaTop" r="textAreaRight" b="textAreaBottom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cap="rnd" w="9525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4572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Avenir Next LT Pro"/>
              </a:endParaRPr>
            </a:p>
          </p:txBody>
        </p:sp>
        <p:sp>
          <p:nvSpPr>
            <p:cNvPr id="19" name="Freeform: Shape 25"/>
            <p:cNvSpPr/>
            <p:nvPr/>
          </p:nvSpPr>
          <p:spPr>
            <a:xfrm>
              <a:off x="9136080" y="4664160"/>
              <a:ext cx="2989440" cy="2190240"/>
            </a:xfrm>
            <a:custGeom>
              <a:avLst/>
              <a:gdLst>
                <a:gd name="textAreaLeft" fmla="*/ 0 w 2989440"/>
                <a:gd name="textAreaRight" fmla="*/ 2990520 w 2989440"/>
                <a:gd name="textAreaTop" fmla="*/ 0 h 2190240"/>
                <a:gd name="textAreaBottom" fmla="*/ 2191320 h 2190240"/>
              </a:gdLst>
              <a:ahLst/>
              <a:rect l="textAreaLeft" t="textAreaTop" r="textAreaRight" b="textAreaBottom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cap="rnd" w="9525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4572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Avenir Next LT Pro"/>
              </a:endParaRPr>
            </a:p>
          </p:txBody>
        </p:sp>
      </p:grpSp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sldNum" idx="2"/>
          </p:nvPr>
        </p:nvSpPr>
        <p:spPr>
          <a:xfrm>
            <a:off x="9906120" y="6356520"/>
            <a:ext cx="144684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900" spc="201" strike="noStrike" u="none" cap="all">
                <a:solidFill>
                  <a:schemeClr val="accent1"/>
                </a:solidFill>
                <a:uFillTx/>
                <a:latin typeface="Avenir Next LT Pro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2946FB1A-AE27-4DBE-8DA5-7C1F183DDCD4}" type="slidenum">
              <a:rPr b="0" lang="en-US" sz="900" spc="201" strike="noStrike" u="none" cap="all">
                <a:solidFill>
                  <a:schemeClr val="accent1"/>
                </a:solidFill>
                <a:uFillTx/>
                <a:latin typeface="Avenir Next LT Pro"/>
              </a:rPr>
              <a:t>&lt;number&gt;</a:t>
            </a:fld>
            <a:endParaRPr b="0" lang="en-GB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Rectangle 6"/>
          <p:cNvSpPr/>
          <p:nvPr/>
        </p:nvSpPr>
        <p:spPr>
          <a:xfrm>
            <a:off x="0" y="0"/>
            <a:ext cx="12187800" cy="6856920"/>
          </a:xfrm>
          <a:prstGeom prst="rect">
            <a:avLst/>
          </a:prstGeom>
          <a:solidFill>
            <a:schemeClr val="bg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trike="noStrike" u="none">
              <a:solidFill>
                <a:schemeClr val="dk1">
                  <a:lumMod val="65000"/>
                  <a:lumOff val="35000"/>
                </a:schemeClr>
              </a:solidFill>
              <a:uFillTx/>
              <a:latin typeface="AvenirNext LT Pro Medium"/>
            </a:endParaRPr>
          </a:p>
        </p:txBody>
      </p:sp>
      <p:sp>
        <p:nvSpPr>
          <p:cNvPr id="241" name="Freeform: Shape 7"/>
          <p:cNvSpPr/>
          <p:nvPr/>
        </p:nvSpPr>
        <p:spPr>
          <a:xfrm rot="10800000">
            <a:off x="693720" y="-2160"/>
            <a:ext cx="1325160" cy="596520"/>
          </a:xfrm>
          <a:custGeom>
            <a:avLst/>
            <a:gdLst>
              <a:gd name="textAreaLeft" fmla="*/ 0 w 1325160"/>
              <a:gd name="textAreaRight" fmla="*/ 1326240 w 1325160"/>
              <a:gd name="textAreaTop" fmla="*/ 0 h 596520"/>
              <a:gd name="textAreaBottom" fmla="*/ 597600 h 596520"/>
            </a:gdLst>
            <a:ahLst/>
            <a:rect l="textAreaLeft" t="textAreaTop" r="textAreaRight" b="textAreaBottom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venir Next LT Pro"/>
            </a:endParaRPr>
          </a:p>
        </p:txBody>
      </p:sp>
      <p:sp>
        <p:nvSpPr>
          <p:cNvPr id="242" name="Freeform: Shape 8"/>
          <p:cNvSpPr/>
          <p:nvPr/>
        </p:nvSpPr>
        <p:spPr>
          <a:xfrm>
            <a:off x="10439280" y="6172200"/>
            <a:ext cx="1481040" cy="678240"/>
          </a:xfrm>
          <a:custGeom>
            <a:avLst/>
            <a:gdLst>
              <a:gd name="textAreaLeft" fmla="*/ 0 w 1481040"/>
              <a:gd name="textAreaRight" fmla="*/ 1482120 w 1481040"/>
              <a:gd name="textAreaTop" fmla="*/ 0 h 678240"/>
              <a:gd name="textAreaBottom" fmla="*/ 679320 h 678240"/>
            </a:gdLst>
            <a:ahLst/>
            <a:rect l="textAreaLeft" t="textAreaTop" r="textAreaRight" b="textAreaBottom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venir Next LT Pro"/>
            </a:endParaRPr>
          </a:p>
        </p:txBody>
      </p:sp>
      <p:sp>
        <p:nvSpPr>
          <p:cNvPr id="243" name="Freeform: Shape 9"/>
          <p:cNvSpPr/>
          <p:nvPr/>
        </p:nvSpPr>
        <p:spPr>
          <a:xfrm>
            <a:off x="7977240" y="5197320"/>
            <a:ext cx="4210560" cy="1659600"/>
          </a:xfrm>
          <a:custGeom>
            <a:avLst/>
            <a:gdLst>
              <a:gd name="textAreaLeft" fmla="*/ 0 w 4210560"/>
              <a:gd name="textAreaRight" fmla="*/ 4211640 w 4210560"/>
              <a:gd name="textAreaTop" fmla="*/ 0 h 1659600"/>
              <a:gd name="textAreaBottom" fmla="*/ 1660680 h 1659600"/>
            </a:gdLst>
            <a:ahLst/>
            <a:rect l="textAreaLeft" t="textAreaTop" r="textAreaRight" b="textAreaBottom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venir Next LT Pro"/>
            </a:endParaRPr>
          </a:p>
        </p:txBody>
      </p:sp>
      <p:grpSp>
        <p:nvGrpSpPr>
          <p:cNvPr id="244" name="Graphic 141"/>
          <p:cNvGrpSpPr/>
          <p:nvPr/>
        </p:nvGrpSpPr>
        <p:grpSpPr>
          <a:xfrm>
            <a:off x="10800" y="15120"/>
            <a:ext cx="2197800" cy="3330000"/>
            <a:chOff x="10800" y="15120"/>
            <a:chExt cx="2197800" cy="3330000"/>
          </a:xfrm>
        </p:grpSpPr>
        <p:sp>
          <p:nvSpPr>
            <p:cNvPr id="245" name="Freeform: Shape 11"/>
            <p:cNvSpPr/>
            <p:nvPr/>
          </p:nvSpPr>
          <p:spPr>
            <a:xfrm>
              <a:off x="19440" y="15120"/>
              <a:ext cx="2189160" cy="3330000"/>
            </a:xfrm>
            <a:custGeom>
              <a:avLst/>
              <a:gdLst>
                <a:gd name="textAreaLeft" fmla="*/ 0 w 2189160"/>
                <a:gd name="textAreaRight" fmla="*/ 2190240 w 2189160"/>
                <a:gd name="textAreaTop" fmla="*/ 0 h 3330000"/>
                <a:gd name="textAreaBottom" fmla="*/ 3331080 h 3330000"/>
              </a:gdLst>
              <a:ahLst/>
              <a:rect l="textAreaLeft" t="textAreaTop" r="textAreaRight" b="textAreaBottom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cap="rnd" w="9525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4572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Avenir Next LT Pro"/>
              </a:endParaRPr>
            </a:p>
          </p:txBody>
        </p:sp>
        <p:sp>
          <p:nvSpPr>
            <p:cNvPr id="246" name="Freeform: Shape 12"/>
            <p:cNvSpPr/>
            <p:nvPr/>
          </p:nvSpPr>
          <p:spPr>
            <a:xfrm>
              <a:off x="10800" y="15120"/>
              <a:ext cx="1977480" cy="3074040"/>
            </a:xfrm>
            <a:custGeom>
              <a:avLst/>
              <a:gdLst>
                <a:gd name="textAreaLeft" fmla="*/ 0 w 1977480"/>
                <a:gd name="textAreaRight" fmla="*/ 1978560 w 1977480"/>
                <a:gd name="textAreaTop" fmla="*/ 0 h 3074040"/>
                <a:gd name="textAreaBottom" fmla="*/ 3075120 h 3074040"/>
              </a:gdLst>
              <a:ahLst/>
              <a:rect l="textAreaLeft" t="textAreaTop" r="textAreaRight" b="textAreaBottom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cap="rnd" w="9525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4572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Avenir Next LT Pro"/>
              </a:endParaRPr>
            </a:p>
          </p:txBody>
        </p:sp>
        <p:sp>
          <p:nvSpPr>
            <p:cNvPr id="247" name="Freeform: Shape 13"/>
            <p:cNvSpPr/>
            <p:nvPr/>
          </p:nvSpPr>
          <p:spPr>
            <a:xfrm>
              <a:off x="25200" y="15120"/>
              <a:ext cx="1564920" cy="2736360"/>
            </a:xfrm>
            <a:custGeom>
              <a:avLst/>
              <a:gdLst>
                <a:gd name="textAreaLeft" fmla="*/ 0 w 1564920"/>
                <a:gd name="textAreaRight" fmla="*/ 1566000 w 1564920"/>
                <a:gd name="textAreaTop" fmla="*/ 0 h 2736360"/>
                <a:gd name="textAreaBottom" fmla="*/ 2737440 h 2736360"/>
              </a:gdLst>
              <a:ahLst/>
              <a:rect l="textAreaLeft" t="textAreaTop" r="textAreaRight" b="textAreaBottom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cap="rnd" w="9525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4572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Avenir Next LT Pro"/>
              </a:endParaRPr>
            </a:p>
          </p:txBody>
        </p:sp>
        <p:sp>
          <p:nvSpPr>
            <p:cNvPr id="248" name="Freeform: Shape 14"/>
            <p:cNvSpPr/>
            <p:nvPr/>
          </p:nvSpPr>
          <p:spPr>
            <a:xfrm>
              <a:off x="10800" y="15120"/>
              <a:ext cx="1367280" cy="2643840"/>
            </a:xfrm>
            <a:custGeom>
              <a:avLst/>
              <a:gdLst>
                <a:gd name="textAreaLeft" fmla="*/ 0 w 1367280"/>
                <a:gd name="textAreaRight" fmla="*/ 1368360 w 1367280"/>
                <a:gd name="textAreaTop" fmla="*/ 0 h 2643840"/>
                <a:gd name="textAreaBottom" fmla="*/ 2644920 h 2643840"/>
              </a:gdLst>
              <a:ahLst/>
              <a:rect l="textAreaLeft" t="textAreaTop" r="textAreaRight" b="textAreaBottom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cap="rnd" w="9525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4572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Avenir Next LT Pro"/>
              </a:endParaRPr>
            </a:p>
          </p:txBody>
        </p:sp>
        <p:sp>
          <p:nvSpPr>
            <p:cNvPr id="249" name="Freeform: Shape 15"/>
            <p:cNvSpPr/>
            <p:nvPr/>
          </p:nvSpPr>
          <p:spPr>
            <a:xfrm>
              <a:off x="18720" y="543960"/>
              <a:ext cx="493200" cy="1904400"/>
            </a:xfrm>
            <a:custGeom>
              <a:avLst/>
              <a:gdLst>
                <a:gd name="textAreaLeft" fmla="*/ 0 w 493200"/>
                <a:gd name="textAreaRight" fmla="*/ 494280 w 493200"/>
                <a:gd name="textAreaTop" fmla="*/ 0 h 1904400"/>
                <a:gd name="textAreaBottom" fmla="*/ 1905480 h 1904400"/>
              </a:gdLst>
              <a:ahLst/>
              <a:rect l="textAreaLeft" t="textAreaTop" r="textAreaRight" b="textAreaBottom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cap="rnd" w="9525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4572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Avenir Next LT Pro"/>
              </a:endParaRPr>
            </a:p>
          </p:txBody>
        </p:sp>
        <p:sp>
          <p:nvSpPr>
            <p:cNvPr id="250" name="Freeform: Shape 16"/>
            <p:cNvSpPr/>
            <p:nvPr/>
          </p:nvSpPr>
          <p:spPr>
            <a:xfrm>
              <a:off x="10800" y="672120"/>
              <a:ext cx="396000" cy="1689120"/>
            </a:xfrm>
            <a:custGeom>
              <a:avLst/>
              <a:gdLst>
                <a:gd name="textAreaLeft" fmla="*/ 0 w 396000"/>
                <a:gd name="textAreaRight" fmla="*/ 397080 w 396000"/>
                <a:gd name="textAreaTop" fmla="*/ 0 h 1689120"/>
                <a:gd name="textAreaBottom" fmla="*/ 1690200 h 1689120"/>
              </a:gdLst>
              <a:ahLst/>
              <a:rect l="textAreaLeft" t="textAreaTop" r="textAreaRight" b="textAreaBottom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cap="rnd" w="9525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4572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Avenir Next LT Pro"/>
              </a:endParaRPr>
            </a:p>
          </p:txBody>
        </p:sp>
        <p:sp>
          <p:nvSpPr>
            <p:cNvPr id="251" name="Freeform: Shape 17"/>
            <p:cNvSpPr/>
            <p:nvPr/>
          </p:nvSpPr>
          <p:spPr>
            <a:xfrm>
              <a:off x="23040" y="881280"/>
              <a:ext cx="257760" cy="1335600"/>
            </a:xfrm>
            <a:custGeom>
              <a:avLst/>
              <a:gdLst>
                <a:gd name="textAreaLeft" fmla="*/ 0 w 257760"/>
                <a:gd name="textAreaRight" fmla="*/ 258840 w 257760"/>
                <a:gd name="textAreaTop" fmla="*/ 0 h 1335600"/>
                <a:gd name="textAreaBottom" fmla="*/ 1336680 h 1335600"/>
              </a:gdLst>
              <a:ahLst/>
              <a:rect l="textAreaLeft" t="textAreaTop" r="textAreaRight" b="textAreaBottom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cap="rnd" w="9525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4572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Avenir Next LT Pro"/>
              </a:endParaRPr>
            </a:p>
          </p:txBody>
        </p:sp>
      </p:grpSp>
      <p:grpSp>
        <p:nvGrpSpPr>
          <p:cNvPr id="252" name="Graphic 157"/>
          <p:cNvGrpSpPr/>
          <p:nvPr/>
        </p:nvGrpSpPr>
        <p:grpSpPr>
          <a:xfrm>
            <a:off x="8610480" y="3276720"/>
            <a:ext cx="3528360" cy="3580200"/>
            <a:chOff x="8610480" y="3276720"/>
            <a:chExt cx="3528360" cy="3580200"/>
          </a:xfrm>
        </p:grpSpPr>
        <p:sp>
          <p:nvSpPr>
            <p:cNvPr id="253" name="Freeform: Shape 19"/>
            <p:cNvSpPr/>
            <p:nvPr/>
          </p:nvSpPr>
          <p:spPr>
            <a:xfrm>
              <a:off x="8610480" y="3276720"/>
              <a:ext cx="3515040" cy="3564360"/>
            </a:xfrm>
            <a:custGeom>
              <a:avLst/>
              <a:gdLst>
                <a:gd name="textAreaLeft" fmla="*/ 0 w 3515040"/>
                <a:gd name="textAreaRight" fmla="*/ 3516120 w 3515040"/>
                <a:gd name="textAreaTop" fmla="*/ 0 h 3564360"/>
                <a:gd name="textAreaBottom" fmla="*/ 3565440 h 3564360"/>
              </a:gdLst>
              <a:ahLst/>
              <a:rect l="textAreaLeft" t="textAreaTop" r="textAreaRight" b="textAreaBottom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cap="rnd" w="9525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4572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Avenir Next LT Pro"/>
              </a:endParaRPr>
            </a:p>
          </p:txBody>
        </p:sp>
        <p:sp>
          <p:nvSpPr>
            <p:cNvPr id="254" name="Freeform: Shape 20"/>
            <p:cNvSpPr/>
            <p:nvPr/>
          </p:nvSpPr>
          <p:spPr>
            <a:xfrm>
              <a:off x="8861040" y="4186080"/>
              <a:ext cx="3264480" cy="2666880"/>
            </a:xfrm>
            <a:custGeom>
              <a:avLst/>
              <a:gdLst>
                <a:gd name="textAreaLeft" fmla="*/ 0 w 3264480"/>
                <a:gd name="textAreaRight" fmla="*/ 3265560 w 3264480"/>
                <a:gd name="textAreaTop" fmla="*/ 0 h 2666880"/>
                <a:gd name="textAreaBottom" fmla="*/ 2667960 h 2666880"/>
              </a:gdLst>
              <a:ahLst/>
              <a:rect l="textAreaLeft" t="textAreaTop" r="textAreaRight" b="textAreaBottom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cap="rnd" w="9525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4572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Avenir Next LT Pro"/>
              </a:endParaRPr>
            </a:p>
          </p:txBody>
        </p:sp>
        <p:sp>
          <p:nvSpPr>
            <p:cNvPr id="255" name="Freeform: Shape 21"/>
            <p:cNvSpPr/>
            <p:nvPr/>
          </p:nvSpPr>
          <p:spPr>
            <a:xfrm>
              <a:off x="11885040" y="6677640"/>
              <a:ext cx="253800" cy="176760"/>
            </a:xfrm>
            <a:custGeom>
              <a:avLst/>
              <a:gdLst>
                <a:gd name="textAreaLeft" fmla="*/ 0 w 253800"/>
                <a:gd name="textAreaRight" fmla="*/ 254880 w 253800"/>
                <a:gd name="textAreaTop" fmla="*/ 0 h 176760"/>
                <a:gd name="textAreaBottom" fmla="*/ 177840 h 176760"/>
              </a:gdLst>
              <a:ahLst/>
              <a:rect l="textAreaLeft" t="textAreaTop" r="textAreaRight" b="textAreaBottom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cap="rnd" w="9525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4572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Avenir Next LT Pro"/>
              </a:endParaRPr>
            </a:p>
          </p:txBody>
        </p:sp>
        <p:sp>
          <p:nvSpPr>
            <p:cNvPr id="256" name="Freeform: Shape 22"/>
            <p:cNvSpPr/>
            <p:nvPr/>
          </p:nvSpPr>
          <p:spPr>
            <a:xfrm>
              <a:off x="11531160" y="6516720"/>
              <a:ext cx="583200" cy="339480"/>
            </a:xfrm>
            <a:custGeom>
              <a:avLst/>
              <a:gdLst>
                <a:gd name="textAreaLeft" fmla="*/ 0 w 583200"/>
                <a:gd name="textAreaRight" fmla="*/ 584280 w 583200"/>
                <a:gd name="textAreaTop" fmla="*/ 0 h 339480"/>
                <a:gd name="textAreaBottom" fmla="*/ 340560 h 339480"/>
              </a:gdLst>
              <a:ahLst/>
              <a:rect l="textAreaLeft" t="textAreaTop" r="textAreaRight" b="textAreaBottom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cap="rnd" w="9525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4572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Avenir Next LT Pro"/>
              </a:endParaRPr>
            </a:p>
          </p:txBody>
        </p:sp>
        <p:sp>
          <p:nvSpPr>
            <p:cNvPr id="257" name="Freeform: Shape 23"/>
            <p:cNvSpPr/>
            <p:nvPr/>
          </p:nvSpPr>
          <p:spPr>
            <a:xfrm>
              <a:off x="9536400" y="5460480"/>
              <a:ext cx="2589120" cy="1379520"/>
            </a:xfrm>
            <a:custGeom>
              <a:avLst/>
              <a:gdLst>
                <a:gd name="textAreaLeft" fmla="*/ 0 w 2589120"/>
                <a:gd name="textAreaRight" fmla="*/ 2590200 w 2589120"/>
                <a:gd name="textAreaTop" fmla="*/ 0 h 1379520"/>
                <a:gd name="textAreaBottom" fmla="*/ 1380600 h 1379520"/>
              </a:gdLst>
              <a:ahLst/>
              <a:rect l="textAreaLeft" t="textAreaTop" r="textAreaRight" b="textAreaBottom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cap="rnd" w="9525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4572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Avenir Next LT Pro"/>
              </a:endParaRPr>
            </a:p>
          </p:txBody>
        </p:sp>
        <p:sp>
          <p:nvSpPr>
            <p:cNvPr id="258" name="Freeform: Shape 24"/>
            <p:cNvSpPr/>
            <p:nvPr/>
          </p:nvSpPr>
          <p:spPr>
            <a:xfrm>
              <a:off x="9317160" y="5113080"/>
              <a:ext cx="2821320" cy="1743840"/>
            </a:xfrm>
            <a:custGeom>
              <a:avLst/>
              <a:gdLst>
                <a:gd name="textAreaLeft" fmla="*/ 0 w 2821320"/>
                <a:gd name="textAreaRight" fmla="*/ 2822400 w 2821320"/>
                <a:gd name="textAreaTop" fmla="*/ 0 h 1743840"/>
                <a:gd name="textAreaBottom" fmla="*/ 1744920 h 1743840"/>
              </a:gdLst>
              <a:ahLst/>
              <a:rect l="textAreaLeft" t="textAreaTop" r="textAreaRight" b="textAreaBottom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cap="rnd" w="9525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4572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Avenir Next LT Pro"/>
              </a:endParaRPr>
            </a:p>
          </p:txBody>
        </p:sp>
        <p:sp>
          <p:nvSpPr>
            <p:cNvPr id="259" name="Freeform: Shape 25"/>
            <p:cNvSpPr/>
            <p:nvPr/>
          </p:nvSpPr>
          <p:spPr>
            <a:xfrm>
              <a:off x="9136080" y="4664160"/>
              <a:ext cx="2989440" cy="2190240"/>
            </a:xfrm>
            <a:custGeom>
              <a:avLst/>
              <a:gdLst>
                <a:gd name="textAreaLeft" fmla="*/ 0 w 2989440"/>
                <a:gd name="textAreaRight" fmla="*/ 2990520 w 2989440"/>
                <a:gd name="textAreaTop" fmla="*/ 0 h 2190240"/>
                <a:gd name="textAreaBottom" fmla="*/ 2191320 h 2190240"/>
              </a:gdLst>
              <a:ahLst/>
              <a:rect l="textAreaLeft" t="textAreaTop" r="textAreaRight" b="textAreaBottom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cap="rnd" w="9525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4572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Avenir Next LT Pro"/>
              </a:endParaRPr>
            </a:p>
          </p:txBody>
        </p:sp>
      </p:grpSp>
      <p:sp>
        <p:nvSpPr>
          <p:cNvPr id="260" name="PlaceHolder 1"/>
          <p:cNvSpPr>
            <a:spLocks noGrp="1"/>
          </p:cNvSpPr>
          <p:nvPr>
            <p:ph type="ftr" idx="28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61" name="PlaceHolder 2"/>
          <p:cNvSpPr>
            <a:spLocks noGrp="1"/>
          </p:cNvSpPr>
          <p:nvPr>
            <p:ph type="sldNum" idx="29"/>
          </p:nvPr>
        </p:nvSpPr>
        <p:spPr>
          <a:xfrm>
            <a:off x="9906120" y="6356520"/>
            <a:ext cx="144684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900" spc="201" strike="noStrike" u="none" cap="all">
                <a:solidFill>
                  <a:schemeClr val="accent1"/>
                </a:solidFill>
                <a:uFillTx/>
                <a:latin typeface="Avenir Next LT Pro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CC3F2D2D-5ABF-425D-BEFC-B13B83209EDF}" type="slidenum">
              <a:rPr b="0" lang="en-US" sz="900" spc="201" strike="noStrike" u="none" cap="all">
                <a:solidFill>
                  <a:schemeClr val="accent1"/>
                </a:solidFill>
                <a:uFillTx/>
                <a:latin typeface="Avenir Next LT Pro"/>
              </a:rPr>
              <a:t>1</a:t>
            </a:fld>
            <a:endParaRPr b="0" lang="en-GB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62" name="PlaceHolder 3"/>
          <p:cNvSpPr>
            <a:spLocks noGrp="1"/>
          </p:cNvSpPr>
          <p:nvPr>
            <p:ph type="dt" idx="30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Rectangle 6"/>
          <p:cNvSpPr/>
          <p:nvPr/>
        </p:nvSpPr>
        <p:spPr>
          <a:xfrm>
            <a:off x="0" y="0"/>
            <a:ext cx="12187800" cy="6856920"/>
          </a:xfrm>
          <a:prstGeom prst="rect">
            <a:avLst/>
          </a:prstGeom>
          <a:solidFill>
            <a:schemeClr val="bg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trike="noStrike" u="none">
              <a:solidFill>
                <a:schemeClr val="dk1">
                  <a:lumMod val="65000"/>
                  <a:lumOff val="35000"/>
                </a:schemeClr>
              </a:solidFill>
              <a:uFillTx/>
              <a:latin typeface="AvenirNext LT Pro Medium"/>
            </a:endParaRPr>
          </a:p>
        </p:txBody>
      </p:sp>
      <p:sp>
        <p:nvSpPr>
          <p:cNvPr id="264" name="Freeform: Shape 7"/>
          <p:cNvSpPr/>
          <p:nvPr/>
        </p:nvSpPr>
        <p:spPr>
          <a:xfrm rot="10800000">
            <a:off x="693720" y="-2160"/>
            <a:ext cx="1325160" cy="596520"/>
          </a:xfrm>
          <a:custGeom>
            <a:avLst/>
            <a:gdLst>
              <a:gd name="textAreaLeft" fmla="*/ 0 w 1325160"/>
              <a:gd name="textAreaRight" fmla="*/ 1326240 w 1325160"/>
              <a:gd name="textAreaTop" fmla="*/ 0 h 596520"/>
              <a:gd name="textAreaBottom" fmla="*/ 597600 h 596520"/>
            </a:gdLst>
            <a:ahLst/>
            <a:rect l="textAreaLeft" t="textAreaTop" r="textAreaRight" b="textAreaBottom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venir Next LT Pro"/>
            </a:endParaRPr>
          </a:p>
        </p:txBody>
      </p:sp>
      <p:sp>
        <p:nvSpPr>
          <p:cNvPr id="265" name="Freeform: Shape 8"/>
          <p:cNvSpPr/>
          <p:nvPr/>
        </p:nvSpPr>
        <p:spPr>
          <a:xfrm>
            <a:off x="10439280" y="6172200"/>
            <a:ext cx="1481040" cy="678240"/>
          </a:xfrm>
          <a:custGeom>
            <a:avLst/>
            <a:gdLst>
              <a:gd name="textAreaLeft" fmla="*/ 0 w 1481040"/>
              <a:gd name="textAreaRight" fmla="*/ 1482120 w 1481040"/>
              <a:gd name="textAreaTop" fmla="*/ 0 h 678240"/>
              <a:gd name="textAreaBottom" fmla="*/ 679320 h 678240"/>
            </a:gdLst>
            <a:ahLst/>
            <a:rect l="textAreaLeft" t="textAreaTop" r="textAreaRight" b="textAreaBottom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venir Next LT Pro"/>
            </a:endParaRPr>
          </a:p>
        </p:txBody>
      </p:sp>
      <p:sp>
        <p:nvSpPr>
          <p:cNvPr id="266" name="Freeform: Shape 9"/>
          <p:cNvSpPr/>
          <p:nvPr/>
        </p:nvSpPr>
        <p:spPr>
          <a:xfrm>
            <a:off x="7977240" y="5197320"/>
            <a:ext cx="4210560" cy="1659600"/>
          </a:xfrm>
          <a:custGeom>
            <a:avLst/>
            <a:gdLst>
              <a:gd name="textAreaLeft" fmla="*/ 0 w 4210560"/>
              <a:gd name="textAreaRight" fmla="*/ 4211640 w 4210560"/>
              <a:gd name="textAreaTop" fmla="*/ 0 h 1659600"/>
              <a:gd name="textAreaBottom" fmla="*/ 1660680 h 1659600"/>
            </a:gdLst>
            <a:ahLst/>
            <a:rect l="textAreaLeft" t="textAreaTop" r="textAreaRight" b="textAreaBottom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venir Next LT Pro"/>
            </a:endParaRPr>
          </a:p>
        </p:txBody>
      </p:sp>
      <p:grpSp>
        <p:nvGrpSpPr>
          <p:cNvPr id="267" name="Graphic 141"/>
          <p:cNvGrpSpPr/>
          <p:nvPr/>
        </p:nvGrpSpPr>
        <p:grpSpPr>
          <a:xfrm>
            <a:off x="10800" y="15120"/>
            <a:ext cx="2197800" cy="3330000"/>
            <a:chOff x="10800" y="15120"/>
            <a:chExt cx="2197800" cy="3330000"/>
          </a:xfrm>
        </p:grpSpPr>
        <p:sp>
          <p:nvSpPr>
            <p:cNvPr id="268" name="Freeform: Shape 11"/>
            <p:cNvSpPr/>
            <p:nvPr/>
          </p:nvSpPr>
          <p:spPr>
            <a:xfrm>
              <a:off x="19440" y="15120"/>
              <a:ext cx="2189160" cy="3330000"/>
            </a:xfrm>
            <a:custGeom>
              <a:avLst/>
              <a:gdLst>
                <a:gd name="textAreaLeft" fmla="*/ 0 w 2189160"/>
                <a:gd name="textAreaRight" fmla="*/ 2190240 w 2189160"/>
                <a:gd name="textAreaTop" fmla="*/ 0 h 3330000"/>
                <a:gd name="textAreaBottom" fmla="*/ 3331080 h 3330000"/>
              </a:gdLst>
              <a:ahLst/>
              <a:rect l="textAreaLeft" t="textAreaTop" r="textAreaRight" b="textAreaBottom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cap="rnd" w="9525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4572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Avenir Next LT Pro"/>
              </a:endParaRPr>
            </a:p>
          </p:txBody>
        </p:sp>
        <p:sp>
          <p:nvSpPr>
            <p:cNvPr id="269" name="Freeform: Shape 12"/>
            <p:cNvSpPr/>
            <p:nvPr/>
          </p:nvSpPr>
          <p:spPr>
            <a:xfrm>
              <a:off x="10800" y="15120"/>
              <a:ext cx="1977480" cy="3074040"/>
            </a:xfrm>
            <a:custGeom>
              <a:avLst/>
              <a:gdLst>
                <a:gd name="textAreaLeft" fmla="*/ 0 w 1977480"/>
                <a:gd name="textAreaRight" fmla="*/ 1978560 w 1977480"/>
                <a:gd name="textAreaTop" fmla="*/ 0 h 3074040"/>
                <a:gd name="textAreaBottom" fmla="*/ 3075120 h 3074040"/>
              </a:gdLst>
              <a:ahLst/>
              <a:rect l="textAreaLeft" t="textAreaTop" r="textAreaRight" b="textAreaBottom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cap="rnd" w="9525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4572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Avenir Next LT Pro"/>
              </a:endParaRPr>
            </a:p>
          </p:txBody>
        </p:sp>
        <p:sp>
          <p:nvSpPr>
            <p:cNvPr id="270" name="Freeform: Shape 13"/>
            <p:cNvSpPr/>
            <p:nvPr/>
          </p:nvSpPr>
          <p:spPr>
            <a:xfrm>
              <a:off x="25200" y="15120"/>
              <a:ext cx="1564920" cy="2736360"/>
            </a:xfrm>
            <a:custGeom>
              <a:avLst/>
              <a:gdLst>
                <a:gd name="textAreaLeft" fmla="*/ 0 w 1564920"/>
                <a:gd name="textAreaRight" fmla="*/ 1566000 w 1564920"/>
                <a:gd name="textAreaTop" fmla="*/ 0 h 2736360"/>
                <a:gd name="textAreaBottom" fmla="*/ 2737440 h 2736360"/>
              </a:gdLst>
              <a:ahLst/>
              <a:rect l="textAreaLeft" t="textAreaTop" r="textAreaRight" b="textAreaBottom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cap="rnd" w="9525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4572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Avenir Next LT Pro"/>
              </a:endParaRPr>
            </a:p>
          </p:txBody>
        </p:sp>
        <p:sp>
          <p:nvSpPr>
            <p:cNvPr id="271" name="Freeform: Shape 14"/>
            <p:cNvSpPr/>
            <p:nvPr/>
          </p:nvSpPr>
          <p:spPr>
            <a:xfrm>
              <a:off x="10800" y="15120"/>
              <a:ext cx="1367280" cy="2643840"/>
            </a:xfrm>
            <a:custGeom>
              <a:avLst/>
              <a:gdLst>
                <a:gd name="textAreaLeft" fmla="*/ 0 w 1367280"/>
                <a:gd name="textAreaRight" fmla="*/ 1368360 w 1367280"/>
                <a:gd name="textAreaTop" fmla="*/ 0 h 2643840"/>
                <a:gd name="textAreaBottom" fmla="*/ 2644920 h 2643840"/>
              </a:gdLst>
              <a:ahLst/>
              <a:rect l="textAreaLeft" t="textAreaTop" r="textAreaRight" b="textAreaBottom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cap="rnd" w="9525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4572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Avenir Next LT Pro"/>
              </a:endParaRPr>
            </a:p>
          </p:txBody>
        </p:sp>
        <p:sp>
          <p:nvSpPr>
            <p:cNvPr id="272" name="Freeform: Shape 15"/>
            <p:cNvSpPr/>
            <p:nvPr/>
          </p:nvSpPr>
          <p:spPr>
            <a:xfrm>
              <a:off x="18720" y="543960"/>
              <a:ext cx="493200" cy="1904400"/>
            </a:xfrm>
            <a:custGeom>
              <a:avLst/>
              <a:gdLst>
                <a:gd name="textAreaLeft" fmla="*/ 0 w 493200"/>
                <a:gd name="textAreaRight" fmla="*/ 494280 w 493200"/>
                <a:gd name="textAreaTop" fmla="*/ 0 h 1904400"/>
                <a:gd name="textAreaBottom" fmla="*/ 1905480 h 1904400"/>
              </a:gdLst>
              <a:ahLst/>
              <a:rect l="textAreaLeft" t="textAreaTop" r="textAreaRight" b="textAreaBottom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cap="rnd" w="9525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4572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Avenir Next LT Pro"/>
              </a:endParaRPr>
            </a:p>
          </p:txBody>
        </p:sp>
        <p:sp>
          <p:nvSpPr>
            <p:cNvPr id="273" name="Freeform: Shape 16"/>
            <p:cNvSpPr/>
            <p:nvPr/>
          </p:nvSpPr>
          <p:spPr>
            <a:xfrm>
              <a:off x="10800" y="672120"/>
              <a:ext cx="396000" cy="1689120"/>
            </a:xfrm>
            <a:custGeom>
              <a:avLst/>
              <a:gdLst>
                <a:gd name="textAreaLeft" fmla="*/ 0 w 396000"/>
                <a:gd name="textAreaRight" fmla="*/ 397080 w 396000"/>
                <a:gd name="textAreaTop" fmla="*/ 0 h 1689120"/>
                <a:gd name="textAreaBottom" fmla="*/ 1690200 h 1689120"/>
              </a:gdLst>
              <a:ahLst/>
              <a:rect l="textAreaLeft" t="textAreaTop" r="textAreaRight" b="textAreaBottom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cap="rnd" w="9525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4572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Avenir Next LT Pro"/>
              </a:endParaRPr>
            </a:p>
          </p:txBody>
        </p:sp>
        <p:sp>
          <p:nvSpPr>
            <p:cNvPr id="274" name="Freeform: Shape 17"/>
            <p:cNvSpPr/>
            <p:nvPr/>
          </p:nvSpPr>
          <p:spPr>
            <a:xfrm>
              <a:off x="23040" y="881280"/>
              <a:ext cx="257760" cy="1335600"/>
            </a:xfrm>
            <a:custGeom>
              <a:avLst/>
              <a:gdLst>
                <a:gd name="textAreaLeft" fmla="*/ 0 w 257760"/>
                <a:gd name="textAreaRight" fmla="*/ 258840 w 257760"/>
                <a:gd name="textAreaTop" fmla="*/ 0 h 1335600"/>
                <a:gd name="textAreaBottom" fmla="*/ 1336680 h 1335600"/>
              </a:gdLst>
              <a:ahLst/>
              <a:rect l="textAreaLeft" t="textAreaTop" r="textAreaRight" b="textAreaBottom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cap="rnd" w="9525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4572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Avenir Next LT Pro"/>
              </a:endParaRPr>
            </a:p>
          </p:txBody>
        </p:sp>
      </p:grpSp>
      <p:grpSp>
        <p:nvGrpSpPr>
          <p:cNvPr id="275" name="Graphic 157"/>
          <p:cNvGrpSpPr/>
          <p:nvPr/>
        </p:nvGrpSpPr>
        <p:grpSpPr>
          <a:xfrm>
            <a:off x="8610480" y="3276720"/>
            <a:ext cx="3528360" cy="3580200"/>
            <a:chOff x="8610480" y="3276720"/>
            <a:chExt cx="3528360" cy="3580200"/>
          </a:xfrm>
        </p:grpSpPr>
        <p:sp>
          <p:nvSpPr>
            <p:cNvPr id="276" name="Freeform: Shape 19"/>
            <p:cNvSpPr/>
            <p:nvPr/>
          </p:nvSpPr>
          <p:spPr>
            <a:xfrm>
              <a:off x="8610480" y="3276720"/>
              <a:ext cx="3515040" cy="3564360"/>
            </a:xfrm>
            <a:custGeom>
              <a:avLst/>
              <a:gdLst>
                <a:gd name="textAreaLeft" fmla="*/ 0 w 3515040"/>
                <a:gd name="textAreaRight" fmla="*/ 3516120 w 3515040"/>
                <a:gd name="textAreaTop" fmla="*/ 0 h 3564360"/>
                <a:gd name="textAreaBottom" fmla="*/ 3565440 h 3564360"/>
              </a:gdLst>
              <a:ahLst/>
              <a:rect l="textAreaLeft" t="textAreaTop" r="textAreaRight" b="textAreaBottom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cap="rnd" w="9525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4572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Avenir Next LT Pro"/>
              </a:endParaRPr>
            </a:p>
          </p:txBody>
        </p:sp>
        <p:sp>
          <p:nvSpPr>
            <p:cNvPr id="277" name="Freeform: Shape 20"/>
            <p:cNvSpPr/>
            <p:nvPr/>
          </p:nvSpPr>
          <p:spPr>
            <a:xfrm>
              <a:off x="8861040" y="4186080"/>
              <a:ext cx="3264480" cy="2666880"/>
            </a:xfrm>
            <a:custGeom>
              <a:avLst/>
              <a:gdLst>
                <a:gd name="textAreaLeft" fmla="*/ 0 w 3264480"/>
                <a:gd name="textAreaRight" fmla="*/ 3265560 w 3264480"/>
                <a:gd name="textAreaTop" fmla="*/ 0 h 2666880"/>
                <a:gd name="textAreaBottom" fmla="*/ 2667960 h 2666880"/>
              </a:gdLst>
              <a:ahLst/>
              <a:rect l="textAreaLeft" t="textAreaTop" r="textAreaRight" b="textAreaBottom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cap="rnd" w="9525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4572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Avenir Next LT Pro"/>
              </a:endParaRPr>
            </a:p>
          </p:txBody>
        </p:sp>
        <p:sp>
          <p:nvSpPr>
            <p:cNvPr id="278" name="Freeform: Shape 21"/>
            <p:cNvSpPr/>
            <p:nvPr/>
          </p:nvSpPr>
          <p:spPr>
            <a:xfrm>
              <a:off x="11885040" y="6677640"/>
              <a:ext cx="253800" cy="176760"/>
            </a:xfrm>
            <a:custGeom>
              <a:avLst/>
              <a:gdLst>
                <a:gd name="textAreaLeft" fmla="*/ 0 w 253800"/>
                <a:gd name="textAreaRight" fmla="*/ 254880 w 253800"/>
                <a:gd name="textAreaTop" fmla="*/ 0 h 176760"/>
                <a:gd name="textAreaBottom" fmla="*/ 177840 h 176760"/>
              </a:gdLst>
              <a:ahLst/>
              <a:rect l="textAreaLeft" t="textAreaTop" r="textAreaRight" b="textAreaBottom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cap="rnd" w="9525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4572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Avenir Next LT Pro"/>
              </a:endParaRPr>
            </a:p>
          </p:txBody>
        </p:sp>
        <p:sp>
          <p:nvSpPr>
            <p:cNvPr id="279" name="Freeform: Shape 22"/>
            <p:cNvSpPr/>
            <p:nvPr/>
          </p:nvSpPr>
          <p:spPr>
            <a:xfrm>
              <a:off x="11531160" y="6516720"/>
              <a:ext cx="583200" cy="339480"/>
            </a:xfrm>
            <a:custGeom>
              <a:avLst/>
              <a:gdLst>
                <a:gd name="textAreaLeft" fmla="*/ 0 w 583200"/>
                <a:gd name="textAreaRight" fmla="*/ 584280 w 583200"/>
                <a:gd name="textAreaTop" fmla="*/ 0 h 339480"/>
                <a:gd name="textAreaBottom" fmla="*/ 340560 h 339480"/>
              </a:gdLst>
              <a:ahLst/>
              <a:rect l="textAreaLeft" t="textAreaTop" r="textAreaRight" b="textAreaBottom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cap="rnd" w="9525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4572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Avenir Next LT Pro"/>
              </a:endParaRPr>
            </a:p>
          </p:txBody>
        </p:sp>
        <p:sp>
          <p:nvSpPr>
            <p:cNvPr id="280" name="Freeform: Shape 23"/>
            <p:cNvSpPr/>
            <p:nvPr/>
          </p:nvSpPr>
          <p:spPr>
            <a:xfrm>
              <a:off x="9536400" y="5460480"/>
              <a:ext cx="2589120" cy="1379520"/>
            </a:xfrm>
            <a:custGeom>
              <a:avLst/>
              <a:gdLst>
                <a:gd name="textAreaLeft" fmla="*/ 0 w 2589120"/>
                <a:gd name="textAreaRight" fmla="*/ 2590200 w 2589120"/>
                <a:gd name="textAreaTop" fmla="*/ 0 h 1379520"/>
                <a:gd name="textAreaBottom" fmla="*/ 1380600 h 1379520"/>
              </a:gdLst>
              <a:ahLst/>
              <a:rect l="textAreaLeft" t="textAreaTop" r="textAreaRight" b="textAreaBottom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cap="rnd" w="9525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4572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Avenir Next LT Pro"/>
              </a:endParaRPr>
            </a:p>
          </p:txBody>
        </p:sp>
        <p:sp>
          <p:nvSpPr>
            <p:cNvPr id="281" name="Freeform: Shape 24"/>
            <p:cNvSpPr/>
            <p:nvPr/>
          </p:nvSpPr>
          <p:spPr>
            <a:xfrm>
              <a:off x="9317160" y="5113080"/>
              <a:ext cx="2821320" cy="1743840"/>
            </a:xfrm>
            <a:custGeom>
              <a:avLst/>
              <a:gdLst>
                <a:gd name="textAreaLeft" fmla="*/ 0 w 2821320"/>
                <a:gd name="textAreaRight" fmla="*/ 2822400 w 2821320"/>
                <a:gd name="textAreaTop" fmla="*/ 0 h 1743840"/>
                <a:gd name="textAreaBottom" fmla="*/ 1744920 h 1743840"/>
              </a:gdLst>
              <a:ahLst/>
              <a:rect l="textAreaLeft" t="textAreaTop" r="textAreaRight" b="textAreaBottom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cap="rnd" w="9525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4572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Avenir Next LT Pro"/>
              </a:endParaRPr>
            </a:p>
          </p:txBody>
        </p:sp>
        <p:sp>
          <p:nvSpPr>
            <p:cNvPr id="282" name="Freeform: Shape 25"/>
            <p:cNvSpPr/>
            <p:nvPr/>
          </p:nvSpPr>
          <p:spPr>
            <a:xfrm>
              <a:off x="9136080" y="4664160"/>
              <a:ext cx="2989440" cy="2190240"/>
            </a:xfrm>
            <a:custGeom>
              <a:avLst/>
              <a:gdLst>
                <a:gd name="textAreaLeft" fmla="*/ 0 w 2989440"/>
                <a:gd name="textAreaRight" fmla="*/ 2990520 w 2989440"/>
                <a:gd name="textAreaTop" fmla="*/ 0 h 2190240"/>
                <a:gd name="textAreaBottom" fmla="*/ 2191320 h 2190240"/>
              </a:gdLst>
              <a:ahLst/>
              <a:rect l="textAreaLeft" t="textAreaTop" r="textAreaRight" b="textAreaBottom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cap="rnd" w="9525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4572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Avenir Next LT Pro"/>
              </a:endParaRPr>
            </a:p>
          </p:txBody>
        </p:sp>
      </p:grpSp>
      <p:sp>
        <p:nvSpPr>
          <p:cNvPr id="283" name="PlaceHolder 1"/>
          <p:cNvSpPr>
            <a:spLocks noGrp="1"/>
          </p:cNvSpPr>
          <p:nvPr>
            <p:ph type="ftr" idx="31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84" name="PlaceHolder 2"/>
          <p:cNvSpPr>
            <a:spLocks noGrp="1"/>
          </p:cNvSpPr>
          <p:nvPr>
            <p:ph type="sldNum" idx="32"/>
          </p:nvPr>
        </p:nvSpPr>
        <p:spPr>
          <a:xfrm>
            <a:off x="9906120" y="6356520"/>
            <a:ext cx="144684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900" spc="201" strike="noStrike" u="none" cap="all">
                <a:solidFill>
                  <a:schemeClr val="accent1"/>
                </a:solidFill>
                <a:uFillTx/>
                <a:latin typeface="Avenir Next LT Pro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FB1C49B8-E2A4-4691-80AB-754256C22975}" type="slidenum">
              <a:rPr b="0" lang="en-US" sz="900" spc="201" strike="noStrike" u="none" cap="all">
                <a:solidFill>
                  <a:schemeClr val="accent1"/>
                </a:solidFill>
                <a:uFillTx/>
                <a:latin typeface="Avenir Next LT Pro"/>
              </a:rPr>
              <a:t>1</a:t>
            </a:fld>
            <a:endParaRPr b="0" lang="en-GB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85" name="PlaceHolder 3"/>
          <p:cNvSpPr>
            <a:spLocks noGrp="1"/>
          </p:cNvSpPr>
          <p:nvPr>
            <p:ph type="dt" idx="33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2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Rectangle 6"/>
          <p:cNvSpPr/>
          <p:nvPr/>
        </p:nvSpPr>
        <p:spPr>
          <a:xfrm>
            <a:off x="0" y="0"/>
            <a:ext cx="12187800" cy="6856920"/>
          </a:xfrm>
          <a:prstGeom prst="rect">
            <a:avLst/>
          </a:prstGeom>
          <a:solidFill>
            <a:schemeClr val="bg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trike="noStrike" u="none">
              <a:solidFill>
                <a:schemeClr val="dk1">
                  <a:lumMod val="65000"/>
                  <a:lumOff val="35000"/>
                </a:schemeClr>
              </a:solidFill>
              <a:uFillTx/>
              <a:latin typeface="AvenirNext LT Pro Medium"/>
            </a:endParaRPr>
          </a:p>
        </p:txBody>
      </p:sp>
      <p:sp>
        <p:nvSpPr>
          <p:cNvPr id="287" name="Freeform: Shape 7"/>
          <p:cNvSpPr/>
          <p:nvPr/>
        </p:nvSpPr>
        <p:spPr>
          <a:xfrm rot="10800000">
            <a:off x="693720" y="-2160"/>
            <a:ext cx="1325160" cy="596520"/>
          </a:xfrm>
          <a:custGeom>
            <a:avLst/>
            <a:gdLst>
              <a:gd name="textAreaLeft" fmla="*/ 0 w 1325160"/>
              <a:gd name="textAreaRight" fmla="*/ 1326240 w 1325160"/>
              <a:gd name="textAreaTop" fmla="*/ 0 h 596520"/>
              <a:gd name="textAreaBottom" fmla="*/ 597600 h 596520"/>
            </a:gdLst>
            <a:ahLst/>
            <a:rect l="textAreaLeft" t="textAreaTop" r="textAreaRight" b="textAreaBottom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venir Next LT Pro"/>
            </a:endParaRPr>
          </a:p>
        </p:txBody>
      </p:sp>
      <p:sp>
        <p:nvSpPr>
          <p:cNvPr id="288" name="Freeform: Shape 8"/>
          <p:cNvSpPr/>
          <p:nvPr/>
        </p:nvSpPr>
        <p:spPr>
          <a:xfrm>
            <a:off x="10439280" y="6172200"/>
            <a:ext cx="1481040" cy="678240"/>
          </a:xfrm>
          <a:custGeom>
            <a:avLst/>
            <a:gdLst>
              <a:gd name="textAreaLeft" fmla="*/ 0 w 1481040"/>
              <a:gd name="textAreaRight" fmla="*/ 1482120 w 1481040"/>
              <a:gd name="textAreaTop" fmla="*/ 0 h 678240"/>
              <a:gd name="textAreaBottom" fmla="*/ 679320 h 678240"/>
            </a:gdLst>
            <a:ahLst/>
            <a:rect l="textAreaLeft" t="textAreaTop" r="textAreaRight" b="textAreaBottom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venir Next LT Pro"/>
            </a:endParaRPr>
          </a:p>
        </p:txBody>
      </p:sp>
      <p:sp>
        <p:nvSpPr>
          <p:cNvPr id="289" name="Freeform: Shape 9"/>
          <p:cNvSpPr/>
          <p:nvPr/>
        </p:nvSpPr>
        <p:spPr>
          <a:xfrm>
            <a:off x="7977240" y="5197320"/>
            <a:ext cx="4210560" cy="1659600"/>
          </a:xfrm>
          <a:custGeom>
            <a:avLst/>
            <a:gdLst>
              <a:gd name="textAreaLeft" fmla="*/ 0 w 4210560"/>
              <a:gd name="textAreaRight" fmla="*/ 4211640 w 4210560"/>
              <a:gd name="textAreaTop" fmla="*/ 0 h 1659600"/>
              <a:gd name="textAreaBottom" fmla="*/ 1660680 h 1659600"/>
            </a:gdLst>
            <a:ahLst/>
            <a:rect l="textAreaLeft" t="textAreaTop" r="textAreaRight" b="textAreaBottom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venir Next LT Pro"/>
            </a:endParaRPr>
          </a:p>
        </p:txBody>
      </p:sp>
      <p:grpSp>
        <p:nvGrpSpPr>
          <p:cNvPr id="290" name="Graphic 141"/>
          <p:cNvGrpSpPr/>
          <p:nvPr/>
        </p:nvGrpSpPr>
        <p:grpSpPr>
          <a:xfrm>
            <a:off x="10800" y="15120"/>
            <a:ext cx="2197800" cy="3330000"/>
            <a:chOff x="10800" y="15120"/>
            <a:chExt cx="2197800" cy="3330000"/>
          </a:xfrm>
        </p:grpSpPr>
        <p:sp>
          <p:nvSpPr>
            <p:cNvPr id="291" name="Freeform: Shape 11"/>
            <p:cNvSpPr/>
            <p:nvPr/>
          </p:nvSpPr>
          <p:spPr>
            <a:xfrm>
              <a:off x="19440" y="15120"/>
              <a:ext cx="2189160" cy="3330000"/>
            </a:xfrm>
            <a:custGeom>
              <a:avLst/>
              <a:gdLst>
                <a:gd name="textAreaLeft" fmla="*/ 0 w 2189160"/>
                <a:gd name="textAreaRight" fmla="*/ 2190240 w 2189160"/>
                <a:gd name="textAreaTop" fmla="*/ 0 h 3330000"/>
                <a:gd name="textAreaBottom" fmla="*/ 3331080 h 3330000"/>
              </a:gdLst>
              <a:ahLst/>
              <a:rect l="textAreaLeft" t="textAreaTop" r="textAreaRight" b="textAreaBottom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cap="rnd" w="9525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4572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Avenir Next LT Pro"/>
              </a:endParaRPr>
            </a:p>
          </p:txBody>
        </p:sp>
        <p:sp>
          <p:nvSpPr>
            <p:cNvPr id="292" name="Freeform: Shape 12"/>
            <p:cNvSpPr/>
            <p:nvPr/>
          </p:nvSpPr>
          <p:spPr>
            <a:xfrm>
              <a:off x="10800" y="15120"/>
              <a:ext cx="1977480" cy="3074040"/>
            </a:xfrm>
            <a:custGeom>
              <a:avLst/>
              <a:gdLst>
                <a:gd name="textAreaLeft" fmla="*/ 0 w 1977480"/>
                <a:gd name="textAreaRight" fmla="*/ 1978560 w 1977480"/>
                <a:gd name="textAreaTop" fmla="*/ 0 h 3074040"/>
                <a:gd name="textAreaBottom" fmla="*/ 3075120 h 3074040"/>
              </a:gdLst>
              <a:ahLst/>
              <a:rect l="textAreaLeft" t="textAreaTop" r="textAreaRight" b="textAreaBottom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cap="rnd" w="9525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4572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Avenir Next LT Pro"/>
              </a:endParaRPr>
            </a:p>
          </p:txBody>
        </p:sp>
        <p:sp>
          <p:nvSpPr>
            <p:cNvPr id="293" name="Freeform: Shape 13"/>
            <p:cNvSpPr/>
            <p:nvPr/>
          </p:nvSpPr>
          <p:spPr>
            <a:xfrm>
              <a:off x="25200" y="15120"/>
              <a:ext cx="1564920" cy="2736360"/>
            </a:xfrm>
            <a:custGeom>
              <a:avLst/>
              <a:gdLst>
                <a:gd name="textAreaLeft" fmla="*/ 0 w 1564920"/>
                <a:gd name="textAreaRight" fmla="*/ 1566000 w 1564920"/>
                <a:gd name="textAreaTop" fmla="*/ 0 h 2736360"/>
                <a:gd name="textAreaBottom" fmla="*/ 2737440 h 2736360"/>
              </a:gdLst>
              <a:ahLst/>
              <a:rect l="textAreaLeft" t="textAreaTop" r="textAreaRight" b="textAreaBottom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cap="rnd" w="9525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4572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Avenir Next LT Pro"/>
              </a:endParaRPr>
            </a:p>
          </p:txBody>
        </p:sp>
        <p:sp>
          <p:nvSpPr>
            <p:cNvPr id="294" name="Freeform: Shape 14"/>
            <p:cNvSpPr/>
            <p:nvPr/>
          </p:nvSpPr>
          <p:spPr>
            <a:xfrm>
              <a:off x="10800" y="15120"/>
              <a:ext cx="1367280" cy="2643840"/>
            </a:xfrm>
            <a:custGeom>
              <a:avLst/>
              <a:gdLst>
                <a:gd name="textAreaLeft" fmla="*/ 0 w 1367280"/>
                <a:gd name="textAreaRight" fmla="*/ 1368360 w 1367280"/>
                <a:gd name="textAreaTop" fmla="*/ 0 h 2643840"/>
                <a:gd name="textAreaBottom" fmla="*/ 2644920 h 2643840"/>
              </a:gdLst>
              <a:ahLst/>
              <a:rect l="textAreaLeft" t="textAreaTop" r="textAreaRight" b="textAreaBottom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cap="rnd" w="9525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4572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Avenir Next LT Pro"/>
              </a:endParaRPr>
            </a:p>
          </p:txBody>
        </p:sp>
        <p:sp>
          <p:nvSpPr>
            <p:cNvPr id="295" name="Freeform: Shape 15"/>
            <p:cNvSpPr/>
            <p:nvPr/>
          </p:nvSpPr>
          <p:spPr>
            <a:xfrm>
              <a:off x="18720" y="543960"/>
              <a:ext cx="493200" cy="1904400"/>
            </a:xfrm>
            <a:custGeom>
              <a:avLst/>
              <a:gdLst>
                <a:gd name="textAreaLeft" fmla="*/ 0 w 493200"/>
                <a:gd name="textAreaRight" fmla="*/ 494280 w 493200"/>
                <a:gd name="textAreaTop" fmla="*/ 0 h 1904400"/>
                <a:gd name="textAreaBottom" fmla="*/ 1905480 h 1904400"/>
              </a:gdLst>
              <a:ahLst/>
              <a:rect l="textAreaLeft" t="textAreaTop" r="textAreaRight" b="textAreaBottom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cap="rnd" w="9525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4572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Avenir Next LT Pro"/>
              </a:endParaRPr>
            </a:p>
          </p:txBody>
        </p:sp>
        <p:sp>
          <p:nvSpPr>
            <p:cNvPr id="296" name="Freeform: Shape 16"/>
            <p:cNvSpPr/>
            <p:nvPr/>
          </p:nvSpPr>
          <p:spPr>
            <a:xfrm>
              <a:off x="10800" y="672120"/>
              <a:ext cx="396000" cy="1689120"/>
            </a:xfrm>
            <a:custGeom>
              <a:avLst/>
              <a:gdLst>
                <a:gd name="textAreaLeft" fmla="*/ 0 w 396000"/>
                <a:gd name="textAreaRight" fmla="*/ 397080 w 396000"/>
                <a:gd name="textAreaTop" fmla="*/ 0 h 1689120"/>
                <a:gd name="textAreaBottom" fmla="*/ 1690200 h 1689120"/>
              </a:gdLst>
              <a:ahLst/>
              <a:rect l="textAreaLeft" t="textAreaTop" r="textAreaRight" b="textAreaBottom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cap="rnd" w="9525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4572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Avenir Next LT Pro"/>
              </a:endParaRPr>
            </a:p>
          </p:txBody>
        </p:sp>
        <p:sp>
          <p:nvSpPr>
            <p:cNvPr id="297" name="Freeform: Shape 17"/>
            <p:cNvSpPr/>
            <p:nvPr/>
          </p:nvSpPr>
          <p:spPr>
            <a:xfrm>
              <a:off x="23040" y="881280"/>
              <a:ext cx="257760" cy="1335600"/>
            </a:xfrm>
            <a:custGeom>
              <a:avLst/>
              <a:gdLst>
                <a:gd name="textAreaLeft" fmla="*/ 0 w 257760"/>
                <a:gd name="textAreaRight" fmla="*/ 258840 w 257760"/>
                <a:gd name="textAreaTop" fmla="*/ 0 h 1335600"/>
                <a:gd name="textAreaBottom" fmla="*/ 1336680 h 1335600"/>
              </a:gdLst>
              <a:ahLst/>
              <a:rect l="textAreaLeft" t="textAreaTop" r="textAreaRight" b="textAreaBottom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cap="rnd" w="9525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4572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Avenir Next LT Pro"/>
              </a:endParaRPr>
            </a:p>
          </p:txBody>
        </p:sp>
      </p:grpSp>
      <p:grpSp>
        <p:nvGrpSpPr>
          <p:cNvPr id="298" name="Graphic 157"/>
          <p:cNvGrpSpPr/>
          <p:nvPr/>
        </p:nvGrpSpPr>
        <p:grpSpPr>
          <a:xfrm>
            <a:off x="8610480" y="3276720"/>
            <a:ext cx="3528360" cy="3580200"/>
            <a:chOff x="8610480" y="3276720"/>
            <a:chExt cx="3528360" cy="3580200"/>
          </a:xfrm>
        </p:grpSpPr>
        <p:sp>
          <p:nvSpPr>
            <p:cNvPr id="299" name="Freeform: Shape 19"/>
            <p:cNvSpPr/>
            <p:nvPr/>
          </p:nvSpPr>
          <p:spPr>
            <a:xfrm>
              <a:off x="8610480" y="3276720"/>
              <a:ext cx="3515040" cy="3564360"/>
            </a:xfrm>
            <a:custGeom>
              <a:avLst/>
              <a:gdLst>
                <a:gd name="textAreaLeft" fmla="*/ 0 w 3515040"/>
                <a:gd name="textAreaRight" fmla="*/ 3516120 w 3515040"/>
                <a:gd name="textAreaTop" fmla="*/ 0 h 3564360"/>
                <a:gd name="textAreaBottom" fmla="*/ 3565440 h 3564360"/>
              </a:gdLst>
              <a:ahLst/>
              <a:rect l="textAreaLeft" t="textAreaTop" r="textAreaRight" b="textAreaBottom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cap="rnd" w="9525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4572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Avenir Next LT Pro"/>
              </a:endParaRPr>
            </a:p>
          </p:txBody>
        </p:sp>
        <p:sp>
          <p:nvSpPr>
            <p:cNvPr id="300" name="Freeform: Shape 20"/>
            <p:cNvSpPr/>
            <p:nvPr/>
          </p:nvSpPr>
          <p:spPr>
            <a:xfrm>
              <a:off x="8861040" y="4186080"/>
              <a:ext cx="3264480" cy="2666880"/>
            </a:xfrm>
            <a:custGeom>
              <a:avLst/>
              <a:gdLst>
                <a:gd name="textAreaLeft" fmla="*/ 0 w 3264480"/>
                <a:gd name="textAreaRight" fmla="*/ 3265560 w 3264480"/>
                <a:gd name="textAreaTop" fmla="*/ 0 h 2666880"/>
                <a:gd name="textAreaBottom" fmla="*/ 2667960 h 2666880"/>
              </a:gdLst>
              <a:ahLst/>
              <a:rect l="textAreaLeft" t="textAreaTop" r="textAreaRight" b="textAreaBottom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cap="rnd" w="9525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4572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Avenir Next LT Pro"/>
              </a:endParaRPr>
            </a:p>
          </p:txBody>
        </p:sp>
        <p:sp>
          <p:nvSpPr>
            <p:cNvPr id="301" name="Freeform: Shape 21"/>
            <p:cNvSpPr/>
            <p:nvPr/>
          </p:nvSpPr>
          <p:spPr>
            <a:xfrm>
              <a:off x="11885040" y="6677640"/>
              <a:ext cx="253800" cy="176760"/>
            </a:xfrm>
            <a:custGeom>
              <a:avLst/>
              <a:gdLst>
                <a:gd name="textAreaLeft" fmla="*/ 0 w 253800"/>
                <a:gd name="textAreaRight" fmla="*/ 254880 w 253800"/>
                <a:gd name="textAreaTop" fmla="*/ 0 h 176760"/>
                <a:gd name="textAreaBottom" fmla="*/ 177840 h 176760"/>
              </a:gdLst>
              <a:ahLst/>
              <a:rect l="textAreaLeft" t="textAreaTop" r="textAreaRight" b="textAreaBottom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cap="rnd" w="9525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4572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Avenir Next LT Pro"/>
              </a:endParaRPr>
            </a:p>
          </p:txBody>
        </p:sp>
        <p:sp>
          <p:nvSpPr>
            <p:cNvPr id="302" name="Freeform: Shape 22"/>
            <p:cNvSpPr/>
            <p:nvPr/>
          </p:nvSpPr>
          <p:spPr>
            <a:xfrm>
              <a:off x="11531160" y="6516720"/>
              <a:ext cx="583200" cy="339480"/>
            </a:xfrm>
            <a:custGeom>
              <a:avLst/>
              <a:gdLst>
                <a:gd name="textAreaLeft" fmla="*/ 0 w 583200"/>
                <a:gd name="textAreaRight" fmla="*/ 584280 w 583200"/>
                <a:gd name="textAreaTop" fmla="*/ 0 h 339480"/>
                <a:gd name="textAreaBottom" fmla="*/ 340560 h 339480"/>
              </a:gdLst>
              <a:ahLst/>
              <a:rect l="textAreaLeft" t="textAreaTop" r="textAreaRight" b="textAreaBottom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cap="rnd" w="9525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4572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Avenir Next LT Pro"/>
              </a:endParaRPr>
            </a:p>
          </p:txBody>
        </p:sp>
        <p:sp>
          <p:nvSpPr>
            <p:cNvPr id="303" name="Freeform: Shape 23"/>
            <p:cNvSpPr/>
            <p:nvPr/>
          </p:nvSpPr>
          <p:spPr>
            <a:xfrm>
              <a:off x="9536400" y="5460480"/>
              <a:ext cx="2589120" cy="1379520"/>
            </a:xfrm>
            <a:custGeom>
              <a:avLst/>
              <a:gdLst>
                <a:gd name="textAreaLeft" fmla="*/ 0 w 2589120"/>
                <a:gd name="textAreaRight" fmla="*/ 2590200 w 2589120"/>
                <a:gd name="textAreaTop" fmla="*/ 0 h 1379520"/>
                <a:gd name="textAreaBottom" fmla="*/ 1380600 h 1379520"/>
              </a:gdLst>
              <a:ahLst/>
              <a:rect l="textAreaLeft" t="textAreaTop" r="textAreaRight" b="textAreaBottom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cap="rnd" w="9525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4572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Avenir Next LT Pro"/>
              </a:endParaRPr>
            </a:p>
          </p:txBody>
        </p:sp>
        <p:sp>
          <p:nvSpPr>
            <p:cNvPr id="304" name="Freeform: Shape 24"/>
            <p:cNvSpPr/>
            <p:nvPr/>
          </p:nvSpPr>
          <p:spPr>
            <a:xfrm>
              <a:off x="9317160" y="5113080"/>
              <a:ext cx="2821320" cy="1743840"/>
            </a:xfrm>
            <a:custGeom>
              <a:avLst/>
              <a:gdLst>
                <a:gd name="textAreaLeft" fmla="*/ 0 w 2821320"/>
                <a:gd name="textAreaRight" fmla="*/ 2822400 w 2821320"/>
                <a:gd name="textAreaTop" fmla="*/ 0 h 1743840"/>
                <a:gd name="textAreaBottom" fmla="*/ 1744920 h 1743840"/>
              </a:gdLst>
              <a:ahLst/>
              <a:rect l="textAreaLeft" t="textAreaTop" r="textAreaRight" b="textAreaBottom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cap="rnd" w="9525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4572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Avenir Next LT Pro"/>
              </a:endParaRPr>
            </a:p>
          </p:txBody>
        </p:sp>
        <p:sp>
          <p:nvSpPr>
            <p:cNvPr id="305" name="Freeform: Shape 25"/>
            <p:cNvSpPr/>
            <p:nvPr/>
          </p:nvSpPr>
          <p:spPr>
            <a:xfrm>
              <a:off x="9136080" y="4664160"/>
              <a:ext cx="2989440" cy="2190240"/>
            </a:xfrm>
            <a:custGeom>
              <a:avLst/>
              <a:gdLst>
                <a:gd name="textAreaLeft" fmla="*/ 0 w 2989440"/>
                <a:gd name="textAreaRight" fmla="*/ 2990520 w 2989440"/>
                <a:gd name="textAreaTop" fmla="*/ 0 h 2190240"/>
                <a:gd name="textAreaBottom" fmla="*/ 2191320 h 2190240"/>
              </a:gdLst>
              <a:ahLst/>
              <a:rect l="textAreaLeft" t="textAreaTop" r="textAreaRight" b="textAreaBottom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cap="rnd" w="9525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4572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Avenir Next LT Pro"/>
              </a:endParaRPr>
            </a:p>
          </p:txBody>
        </p:sp>
      </p:grpSp>
      <p:sp>
        <p:nvSpPr>
          <p:cNvPr id="306" name="PlaceHolder 1"/>
          <p:cNvSpPr>
            <a:spLocks noGrp="1"/>
          </p:cNvSpPr>
          <p:nvPr>
            <p:ph type="ftr" idx="34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07" name="PlaceHolder 2"/>
          <p:cNvSpPr>
            <a:spLocks noGrp="1"/>
          </p:cNvSpPr>
          <p:nvPr>
            <p:ph type="sldNum" idx="35"/>
          </p:nvPr>
        </p:nvSpPr>
        <p:spPr>
          <a:xfrm>
            <a:off x="9906120" y="6356520"/>
            <a:ext cx="144684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900" spc="201" strike="noStrike" u="none" cap="all">
                <a:solidFill>
                  <a:schemeClr val="accent1"/>
                </a:solidFill>
                <a:uFillTx/>
                <a:latin typeface="Avenir Next LT Pro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68391236-7C5C-4A2B-A02D-7807DD9114F0}" type="slidenum">
              <a:rPr b="0" lang="en-US" sz="900" spc="201" strike="noStrike" u="none" cap="all">
                <a:solidFill>
                  <a:schemeClr val="accent1"/>
                </a:solidFill>
                <a:uFillTx/>
                <a:latin typeface="Avenir Next LT Pro"/>
              </a:rPr>
              <a:t>1</a:t>
            </a:fld>
            <a:endParaRPr b="0" lang="en-GB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08" name="PlaceHolder 3"/>
          <p:cNvSpPr>
            <a:spLocks noGrp="1"/>
          </p:cNvSpPr>
          <p:nvPr>
            <p:ph type="dt" idx="36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2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Rectangle 6"/>
          <p:cNvSpPr/>
          <p:nvPr/>
        </p:nvSpPr>
        <p:spPr>
          <a:xfrm>
            <a:off x="0" y="0"/>
            <a:ext cx="12187800" cy="6856920"/>
          </a:xfrm>
          <a:prstGeom prst="rect">
            <a:avLst/>
          </a:prstGeom>
          <a:solidFill>
            <a:schemeClr val="bg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trike="noStrike" u="none">
              <a:solidFill>
                <a:schemeClr val="dk1">
                  <a:lumMod val="65000"/>
                  <a:lumOff val="35000"/>
                </a:schemeClr>
              </a:solidFill>
              <a:uFillTx/>
              <a:latin typeface="AvenirNext LT Pro Medium"/>
            </a:endParaRPr>
          </a:p>
        </p:txBody>
      </p:sp>
      <p:sp>
        <p:nvSpPr>
          <p:cNvPr id="310" name="Freeform: Shape 7"/>
          <p:cNvSpPr/>
          <p:nvPr/>
        </p:nvSpPr>
        <p:spPr>
          <a:xfrm rot="10800000">
            <a:off x="693720" y="-2160"/>
            <a:ext cx="1325160" cy="596520"/>
          </a:xfrm>
          <a:custGeom>
            <a:avLst/>
            <a:gdLst>
              <a:gd name="textAreaLeft" fmla="*/ 0 w 1325160"/>
              <a:gd name="textAreaRight" fmla="*/ 1326240 w 1325160"/>
              <a:gd name="textAreaTop" fmla="*/ 0 h 596520"/>
              <a:gd name="textAreaBottom" fmla="*/ 597600 h 596520"/>
            </a:gdLst>
            <a:ahLst/>
            <a:rect l="textAreaLeft" t="textAreaTop" r="textAreaRight" b="textAreaBottom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venir Next LT Pro"/>
            </a:endParaRPr>
          </a:p>
        </p:txBody>
      </p:sp>
      <p:sp>
        <p:nvSpPr>
          <p:cNvPr id="311" name="Freeform: Shape 8"/>
          <p:cNvSpPr/>
          <p:nvPr/>
        </p:nvSpPr>
        <p:spPr>
          <a:xfrm>
            <a:off x="10439280" y="6172200"/>
            <a:ext cx="1481040" cy="678240"/>
          </a:xfrm>
          <a:custGeom>
            <a:avLst/>
            <a:gdLst>
              <a:gd name="textAreaLeft" fmla="*/ 0 w 1481040"/>
              <a:gd name="textAreaRight" fmla="*/ 1482120 w 1481040"/>
              <a:gd name="textAreaTop" fmla="*/ 0 h 678240"/>
              <a:gd name="textAreaBottom" fmla="*/ 679320 h 678240"/>
            </a:gdLst>
            <a:ahLst/>
            <a:rect l="textAreaLeft" t="textAreaTop" r="textAreaRight" b="textAreaBottom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venir Next LT Pro"/>
            </a:endParaRPr>
          </a:p>
        </p:txBody>
      </p:sp>
      <p:sp>
        <p:nvSpPr>
          <p:cNvPr id="312" name="Freeform: Shape 9"/>
          <p:cNvSpPr/>
          <p:nvPr/>
        </p:nvSpPr>
        <p:spPr>
          <a:xfrm>
            <a:off x="7977240" y="5197320"/>
            <a:ext cx="4210560" cy="1659600"/>
          </a:xfrm>
          <a:custGeom>
            <a:avLst/>
            <a:gdLst>
              <a:gd name="textAreaLeft" fmla="*/ 0 w 4210560"/>
              <a:gd name="textAreaRight" fmla="*/ 4211640 w 4210560"/>
              <a:gd name="textAreaTop" fmla="*/ 0 h 1659600"/>
              <a:gd name="textAreaBottom" fmla="*/ 1660680 h 1659600"/>
            </a:gdLst>
            <a:ahLst/>
            <a:rect l="textAreaLeft" t="textAreaTop" r="textAreaRight" b="textAreaBottom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venir Next LT Pro"/>
            </a:endParaRPr>
          </a:p>
        </p:txBody>
      </p:sp>
      <p:grpSp>
        <p:nvGrpSpPr>
          <p:cNvPr id="313" name="Graphic 141"/>
          <p:cNvGrpSpPr/>
          <p:nvPr/>
        </p:nvGrpSpPr>
        <p:grpSpPr>
          <a:xfrm>
            <a:off x="10800" y="15120"/>
            <a:ext cx="2197800" cy="3330000"/>
            <a:chOff x="10800" y="15120"/>
            <a:chExt cx="2197800" cy="3330000"/>
          </a:xfrm>
        </p:grpSpPr>
        <p:sp>
          <p:nvSpPr>
            <p:cNvPr id="314" name="Freeform: Shape 11"/>
            <p:cNvSpPr/>
            <p:nvPr/>
          </p:nvSpPr>
          <p:spPr>
            <a:xfrm>
              <a:off x="19440" y="15120"/>
              <a:ext cx="2189160" cy="3330000"/>
            </a:xfrm>
            <a:custGeom>
              <a:avLst/>
              <a:gdLst>
                <a:gd name="textAreaLeft" fmla="*/ 0 w 2189160"/>
                <a:gd name="textAreaRight" fmla="*/ 2190240 w 2189160"/>
                <a:gd name="textAreaTop" fmla="*/ 0 h 3330000"/>
                <a:gd name="textAreaBottom" fmla="*/ 3331080 h 3330000"/>
              </a:gdLst>
              <a:ahLst/>
              <a:rect l="textAreaLeft" t="textAreaTop" r="textAreaRight" b="textAreaBottom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cap="rnd" w="9525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4572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Avenir Next LT Pro"/>
              </a:endParaRPr>
            </a:p>
          </p:txBody>
        </p:sp>
        <p:sp>
          <p:nvSpPr>
            <p:cNvPr id="315" name="Freeform: Shape 12"/>
            <p:cNvSpPr/>
            <p:nvPr/>
          </p:nvSpPr>
          <p:spPr>
            <a:xfrm>
              <a:off x="10800" y="15120"/>
              <a:ext cx="1977480" cy="3074040"/>
            </a:xfrm>
            <a:custGeom>
              <a:avLst/>
              <a:gdLst>
                <a:gd name="textAreaLeft" fmla="*/ 0 w 1977480"/>
                <a:gd name="textAreaRight" fmla="*/ 1978560 w 1977480"/>
                <a:gd name="textAreaTop" fmla="*/ 0 h 3074040"/>
                <a:gd name="textAreaBottom" fmla="*/ 3075120 h 3074040"/>
              </a:gdLst>
              <a:ahLst/>
              <a:rect l="textAreaLeft" t="textAreaTop" r="textAreaRight" b="textAreaBottom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cap="rnd" w="9525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4572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Avenir Next LT Pro"/>
              </a:endParaRPr>
            </a:p>
          </p:txBody>
        </p:sp>
        <p:sp>
          <p:nvSpPr>
            <p:cNvPr id="316" name="Freeform: Shape 13"/>
            <p:cNvSpPr/>
            <p:nvPr/>
          </p:nvSpPr>
          <p:spPr>
            <a:xfrm>
              <a:off x="25200" y="15120"/>
              <a:ext cx="1564920" cy="2736360"/>
            </a:xfrm>
            <a:custGeom>
              <a:avLst/>
              <a:gdLst>
                <a:gd name="textAreaLeft" fmla="*/ 0 w 1564920"/>
                <a:gd name="textAreaRight" fmla="*/ 1566000 w 1564920"/>
                <a:gd name="textAreaTop" fmla="*/ 0 h 2736360"/>
                <a:gd name="textAreaBottom" fmla="*/ 2737440 h 2736360"/>
              </a:gdLst>
              <a:ahLst/>
              <a:rect l="textAreaLeft" t="textAreaTop" r="textAreaRight" b="textAreaBottom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cap="rnd" w="9525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4572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Avenir Next LT Pro"/>
              </a:endParaRPr>
            </a:p>
          </p:txBody>
        </p:sp>
        <p:sp>
          <p:nvSpPr>
            <p:cNvPr id="317" name="Freeform: Shape 14"/>
            <p:cNvSpPr/>
            <p:nvPr/>
          </p:nvSpPr>
          <p:spPr>
            <a:xfrm>
              <a:off x="10800" y="15120"/>
              <a:ext cx="1367280" cy="2643840"/>
            </a:xfrm>
            <a:custGeom>
              <a:avLst/>
              <a:gdLst>
                <a:gd name="textAreaLeft" fmla="*/ 0 w 1367280"/>
                <a:gd name="textAreaRight" fmla="*/ 1368360 w 1367280"/>
                <a:gd name="textAreaTop" fmla="*/ 0 h 2643840"/>
                <a:gd name="textAreaBottom" fmla="*/ 2644920 h 2643840"/>
              </a:gdLst>
              <a:ahLst/>
              <a:rect l="textAreaLeft" t="textAreaTop" r="textAreaRight" b="textAreaBottom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cap="rnd" w="9525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4572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Avenir Next LT Pro"/>
              </a:endParaRPr>
            </a:p>
          </p:txBody>
        </p:sp>
        <p:sp>
          <p:nvSpPr>
            <p:cNvPr id="318" name="Freeform: Shape 15"/>
            <p:cNvSpPr/>
            <p:nvPr/>
          </p:nvSpPr>
          <p:spPr>
            <a:xfrm>
              <a:off x="18720" y="543960"/>
              <a:ext cx="493200" cy="1904400"/>
            </a:xfrm>
            <a:custGeom>
              <a:avLst/>
              <a:gdLst>
                <a:gd name="textAreaLeft" fmla="*/ 0 w 493200"/>
                <a:gd name="textAreaRight" fmla="*/ 494280 w 493200"/>
                <a:gd name="textAreaTop" fmla="*/ 0 h 1904400"/>
                <a:gd name="textAreaBottom" fmla="*/ 1905480 h 1904400"/>
              </a:gdLst>
              <a:ahLst/>
              <a:rect l="textAreaLeft" t="textAreaTop" r="textAreaRight" b="textAreaBottom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cap="rnd" w="9525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4572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Avenir Next LT Pro"/>
              </a:endParaRPr>
            </a:p>
          </p:txBody>
        </p:sp>
        <p:sp>
          <p:nvSpPr>
            <p:cNvPr id="319" name="Freeform: Shape 16"/>
            <p:cNvSpPr/>
            <p:nvPr/>
          </p:nvSpPr>
          <p:spPr>
            <a:xfrm>
              <a:off x="10800" y="672120"/>
              <a:ext cx="396000" cy="1689120"/>
            </a:xfrm>
            <a:custGeom>
              <a:avLst/>
              <a:gdLst>
                <a:gd name="textAreaLeft" fmla="*/ 0 w 396000"/>
                <a:gd name="textAreaRight" fmla="*/ 397080 w 396000"/>
                <a:gd name="textAreaTop" fmla="*/ 0 h 1689120"/>
                <a:gd name="textAreaBottom" fmla="*/ 1690200 h 1689120"/>
              </a:gdLst>
              <a:ahLst/>
              <a:rect l="textAreaLeft" t="textAreaTop" r="textAreaRight" b="textAreaBottom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cap="rnd" w="9525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4572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Avenir Next LT Pro"/>
              </a:endParaRPr>
            </a:p>
          </p:txBody>
        </p:sp>
        <p:sp>
          <p:nvSpPr>
            <p:cNvPr id="320" name="Freeform: Shape 17"/>
            <p:cNvSpPr/>
            <p:nvPr/>
          </p:nvSpPr>
          <p:spPr>
            <a:xfrm>
              <a:off x="23040" y="881280"/>
              <a:ext cx="257760" cy="1335600"/>
            </a:xfrm>
            <a:custGeom>
              <a:avLst/>
              <a:gdLst>
                <a:gd name="textAreaLeft" fmla="*/ 0 w 257760"/>
                <a:gd name="textAreaRight" fmla="*/ 258840 w 257760"/>
                <a:gd name="textAreaTop" fmla="*/ 0 h 1335600"/>
                <a:gd name="textAreaBottom" fmla="*/ 1336680 h 1335600"/>
              </a:gdLst>
              <a:ahLst/>
              <a:rect l="textAreaLeft" t="textAreaTop" r="textAreaRight" b="textAreaBottom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cap="rnd" w="9525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4572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Avenir Next LT Pro"/>
              </a:endParaRPr>
            </a:p>
          </p:txBody>
        </p:sp>
      </p:grpSp>
      <p:grpSp>
        <p:nvGrpSpPr>
          <p:cNvPr id="321" name="Graphic 157"/>
          <p:cNvGrpSpPr/>
          <p:nvPr/>
        </p:nvGrpSpPr>
        <p:grpSpPr>
          <a:xfrm>
            <a:off x="8610480" y="3276720"/>
            <a:ext cx="3528360" cy="3580200"/>
            <a:chOff x="8610480" y="3276720"/>
            <a:chExt cx="3528360" cy="3580200"/>
          </a:xfrm>
        </p:grpSpPr>
        <p:sp>
          <p:nvSpPr>
            <p:cNvPr id="322" name="Freeform: Shape 19"/>
            <p:cNvSpPr/>
            <p:nvPr/>
          </p:nvSpPr>
          <p:spPr>
            <a:xfrm>
              <a:off x="8610480" y="3276720"/>
              <a:ext cx="3515040" cy="3564360"/>
            </a:xfrm>
            <a:custGeom>
              <a:avLst/>
              <a:gdLst>
                <a:gd name="textAreaLeft" fmla="*/ 0 w 3515040"/>
                <a:gd name="textAreaRight" fmla="*/ 3516120 w 3515040"/>
                <a:gd name="textAreaTop" fmla="*/ 0 h 3564360"/>
                <a:gd name="textAreaBottom" fmla="*/ 3565440 h 3564360"/>
              </a:gdLst>
              <a:ahLst/>
              <a:rect l="textAreaLeft" t="textAreaTop" r="textAreaRight" b="textAreaBottom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cap="rnd" w="9525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4572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Avenir Next LT Pro"/>
              </a:endParaRPr>
            </a:p>
          </p:txBody>
        </p:sp>
        <p:sp>
          <p:nvSpPr>
            <p:cNvPr id="323" name="Freeform: Shape 20"/>
            <p:cNvSpPr/>
            <p:nvPr/>
          </p:nvSpPr>
          <p:spPr>
            <a:xfrm>
              <a:off x="8861040" y="4186080"/>
              <a:ext cx="3264480" cy="2666880"/>
            </a:xfrm>
            <a:custGeom>
              <a:avLst/>
              <a:gdLst>
                <a:gd name="textAreaLeft" fmla="*/ 0 w 3264480"/>
                <a:gd name="textAreaRight" fmla="*/ 3265560 w 3264480"/>
                <a:gd name="textAreaTop" fmla="*/ 0 h 2666880"/>
                <a:gd name="textAreaBottom" fmla="*/ 2667960 h 2666880"/>
              </a:gdLst>
              <a:ahLst/>
              <a:rect l="textAreaLeft" t="textAreaTop" r="textAreaRight" b="textAreaBottom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cap="rnd" w="9525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4572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Avenir Next LT Pro"/>
              </a:endParaRPr>
            </a:p>
          </p:txBody>
        </p:sp>
        <p:sp>
          <p:nvSpPr>
            <p:cNvPr id="324" name="Freeform: Shape 21"/>
            <p:cNvSpPr/>
            <p:nvPr/>
          </p:nvSpPr>
          <p:spPr>
            <a:xfrm>
              <a:off x="11885040" y="6677640"/>
              <a:ext cx="253800" cy="176760"/>
            </a:xfrm>
            <a:custGeom>
              <a:avLst/>
              <a:gdLst>
                <a:gd name="textAreaLeft" fmla="*/ 0 w 253800"/>
                <a:gd name="textAreaRight" fmla="*/ 254880 w 253800"/>
                <a:gd name="textAreaTop" fmla="*/ 0 h 176760"/>
                <a:gd name="textAreaBottom" fmla="*/ 177840 h 176760"/>
              </a:gdLst>
              <a:ahLst/>
              <a:rect l="textAreaLeft" t="textAreaTop" r="textAreaRight" b="textAreaBottom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cap="rnd" w="9525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4572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Avenir Next LT Pro"/>
              </a:endParaRPr>
            </a:p>
          </p:txBody>
        </p:sp>
        <p:sp>
          <p:nvSpPr>
            <p:cNvPr id="325" name="Freeform: Shape 22"/>
            <p:cNvSpPr/>
            <p:nvPr/>
          </p:nvSpPr>
          <p:spPr>
            <a:xfrm>
              <a:off x="11531160" y="6516720"/>
              <a:ext cx="583200" cy="339480"/>
            </a:xfrm>
            <a:custGeom>
              <a:avLst/>
              <a:gdLst>
                <a:gd name="textAreaLeft" fmla="*/ 0 w 583200"/>
                <a:gd name="textAreaRight" fmla="*/ 584280 w 583200"/>
                <a:gd name="textAreaTop" fmla="*/ 0 h 339480"/>
                <a:gd name="textAreaBottom" fmla="*/ 340560 h 339480"/>
              </a:gdLst>
              <a:ahLst/>
              <a:rect l="textAreaLeft" t="textAreaTop" r="textAreaRight" b="textAreaBottom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cap="rnd" w="9525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4572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Avenir Next LT Pro"/>
              </a:endParaRPr>
            </a:p>
          </p:txBody>
        </p:sp>
        <p:sp>
          <p:nvSpPr>
            <p:cNvPr id="326" name="Freeform: Shape 23"/>
            <p:cNvSpPr/>
            <p:nvPr/>
          </p:nvSpPr>
          <p:spPr>
            <a:xfrm>
              <a:off x="9536400" y="5460480"/>
              <a:ext cx="2589120" cy="1379520"/>
            </a:xfrm>
            <a:custGeom>
              <a:avLst/>
              <a:gdLst>
                <a:gd name="textAreaLeft" fmla="*/ 0 w 2589120"/>
                <a:gd name="textAreaRight" fmla="*/ 2590200 w 2589120"/>
                <a:gd name="textAreaTop" fmla="*/ 0 h 1379520"/>
                <a:gd name="textAreaBottom" fmla="*/ 1380600 h 1379520"/>
              </a:gdLst>
              <a:ahLst/>
              <a:rect l="textAreaLeft" t="textAreaTop" r="textAreaRight" b="textAreaBottom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cap="rnd" w="9525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4572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Avenir Next LT Pro"/>
              </a:endParaRPr>
            </a:p>
          </p:txBody>
        </p:sp>
        <p:sp>
          <p:nvSpPr>
            <p:cNvPr id="327" name="Freeform: Shape 24"/>
            <p:cNvSpPr/>
            <p:nvPr/>
          </p:nvSpPr>
          <p:spPr>
            <a:xfrm>
              <a:off x="9317160" y="5113080"/>
              <a:ext cx="2821320" cy="1743840"/>
            </a:xfrm>
            <a:custGeom>
              <a:avLst/>
              <a:gdLst>
                <a:gd name="textAreaLeft" fmla="*/ 0 w 2821320"/>
                <a:gd name="textAreaRight" fmla="*/ 2822400 w 2821320"/>
                <a:gd name="textAreaTop" fmla="*/ 0 h 1743840"/>
                <a:gd name="textAreaBottom" fmla="*/ 1744920 h 1743840"/>
              </a:gdLst>
              <a:ahLst/>
              <a:rect l="textAreaLeft" t="textAreaTop" r="textAreaRight" b="textAreaBottom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cap="rnd" w="9525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4572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Avenir Next LT Pro"/>
              </a:endParaRPr>
            </a:p>
          </p:txBody>
        </p:sp>
        <p:sp>
          <p:nvSpPr>
            <p:cNvPr id="328" name="Freeform: Shape 25"/>
            <p:cNvSpPr/>
            <p:nvPr/>
          </p:nvSpPr>
          <p:spPr>
            <a:xfrm>
              <a:off x="9136080" y="4664160"/>
              <a:ext cx="2989440" cy="2190240"/>
            </a:xfrm>
            <a:custGeom>
              <a:avLst/>
              <a:gdLst>
                <a:gd name="textAreaLeft" fmla="*/ 0 w 2989440"/>
                <a:gd name="textAreaRight" fmla="*/ 2990520 w 2989440"/>
                <a:gd name="textAreaTop" fmla="*/ 0 h 2190240"/>
                <a:gd name="textAreaBottom" fmla="*/ 2191320 h 2190240"/>
              </a:gdLst>
              <a:ahLst/>
              <a:rect l="textAreaLeft" t="textAreaTop" r="textAreaRight" b="textAreaBottom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cap="rnd" w="9525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4572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Avenir Next LT Pro"/>
              </a:endParaRPr>
            </a:p>
          </p:txBody>
        </p:sp>
      </p:grpSp>
      <p:sp>
        <p:nvSpPr>
          <p:cNvPr id="329" name="PlaceHolder 1"/>
          <p:cNvSpPr>
            <a:spLocks noGrp="1"/>
          </p:cNvSpPr>
          <p:nvPr>
            <p:ph type="ftr" idx="37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30" name="PlaceHolder 2"/>
          <p:cNvSpPr>
            <a:spLocks noGrp="1"/>
          </p:cNvSpPr>
          <p:nvPr>
            <p:ph type="sldNum" idx="38"/>
          </p:nvPr>
        </p:nvSpPr>
        <p:spPr>
          <a:xfrm>
            <a:off x="9906120" y="6356520"/>
            <a:ext cx="144684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900" spc="201" strike="noStrike" u="none" cap="all">
                <a:solidFill>
                  <a:schemeClr val="accent1"/>
                </a:solidFill>
                <a:uFillTx/>
                <a:latin typeface="Avenir Next LT Pro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D64D3C2F-98E2-497F-AF30-81B970A37390}" type="slidenum">
              <a:rPr b="0" lang="en-US" sz="900" spc="201" strike="noStrike" u="none" cap="all">
                <a:solidFill>
                  <a:schemeClr val="accent1"/>
                </a:solidFill>
                <a:uFillTx/>
                <a:latin typeface="Avenir Next LT Pro"/>
              </a:rPr>
              <a:t>1</a:t>
            </a:fld>
            <a:endParaRPr b="0" lang="en-GB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31" name="PlaceHolder 3"/>
          <p:cNvSpPr>
            <a:spLocks noGrp="1"/>
          </p:cNvSpPr>
          <p:nvPr>
            <p:ph type="dt" idx="39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2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Rectangle 6"/>
          <p:cNvSpPr/>
          <p:nvPr/>
        </p:nvSpPr>
        <p:spPr>
          <a:xfrm>
            <a:off x="0" y="0"/>
            <a:ext cx="12187800" cy="6856920"/>
          </a:xfrm>
          <a:prstGeom prst="rect">
            <a:avLst/>
          </a:prstGeom>
          <a:solidFill>
            <a:schemeClr val="bg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trike="noStrike" u="none">
              <a:solidFill>
                <a:schemeClr val="dk1">
                  <a:lumMod val="65000"/>
                  <a:lumOff val="35000"/>
                </a:schemeClr>
              </a:solidFill>
              <a:uFillTx/>
              <a:latin typeface="AvenirNext LT Pro Medium"/>
            </a:endParaRPr>
          </a:p>
        </p:txBody>
      </p:sp>
      <p:sp>
        <p:nvSpPr>
          <p:cNvPr id="333" name="Freeform: Shape 7"/>
          <p:cNvSpPr/>
          <p:nvPr/>
        </p:nvSpPr>
        <p:spPr>
          <a:xfrm rot="10800000">
            <a:off x="693720" y="-2160"/>
            <a:ext cx="1325160" cy="596520"/>
          </a:xfrm>
          <a:custGeom>
            <a:avLst/>
            <a:gdLst>
              <a:gd name="textAreaLeft" fmla="*/ 0 w 1325160"/>
              <a:gd name="textAreaRight" fmla="*/ 1326240 w 1325160"/>
              <a:gd name="textAreaTop" fmla="*/ 0 h 596520"/>
              <a:gd name="textAreaBottom" fmla="*/ 597600 h 596520"/>
            </a:gdLst>
            <a:ahLst/>
            <a:rect l="textAreaLeft" t="textAreaTop" r="textAreaRight" b="textAreaBottom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venir Next LT Pro"/>
            </a:endParaRPr>
          </a:p>
        </p:txBody>
      </p:sp>
      <p:sp>
        <p:nvSpPr>
          <p:cNvPr id="334" name="Freeform: Shape 8"/>
          <p:cNvSpPr/>
          <p:nvPr/>
        </p:nvSpPr>
        <p:spPr>
          <a:xfrm>
            <a:off x="10439280" y="6172200"/>
            <a:ext cx="1481040" cy="678240"/>
          </a:xfrm>
          <a:custGeom>
            <a:avLst/>
            <a:gdLst>
              <a:gd name="textAreaLeft" fmla="*/ 0 w 1481040"/>
              <a:gd name="textAreaRight" fmla="*/ 1482120 w 1481040"/>
              <a:gd name="textAreaTop" fmla="*/ 0 h 678240"/>
              <a:gd name="textAreaBottom" fmla="*/ 679320 h 678240"/>
            </a:gdLst>
            <a:ahLst/>
            <a:rect l="textAreaLeft" t="textAreaTop" r="textAreaRight" b="textAreaBottom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venir Next LT Pro"/>
            </a:endParaRPr>
          </a:p>
        </p:txBody>
      </p:sp>
      <p:sp>
        <p:nvSpPr>
          <p:cNvPr id="335" name="Freeform: Shape 9"/>
          <p:cNvSpPr/>
          <p:nvPr/>
        </p:nvSpPr>
        <p:spPr>
          <a:xfrm>
            <a:off x="7977240" y="5197320"/>
            <a:ext cx="4210560" cy="1659600"/>
          </a:xfrm>
          <a:custGeom>
            <a:avLst/>
            <a:gdLst>
              <a:gd name="textAreaLeft" fmla="*/ 0 w 4210560"/>
              <a:gd name="textAreaRight" fmla="*/ 4211640 w 4210560"/>
              <a:gd name="textAreaTop" fmla="*/ 0 h 1659600"/>
              <a:gd name="textAreaBottom" fmla="*/ 1660680 h 1659600"/>
            </a:gdLst>
            <a:ahLst/>
            <a:rect l="textAreaLeft" t="textAreaTop" r="textAreaRight" b="textAreaBottom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venir Next LT Pro"/>
            </a:endParaRPr>
          </a:p>
        </p:txBody>
      </p:sp>
      <p:grpSp>
        <p:nvGrpSpPr>
          <p:cNvPr id="336" name="Graphic 141"/>
          <p:cNvGrpSpPr/>
          <p:nvPr/>
        </p:nvGrpSpPr>
        <p:grpSpPr>
          <a:xfrm>
            <a:off x="10800" y="15120"/>
            <a:ext cx="2197800" cy="3330000"/>
            <a:chOff x="10800" y="15120"/>
            <a:chExt cx="2197800" cy="3330000"/>
          </a:xfrm>
        </p:grpSpPr>
        <p:sp>
          <p:nvSpPr>
            <p:cNvPr id="337" name="Freeform: Shape 11"/>
            <p:cNvSpPr/>
            <p:nvPr/>
          </p:nvSpPr>
          <p:spPr>
            <a:xfrm>
              <a:off x="19440" y="15120"/>
              <a:ext cx="2189160" cy="3330000"/>
            </a:xfrm>
            <a:custGeom>
              <a:avLst/>
              <a:gdLst>
                <a:gd name="textAreaLeft" fmla="*/ 0 w 2189160"/>
                <a:gd name="textAreaRight" fmla="*/ 2190240 w 2189160"/>
                <a:gd name="textAreaTop" fmla="*/ 0 h 3330000"/>
                <a:gd name="textAreaBottom" fmla="*/ 3331080 h 3330000"/>
              </a:gdLst>
              <a:ahLst/>
              <a:rect l="textAreaLeft" t="textAreaTop" r="textAreaRight" b="textAreaBottom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cap="rnd" w="9525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4572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Avenir Next LT Pro"/>
              </a:endParaRPr>
            </a:p>
          </p:txBody>
        </p:sp>
        <p:sp>
          <p:nvSpPr>
            <p:cNvPr id="338" name="Freeform: Shape 12"/>
            <p:cNvSpPr/>
            <p:nvPr/>
          </p:nvSpPr>
          <p:spPr>
            <a:xfrm>
              <a:off x="10800" y="15120"/>
              <a:ext cx="1977480" cy="3074040"/>
            </a:xfrm>
            <a:custGeom>
              <a:avLst/>
              <a:gdLst>
                <a:gd name="textAreaLeft" fmla="*/ 0 w 1977480"/>
                <a:gd name="textAreaRight" fmla="*/ 1978560 w 1977480"/>
                <a:gd name="textAreaTop" fmla="*/ 0 h 3074040"/>
                <a:gd name="textAreaBottom" fmla="*/ 3075120 h 3074040"/>
              </a:gdLst>
              <a:ahLst/>
              <a:rect l="textAreaLeft" t="textAreaTop" r="textAreaRight" b="textAreaBottom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cap="rnd" w="9525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4572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Avenir Next LT Pro"/>
              </a:endParaRPr>
            </a:p>
          </p:txBody>
        </p:sp>
        <p:sp>
          <p:nvSpPr>
            <p:cNvPr id="339" name="Freeform: Shape 13"/>
            <p:cNvSpPr/>
            <p:nvPr/>
          </p:nvSpPr>
          <p:spPr>
            <a:xfrm>
              <a:off x="25200" y="15120"/>
              <a:ext cx="1564920" cy="2736360"/>
            </a:xfrm>
            <a:custGeom>
              <a:avLst/>
              <a:gdLst>
                <a:gd name="textAreaLeft" fmla="*/ 0 w 1564920"/>
                <a:gd name="textAreaRight" fmla="*/ 1566000 w 1564920"/>
                <a:gd name="textAreaTop" fmla="*/ 0 h 2736360"/>
                <a:gd name="textAreaBottom" fmla="*/ 2737440 h 2736360"/>
              </a:gdLst>
              <a:ahLst/>
              <a:rect l="textAreaLeft" t="textAreaTop" r="textAreaRight" b="textAreaBottom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cap="rnd" w="9525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4572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Avenir Next LT Pro"/>
              </a:endParaRPr>
            </a:p>
          </p:txBody>
        </p:sp>
        <p:sp>
          <p:nvSpPr>
            <p:cNvPr id="340" name="Freeform: Shape 14"/>
            <p:cNvSpPr/>
            <p:nvPr/>
          </p:nvSpPr>
          <p:spPr>
            <a:xfrm>
              <a:off x="10800" y="15120"/>
              <a:ext cx="1367280" cy="2643840"/>
            </a:xfrm>
            <a:custGeom>
              <a:avLst/>
              <a:gdLst>
                <a:gd name="textAreaLeft" fmla="*/ 0 w 1367280"/>
                <a:gd name="textAreaRight" fmla="*/ 1368360 w 1367280"/>
                <a:gd name="textAreaTop" fmla="*/ 0 h 2643840"/>
                <a:gd name="textAreaBottom" fmla="*/ 2644920 h 2643840"/>
              </a:gdLst>
              <a:ahLst/>
              <a:rect l="textAreaLeft" t="textAreaTop" r="textAreaRight" b="textAreaBottom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cap="rnd" w="9525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4572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Avenir Next LT Pro"/>
              </a:endParaRPr>
            </a:p>
          </p:txBody>
        </p:sp>
        <p:sp>
          <p:nvSpPr>
            <p:cNvPr id="341" name="Freeform: Shape 15"/>
            <p:cNvSpPr/>
            <p:nvPr/>
          </p:nvSpPr>
          <p:spPr>
            <a:xfrm>
              <a:off x="18720" y="543960"/>
              <a:ext cx="493200" cy="1904400"/>
            </a:xfrm>
            <a:custGeom>
              <a:avLst/>
              <a:gdLst>
                <a:gd name="textAreaLeft" fmla="*/ 0 w 493200"/>
                <a:gd name="textAreaRight" fmla="*/ 494280 w 493200"/>
                <a:gd name="textAreaTop" fmla="*/ 0 h 1904400"/>
                <a:gd name="textAreaBottom" fmla="*/ 1905480 h 1904400"/>
              </a:gdLst>
              <a:ahLst/>
              <a:rect l="textAreaLeft" t="textAreaTop" r="textAreaRight" b="textAreaBottom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cap="rnd" w="9525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4572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Avenir Next LT Pro"/>
              </a:endParaRPr>
            </a:p>
          </p:txBody>
        </p:sp>
        <p:sp>
          <p:nvSpPr>
            <p:cNvPr id="342" name="Freeform: Shape 16"/>
            <p:cNvSpPr/>
            <p:nvPr/>
          </p:nvSpPr>
          <p:spPr>
            <a:xfrm>
              <a:off x="10800" y="672120"/>
              <a:ext cx="396000" cy="1689120"/>
            </a:xfrm>
            <a:custGeom>
              <a:avLst/>
              <a:gdLst>
                <a:gd name="textAreaLeft" fmla="*/ 0 w 396000"/>
                <a:gd name="textAreaRight" fmla="*/ 397080 w 396000"/>
                <a:gd name="textAreaTop" fmla="*/ 0 h 1689120"/>
                <a:gd name="textAreaBottom" fmla="*/ 1690200 h 1689120"/>
              </a:gdLst>
              <a:ahLst/>
              <a:rect l="textAreaLeft" t="textAreaTop" r="textAreaRight" b="textAreaBottom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cap="rnd" w="9525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4572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Avenir Next LT Pro"/>
              </a:endParaRPr>
            </a:p>
          </p:txBody>
        </p:sp>
        <p:sp>
          <p:nvSpPr>
            <p:cNvPr id="343" name="Freeform: Shape 17"/>
            <p:cNvSpPr/>
            <p:nvPr/>
          </p:nvSpPr>
          <p:spPr>
            <a:xfrm>
              <a:off x="23040" y="881280"/>
              <a:ext cx="257760" cy="1335600"/>
            </a:xfrm>
            <a:custGeom>
              <a:avLst/>
              <a:gdLst>
                <a:gd name="textAreaLeft" fmla="*/ 0 w 257760"/>
                <a:gd name="textAreaRight" fmla="*/ 258840 w 257760"/>
                <a:gd name="textAreaTop" fmla="*/ 0 h 1335600"/>
                <a:gd name="textAreaBottom" fmla="*/ 1336680 h 1335600"/>
              </a:gdLst>
              <a:ahLst/>
              <a:rect l="textAreaLeft" t="textAreaTop" r="textAreaRight" b="textAreaBottom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cap="rnd" w="9525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4572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Avenir Next LT Pro"/>
              </a:endParaRPr>
            </a:p>
          </p:txBody>
        </p:sp>
      </p:grpSp>
      <p:grpSp>
        <p:nvGrpSpPr>
          <p:cNvPr id="344" name="Graphic 157"/>
          <p:cNvGrpSpPr/>
          <p:nvPr/>
        </p:nvGrpSpPr>
        <p:grpSpPr>
          <a:xfrm>
            <a:off x="8610480" y="3276720"/>
            <a:ext cx="3528360" cy="3580200"/>
            <a:chOff x="8610480" y="3276720"/>
            <a:chExt cx="3528360" cy="3580200"/>
          </a:xfrm>
        </p:grpSpPr>
        <p:sp>
          <p:nvSpPr>
            <p:cNvPr id="345" name="Freeform: Shape 19"/>
            <p:cNvSpPr/>
            <p:nvPr/>
          </p:nvSpPr>
          <p:spPr>
            <a:xfrm>
              <a:off x="8610480" y="3276720"/>
              <a:ext cx="3515040" cy="3564360"/>
            </a:xfrm>
            <a:custGeom>
              <a:avLst/>
              <a:gdLst>
                <a:gd name="textAreaLeft" fmla="*/ 0 w 3515040"/>
                <a:gd name="textAreaRight" fmla="*/ 3516120 w 3515040"/>
                <a:gd name="textAreaTop" fmla="*/ 0 h 3564360"/>
                <a:gd name="textAreaBottom" fmla="*/ 3565440 h 3564360"/>
              </a:gdLst>
              <a:ahLst/>
              <a:rect l="textAreaLeft" t="textAreaTop" r="textAreaRight" b="textAreaBottom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cap="rnd" w="9525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4572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Avenir Next LT Pro"/>
              </a:endParaRPr>
            </a:p>
          </p:txBody>
        </p:sp>
        <p:sp>
          <p:nvSpPr>
            <p:cNvPr id="346" name="Freeform: Shape 20"/>
            <p:cNvSpPr/>
            <p:nvPr/>
          </p:nvSpPr>
          <p:spPr>
            <a:xfrm>
              <a:off x="8861040" y="4186080"/>
              <a:ext cx="3264480" cy="2666880"/>
            </a:xfrm>
            <a:custGeom>
              <a:avLst/>
              <a:gdLst>
                <a:gd name="textAreaLeft" fmla="*/ 0 w 3264480"/>
                <a:gd name="textAreaRight" fmla="*/ 3265560 w 3264480"/>
                <a:gd name="textAreaTop" fmla="*/ 0 h 2666880"/>
                <a:gd name="textAreaBottom" fmla="*/ 2667960 h 2666880"/>
              </a:gdLst>
              <a:ahLst/>
              <a:rect l="textAreaLeft" t="textAreaTop" r="textAreaRight" b="textAreaBottom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cap="rnd" w="9525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4572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Avenir Next LT Pro"/>
              </a:endParaRPr>
            </a:p>
          </p:txBody>
        </p:sp>
        <p:sp>
          <p:nvSpPr>
            <p:cNvPr id="347" name="Freeform: Shape 21"/>
            <p:cNvSpPr/>
            <p:nvPr/>
          </p:nvSpPr>
          <p:spPr>
            <a:xfrm>
              <a:off x="11885040" y="6677640"/>
              <a:ext cx="253800" cy="176760"/>
            </a:xfrm>
            <a:custGeom>
              <a:avLst/>
              <a:gdLst>
                <a:gd name="textAreaLeft" fmla="*/ 0 w 253800"/>
                <a:gd name="textAreaRight" fmla="*/ 254880 w 253800"/>
                <a:gd name="textAreaTop" fmla="*/ 0 h 176760"/>
                <a:gd name="textAreaBottom" fmla="*/ 177840 h 176760"/>
              </a:gdLst>
              <a:ahLst/>
              <a:rect l="textAreaLeft" t="textAreaTop" r="textAreaRight" b="textAreaBottom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cap="rnd" w="9525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4572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Avenir Next LT Pro"/>
              </a:endParaRPr>
            </a:p>
          </p:txBody>
        </p:sp>
        <p:sp>
          <p:nvSpPr>
            <p:cNvPr id="348" name="Freeform: Shape 22"/>
            <p:cNvSpPr/>
            <p:nvPr/>
          </p:nvSpPr>
          <p:spPr>
            <a:xfrm>
              <a:off x="11531160" y="6516720"/>
              <a:ext cx="583200" cy="339480"/>
            </a:xfrm>
            <a:custGeom>
              <a:avLst/>
              <a:gdLst>
                <a:gd name="textAreaLeft" fmla="*/ 0 w 583200"/>
                <a:gd name="textAreaRight" fmla="*/ 584280 w 583200"/>
                <a:gd name="textAreaTop" fmla="*/ 0 h 339480"/>
                <a:gd name="textAreaBottom" fmla="*/ 340560 h 339480"/>
              </a:gdLst>
              <a:ahLst/>
              <a:rect l="textAreaLeft" t="textAreaTop" r="textAreaRight" b="textAreaBottom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cap="rnd" w="9525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4572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Avenir Next LT Pro"/>
              </a:endParaRPr>
            </a:p>
          </p:txBody>
        </p:sp>
        <p:sp>
          <p:nvSpPr>
            <p:cNvPr id="349" name="Freeform: Shape 23"/>
            <p:cNvSpPr/>
            <p:nvPr/>
          </p:nvSpPr>
          <p:spPr>
            <a:xfrm>
              <a:off x="9536400" y="5460480"/>
              <a:ext cx="2589120" cy="1379520"/>
            </a:xfrm>
            <a:custGeom>
              <a:avLst/>
              <a:gdLst>
                <a:gd name="textAreaLeft" fmla="*/ 0 w 2589120"/>
                <a:gd name="textAreaRight" fmla="*/ 2590200 w 2589120"/>
                <a:gd name="textAreaTop" fmla="*/ 0 h 1379520"/>
                <a:gd name="textAreaBottom" fmla="*/ 1380600 h 1379520"/>
              </a:gdLst>
              <a:ahLst/>
              <a:rect l="textAreaLeft" t="textAreaTop" r="textAreaRight" b="textAreaBottom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cap="rnd" w="9525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4572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Avenir Next LT Pro"/>
              </a:endParaRPr>
            </a:p>
          </p:txBody>
        </p:sp>
        <p:sp>
          <p:nvSpPr>
            <p:cNvPr id="350" name="Freeform: Shape 24"/>
            <p:cNvSpPr/>
            <p:nvPr/>
          </p:nvSpPr>
          <p:spPr>
            <a:xfrm>
              <a:off x="9317160" y="5113080"/>
              <a:ext cx="2821320" cy="1743840"/>
            </a:xfrm>
            <a:custGeom>
              <a:avLst/>
              <a:gdLst>
                <a:gd name="textAreaLeft" fmla="*/ 0 w 2821320"/>
                <a:gd name="textAreaRight" fmla="*/ 2822400 w 2821320"/>
                <a:gd name="textAreaTop" fmla="*/ 0 h 1743840"/>
                <a:gd name="textAreaBottom" fmla="*/ 1744920 h 1743840"/>
              </a:gdLst>
              <a:ahLst/>
              <a:rect l="textAreaLeft" t="textAreaTop" r="textAreaRight" b="textAreaBottom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cap="rnd" w="9525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4572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Avenir Next LT Pro"/>
              </a:endParaRPr>
            </a:p>
          </p:txBody>
        </p:sp>
        <p:sp>
          <p:nvSpPr>
            <p:cNvPr id="351" name="Freeform: Shape 25"/>
            <p:cNvSpPr/>
            <p:nvPr/>
          </p:nvSpPr>
          <p:spPr>
            <a:xfrm>
              <a:off x="9136080" y="4664160"/>
              <a:ext cx="2989440" cy="2190240"/>
            </a:xfrm>
            <a:custGeom>
              <a:avLst/>
              <a:gdLst>
                <a:gd name="textAreaLeft" fmla="*/ 0 w 2989440"/>
                <a:gd name="textAreaRight" fmla="*/ 2990520 w 2989440"/>
                <a:gd name="textAreaTop" fmla="*/ 0 h 2190240"/>
                <a:gd name="textAreaBottom" fmla="*/ 2191320 h 2190240"/>
              </a:gdLst>
              <a:ahLst/>
              <a:rect l="textAreaLeft" t="textAreaTop" r="textAreaRight" b="textAreaBottom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cap="rnd" w="9525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4572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Avenir Next LT Pro"/>
              </a:endParaRPr>
            </a:p>
          </p:txBody>
        </p:sp>
      </p:grpSp>
      <p:sp>
        <p:nvSpPr>
          <p:cNvPr id="35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53" name="PlaceHolder 2"/>
          <p:cNvSpPr>
            <a:spLocks noGrp="1"/>
          </p:cNvSpPr>
          <p:nvPr>
            <p:ph type="ftr" idx="40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54" name="PlaceHolder 3"/>
          <p:cNvSpPr>
            <a:spLocks noGrp="1"/>
          </p:cNvSpPr>
          <p:nvPr>
            <p:ph type="sldNum" idx="41"/>
          </p:nvPr>
        </p:nvSpPr>
        <p:spPr>
          <a:xfrm>
            <a:off x="9906120" y="6356520"/>
            <a:ext cx="144684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900" spc="201" strike="noStrike" u="none" cap="all">
                <a:solidFill>
                  <a:schemeClr val="accent1"/>
                </a:solidFill>
                <a:uFillTx/>
                <a:latin typeface="Avenir Next LT Pro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7E9F151C-AA07-4F3D-9A37-678ABCD86049}" type="slidenum">
              <a:rPr b="0" lang="en-US" sz="900" spc="201" strike="noStrike" u="none" cap="all">
                <a:solidFill>
                  <a:schemeClr val="accent1"/>
                </a:solidFill>
                <a:uFillTx/>
                <a:latin typeface="Avenir Next LT Pro"/>
              </a:rPr>
              <a:t>1</a:t>
            </a:fld>
            <a:endParaRPr b="0" lang="en-GB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55" name="PlaceHolder 4"/>
          <p:cNvSpPr>
            <a:spLocks noGrp="1"/>
          </p:cNvSpPr>
          <p:nvPr>
            <p:ph type="dt" idx="42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2"/>
  </p:sldLayoutIdLst>
</p:sldMaster>
</file>

<file path=ppt/slideMasters/slideMaster1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Rectangle 6"/>
          <p:cNvSpPr/>
          <p:nvPr/>
        </p:nvSpPr>
        <p:spPr>
          <a:xfrm>
            <a:off x="0" y="0"/>
            <a:ext cx="12187800" cy="6856920"/>
          </a:xfrm>
          <a:prstGeom prst="rect">
            <a:avLst/>
          </a:prstGeom>
          <a:solidFill>
            <a:schemeClr val="bg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trike="noStrike" u="none">
              <a:solidFill>
                <a:schemeClr val="dk1">
                  <a:lumMod val="65000"/>
                  <a:lumOff val="35000"/>
                </a:schemeClr>
              </a:solidFill>
              <a:uFillTx/>
              <a:latin typeface="AvenirNext LT Pro Medium"/>
            </a:endParaRPr>
          </a:p>
        </p:txBody>
      </p:sp>
      <p:sp>
        <p:nvSpPr>
          <p:cNvPr id="359" name="Freeform: Shape 7"/>
          <p:cNvSpPr/>
          <p:nvPr/>
        </p:nvSpPr>
        <p:spPr>
          <a:xfrm rot="10800000">
            <a:off x="693720" y="-2160"/>
            <a:ext cx="1325160" cy="596520"/>
          </a:xfrm>
          <a:custGeom>
            <a:avLst/>
            <a:gdLst>
              <a:gd name="textAreaLeft" fmla="*/ 0 w 1325160"/>
              <a:gd name="textAreaRight" fmla="*/ 1326240 w 1325160"/>
              <a:gd name="textAreaTop" fmla="*/ 0 h 596520"/>
              <a:gd name="textAreaBottom" fmla="*/ 597600 h 596520"/>
            </a:gdLst>
            <a:ahLst/>
            <a:rect l="textAreaLeft" t="textAreaTop" r="textAreaRight" b="textAreaBottom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venir Next LT Pro"/>
            </a:endParaRPr>
          </a:p>
        </p:txBody>
      </p:sp>
      <p:sp>
        <p:nvSpPr>
          <p:cNvPr id="360" name="Freeform: Shape 8"/>
          <p:cNvSpPr/>
          <p:nvPr/>
        </p:nvSpPr>
        <p:spPr>
          <a:xfrm>
            <a:off x="10439280" y="6172200"/>
            <a:ext cx="1481040" cy="678240"/>
          </a:xfrm>
          <a:custGeom>
            <a:avLst/>
            <a:gdLst>
              <a:gd name="textAreaLeft" fmla="*/ 0 w 1481040"/>
              <a:gd name="textAreaRight" fmla="*/ 1482120 w 1481040"/>
              <a:gd name="textAreaTop" fmla="*/ 0 h 678240"/>
              <a:gd name="textAreaBottom" fmla="*/ 679320 h 678240"/>
            </a:gdLst>
            <a:ahLst/>
            <a:rect l="textAreaLeft" t="textAreaTop" r="textAreaRight" b="textAreaBottom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venir Next LT Pro"/>
            </a:endParaRPr>
          </a:p>
        </p:txBody>
      </p:sp>
      <p:sp>
        <p:nvSpPr>
          <p:cNvPr id="361" name="Freeform: Shape 9"/>
          <p:cNvSpPr/>
          <p:nvPr/>
        </p:nvSpPr>
        <p:spPr>
          <a:xfrm>
            <a:off x="7977240" y="5197320"/>
            <a:ext cx="4210560" cy="1659600"/>
          </a:xfrm>
          <a:custGeom>
            <a:avLst/>
            <a:gdLst>
              <a:gd name="textAreaLeft" fmla="*/ 0 w 4210560"/>
              <a:gd name="textAreaRight" fmla="*/ 4211640 w 4210560"/>
              <a:gd name="textAreaTop" fmla="*/ 0 h 1659600"/>
              <a:gd name="textAreaBottom" fmla="*/ 1660680 h 1659600"/>
            </a:gdLst>
            <a:ahLst/>
            <a:rect l="textAreaLeft" t="textAreaTop" r="textAreaRight" b="textAreaBottom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venir Next LT Pro"/>
            </a:endParaRPr>
          </a:p>
        </p:txBody>
      </p:sp>
      <p:grpSp>
        <p:nvGrpSpPr>
          <p:cNvPr id="362" name="Graphic 141"/>
          <p:cNvGrpSpPr/>
          <p:nvPr/>
        </p:nvGrpSpPr>
        <p:grpSpPr>
          <a:xfrm>
            <a:off x="10800" y="15120"/>
            <a:ext cx="2197800" cy="3330000"/>
            <a:chOff x="10800" y="15120"/>
            <a:chExt cx="2197800" cy="3330000"/>
          </a:xfrm>
        </p:grpSpPr>
        <p:sp>
          <p:nvSpPr>
            <p:cNvPr id="363" name="Freeform: Shape 11"/>
            <p:cNvSpPr/>
            <p:nvPr/>
          </p:nvSpPr>
          <p:spPr>
            <a:xfrm>
              <a:off x="19440" y="15120"/>
              <a:ext cx="2189160" cy="3330000"/>
            </a:xfrm>
            <a:custGeom>
              <a:avLst/>
              <a:gdLst>
                <a:gd name="textAreaLeft" fmla="*/ 0 w 2189160"/>
                <a:gd name="textAreaRight" fmla="*/ 2190240 w 2189160"/>
                <a:gd name="textAreaTop" fmla="*/ 0 h 3330000"/>
                <a:gd name="textAreaBottom" fmla="*/ 3331080 h 3330000"/>
              </a:gdLst>
              <a:ahLst/>
              <a:rect l="textAreaLeft" t="textAreaTop" r="textAreaRight" b="textAreaBottom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cap="rnd" w="9525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4572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Avenir Next LT Pro"/>
              </a:endParaRPr>
            </a:p>
          </p:txBody>
        </p:sp>
        <p:sp>
          <p:nvSpPr>
            <p:cNvPr id="364" name="Freeform: Shape 12"/>
            <p:cNvSpPr/>
            <p:nvPr/>
          </p:nvSpPr>
          <p:spPr>
            <a:xfrm>
              <a:off x="10800" y="15120"/>
              <a:ext cx="1977480" cy="3074040"/>
            </a:xfrm>
            <a:custGeom>
              <a:avLst/>
              <a:gdLst>
                <a:gd name="textAreaLeft" fmla="*/ 0 w 1977480"/>
                <a:gd name="textAreaRight" fmla="*/ 1978560 w 1977480"/>
                <a:gd name="textAreaTop" fmla="*/ 0 h 3074040"/>
                <a:gd name="textAreaBottom" fmla="*/ 3075120 h 3074040"/>
              </a:gdLst>
              <a:ahLst/>
              <a:rect l="textAreaLeft" t="textAreaTop" r="textAreaRight" b="textAreaBottom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cap="rnd" w="9525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4572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Avenir Next LT Pro"/>
              </a:endParaRPr>
            </a:p>
          </p:txBody>
        </p:sp>
        <p:sp>
          <p:nvSpPr>
            <p:cNvPr id="365" name="Freeform: Shape 13"/>
            <p:cNvSpPr/>
            <p:nvPr/>
          </p:nvSpPr>
          <p:spPr>
            <a:xfrm>
              <a:off x="25200" y="15120"/>
              <a:ext cx="1564920" cy="2736360"/>
            </a:xfrm>
            <a:custGeom>
              <a:avLst/>
              <a:gdLst>
                <a:gd name="textAreaLeft" fmla="*/ 0 w 1564920"/>
                <a:gd name="textAreaRight" fmla="*/ 1566000 w 1564920"/>
                <a:gd name="textAreaTop" fmla="*/ 0 h 2736360"/>
                <a:gd name="textAreaBottom" fmla="*/ 2737440 h 2736360"/>
              </a:gdLst>
              <a:ahLst/>
              <a:rect l="textAreaLeft" t="textAreaTop" r="textAreaRight" b="textAreaBottom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cap="rnd" w="9525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4572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Avenir Next LT Pro"/>
              </a:endParaRPr>
            </a:p>
          </p:txBody>
        </p:sp>
        <p:sp>
          <p:nvSpPr>
            <p:cNvPr id="366" name="Freeform: Shape 14"/>
            <p:cNvSpPr/>
            <p:nvPr/>
          </p:nvSpPr>
          <p:spPr>
            <a:xfrm>
              <a:off x="10800" y="15120"/>
              <a:ext cx="1367280" cy="2643840"/>
            </a:xfrm>
            <a:custGeom>
              <a:avLst/>
              <a:gdLst>
                <a:gd name="textAreaLeft" fmla="*/ 0 w 1367280"/>
                <a:gd name="textAreaRight" fmla="*/ 1368360 w 1367280"/>
                <a:gd name="textAreaTop" fmla="*/ 0 h 2643840"/>
                <a:gd name="textAreaBottom" fmla="*/ 2644920 h 2643840"/>
              </a:gdLst>
              <a:ahLst/>
              <a:rect l="textAreaLeft" t="textAreaTop" r="textAreaRight" b="textAreaBottom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cap="rnd" w="9525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4572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Avenir Next LT Pro"/>
              </a:endParaRPr>
            </a:p>
          </p:txBody>
        </p:sp>
        <p:sp>
          <p:nvSpPr>
            <p:cNvPr id="367" name="Freeform: Shape 15"/>
            <p:cNvSpPr/>
            <p:nvPr/>
          </p:nvSpPr>
          <p:spPr>
            <a:xfrm>
              <a:off x="18720" y="543960"/>
              <a:ext cx="493200" cy="1904400"/>
            </a:xfrm>
            <a:custGeom>
              <a:avLst/>
              <a:gdLst>
                <a:gd name="textAreaLeft" fmla="*/ 0 w 493200"/>
                <a:gd name="textAreaRight" fmla="*/ 494280 w 493200"/>
                <a:gd name="textAreaTop" fmla="*/ 0 h 1904400"/>
                <a:gd name="textAreaBottom" fmla="*/ 1905480 h 1904400"/>
              </a:gdLst>
              <a:ahLst/>
              <a:rect l="textAreaLeft" t="textAreaTop" r="textAreaRight" b="textAreaBottom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cap="rnd" w="9525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4572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Avenir Next LT Pro"/>
              </a:endParaRPr>
            </a:p>
          </p:txBody>
        </p:sp>
        <p:sp>
          <p:nvSpPr>
            <p:cNvPr id="368" name="Freeform: Shape 16"/>
            <p:cNvSpPr/>
            <p:nvPr/>
          </p:nvSpPr>
          <p:spPr>
            <a:xfrm>
              <a:off x="10800" y="672120"/>
              <a:ext cx="396000" cy="1689120"/>
            </a:xfrm>
            <a:custGeom>
              <a:avLst/>
              <a:gdLst>
                <a:gd name="textAreaLeft" fmla="*/ 0 w 396000"/>
                <a:gd name="textAreaRight" fmla="*/ 397080 w 396000"/>
                <a:gd name="textAreaTop" fmla="*/ 0 h 1689120"/>
                <a:gd name="textAreaBottom" fmla="*/ 1690200 h 1689120"/>
              </a:gdLst>
              <a:ahLst/>
              <a:rect l="textAreaLeft" t="textAreaTop" r="textAreaRight" b="textAreaBottom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cap="rnd" w="9525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4572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Avenir Next LT Pro"/>
              </a:endParaRPr>
            </a:p>
          </p:txBody>
        </p:sp>
        <p:sp>
          <p:nvSpPr>
            <p:cNvPr id="369" name="Freeform: Shape 17"/>
            <p:cNvSpPr/>
            <p:nvPr/>
          </p:nvSpPr>
          <p:spPr>
            <a:xfrm>
              <a:off x="23040" y="881280"/>
              <a:ext cx="257760" cy="1335600"/>
            </a:xfrm>
            <a:custGeom>
              <a:avLst/>
              <a:gdLst>
                <a:gd name="textAreaLeft" fmla="*/ 0 w 257760"/>
                <a:gd name="textAreaRight" fmla="*/ 258840 w 257760"/>
                <a:gd name="textAreaTop" fmla="*/ 0 h 1335600"/>
                <a:gd name="textAreaBottom" fmla="*/ 1336680 h 1335600"/>
              </a:gdLst>
              <a:ahLst/>
              <a:rect l="textAreaLeft" t="textAreaTop" r="textAreaRight" b="textAreaBottom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cap="rnd" w="9525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4572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Avenir Next LT Pro"/>
              </a:endParaRPr>
            </a:p>
          </p:txBody>
        </p:sp>
      </p:grpSp>
      <p:grpSp>
        <p:nvGrpSpPr>
          <p:cNvPr id="370" name="Graphic 157"/>
          <p:cNvGrpSpPr/>
          <p:nvPr/>
        </p:nvGrpSpPr>
        <p:grpSpPr>
          <a:xfrm>
            <a:off x="8610480" y="3276720"/>
            <a:ext cx="3528360" cy="3580200"/>
            <a:chOff x="8610480" y="3276720"/>
            <a:chExt cx="3528360" cy="3580200"/>
          </a:xfrm>
        </p:grpSpPr>
        <p:sp>
          <p:nvSpPr>
            <p:cNvPr id="371" name="Freeform: Shape 19"/>
            <p:cNvSpPr/>
            <p:nvPr/>
          </p:nvSpPr>
          <p:spPr>
            <a:xfrm>
              <a:off x="8610480" y="3276720"/>
              <a:ext cx="3515040" cy="3564360"/>
            </a:xfrm>
            <a:custGeom>
              <a:avLst/>
              <a:gdLst>
                <a:gd name="textAreaLeft" fmla="*/ 0 w 3515040"/>
                <a:gd name="textAreaRight" fmla="*/ 3516120 w 3515040"/>
                <a:gd name="textAreaTop" fmla="*/ 0 h 3564360"/>
                <a:gd name="textAreaBottom" fmla="*/ 3565440 h 3564360"/>
              </a:gdLst>
              <a:ahLst/>
              <a:rect l="textAreaLeft" t="textAreaTop" r="textAreaRight" b="textAreaBottom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cap="rnd" w="9525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4572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Avenir Next LT Pro"/>
              </a:endParaRPr>
            </a:p>
          </p:txBody>
        </p:sp>
        <p:sp>
          <p:nvSpPr>
            <p:cNvPr id="372" name="Freeform: Shape 20"/>
            <p:cNvSpPr/>
            <p:nvPr/>
          </p:nvSpPr>
          <p:spPr>
            <a:xfrm>
              <a:off x="8861040" y="4186080"/>
              <a:ext cx="3264480" cy="2666880"/>
            </a:xfrm>
            <a:custGeom>
              <a:avLst/>
              <a:gdLst>
                <a:gd name="textAreaLeft" fmla="*/ 0 w 3264480"/>
                <a:gd name="textAreaRight" fmla="*/ 3265560 w 3264480"/>
                <a:gd name="textAreaTop" fmla="*/ 0 h 2666880"/>
                <a:gd name="textAreaBottom" fmla="*/ 2667960 h 2666880"/>
              </a:gdLst>
              <a:ahLst/>
              <a:rect l="textAreaLeft" t="textAreaTop" r="textAreaRight" b="textAreaBottom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cap="rnd" w="9525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4572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Avenir Next LT Pro"/>
              </a:endParaRPr>
            </a:p>
          </p:txBody>
        </p:sp>
        <p:sp>
          <p:nvSpPr>
            <p:cNvPr id="373" name="Freeform: Shape 21"/>
            <p:cNvSpPr/>
            <p:nvPr/>
          </p:nvSpPr>
          <p:spPr>
            <a:xfrm>
              <a:off x="11885040" y="6677640"/>
              <a:ext cx="253800" cy="176760"/>
            </a:xfrm>
            <a:custGeom>
              <a:avLst/>
              <a:gdLst>
                <a:gd name="textAreaLeft" fmla="*/ 0 w 253800"/>
                <a:gd name="textAreaRight" fmla="*/ 254880 w 253800"/>
                <a:gd name="textAreaTop" fmla="*/ 0 h 176760"/>
                <a:gd name="textAreaBottom" fmla="*/ 177840 h 176760"/>
              </a:gdLst>
              <a:ahLst/>
              <a:rect l="textAreaLeft" t="textAreaTop" r="textAreaRight" b="textAreaBottom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cap="rnd" w="9525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4572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Avenir Next LT Pro"/>
              </a:endParaRPr>
            </a:p>
          </p:txBody>
        </p:sp>
        <p:sp>
          <p:nvSpPr>
            <p:cNvPr id="374" name="Freeform: Shape 22"/>
            <p:cNvSpPr/>
            <p:nvPr/>
          </p:nvSpPr>
          <p:spPr>
            <a:xfrm>
              <a:off x="11531160" y="6516720"/>
              <a:ext cx="583200" cy="339480"/>
            </a:xfrm>
            <a:custGeom>
              <a:avLst/>
              <a:gdLst>
                <a:gd name="textAreaLeft" fmla="*/ 0 w 583200"/>
                <a:gd name="textAreaRight" fmla="*/ 584280 w 583200"/>
                <a:gd name="textAreaTop" fmla="*/ 0 h 339480"/>
                <a:gd name="textAreaBottom" fmla="*/ 340560 h 339480"/>
              </a:gdLst>
              <a:ahLst/>
              <a:rect l="textAreaLeft" t="textAreaTop" r="textAreaRight" b="textAreaBottom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cap="rnd" w="9525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4572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Avenir Next LT Pro"/>
              </a:endParaRPr>
            </a:p>
          </p:txBody>
        </p:sp>
        <p:sp>
          <p:nvSpPr>
            <p:cNvPr id="375" name="Freeform: Shape 23"/>
            <p:cNvSpPr/>
            <p:nvPr/>
          </p:nvSpPr>
          <p:spPr>
            <a:xfrm>
              <a:off x="9536400" y="5460480"/>
              <a:ext cx="2589120" cy="1379520"/>
            </a:xfrm>
            <a:custGeom>
              <a:avLst/>
              <a:gdLst>
                <a:gd name="textAreaLeft" fmla="*/ 0 w 2589120"/>
                <a:gd name="textAreaRight" fmla="*/ 2590200 w 2589120"/>
                <a:gd name="textAreaTop" fmla="*/ 0 h 1379520"/>
                <a:gd name="textAreaBottom" fmla="*/ 1380600 h 1379520"/>
              </a:gdLst>
              <a:ahLst/>
              <a:rect l="textAreaLeft" t="textAreaTop" r="textAreaRight" b="textAreaBottom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cap="rnd" w="9525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4572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Avenir Next LT Pro"/>
              </a:endParaRPr>
            </a:p>
          </p:txBody>
        </p:sp>
        <p:sp>
          <p:nvSpPr>
            <p:cNvPr id="376" name="Freeform: Shape 24"/>
            <p:cNvSpPr/>
            <p:nvPr/>
          </p:nvSpPr>
          <p:spPr>
            <a:xfrm>
              <a:off x="9317160" y="5113080"/>
              <a:ext cx="2821320" cy="1743840"/>
            </a:xfrm>
            <a:custGeom>
              <a:avLst/>
              <a:gdLst>
                <a:gd name="textAreaLeft" fmla="*/ 0 w 2821320"/>
                <a:gd name="textAreaRight" fmla="*/ 2822400 w 2821320"/>
                <a:gd name="textAreaTop" fmla="*/ 0 h 1743840"/>
                <a:gd name="textAreaBottom" fmla="*/ 1744920 h 1743840"/>
              </a:gdLst>
              <a:ahLst/>
              <a:rect l="textAreaLeft" t="textAreaTop" r="textAreaRight" b="textAreaBottom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cap="rnd" w="9525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4572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Avenir Next LT Pro"/>
              </a:endParaRPr>
            </a:p>
          </p:txBody>
        </p:sp>
        <p:sp>
          <p:nvSpPr>
            <p:cNvPr id="377" name="Freeform: Shape 25"/>
            <p:cNvSpPr/>
            <p:nvPr/>
          </p:nvSpPr>
          <p:spPr>
            <a:xfrm>
              <a:off x="9136080" y="4664160"/>
              <a:ext cx="2989440" cy="2190240"/>
            </a:xfrm>
            <a:custGeom>
              <a:avLst/>
              <a:gdLst>
                <a:gd name="textAreaLeft" fmla="*/ 0 w 2989440"/>
                <a:gd name="textAreaRight" fmla="*/ 2990520 w 2989440"/>
                <a:gd name="textAreaTop" fmla="*/ 0 h 2190240"/>
                <a:gd name="textAreaBottom" fmla="*/ 2191320 h 2190240"/>
              </a:gdLst>
              <a:ahLst/>
              <a:rect l="textAreaLeft" t="textAreaTop" r="textAreaRight" b="textAreaBottom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cap="rnd" w="9525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4572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Avenir Next LT Pro"/>
              </a:endParaRPr>
            </a:p>
          </p:txBody>
        </p:sp>
      </p:grpSp>
      <p:sp>
        <p:nvSpPr>
          <p:cNvPr id="378" name="PlaceHolder 1"/>
          <p:cNvSpPr>
            <a:spLocks noGrp="1"/>
          </p:cNvSpPr>
          <p:nvPr>
            <p:ph type="ftr" idx="43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79" name="PlaceHolder 2"/>
          <p:cNvSpPr>
            <a:spLocks noGrp="1"/>
          </p:cNvSpPr>
          <p:nvPr>
            <p:ph type="sldNum" idx="44"/>
          </p:nvPr>
        </p:nvSpPr>
        <p:spPr>
          <a:xfrm>
            <a:off x="9906120" y="6356520"/>
            <a:ext cx="144684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900" spc="201" strike="noStrike" u="none" cap="all">
                <a:solidFill>
                  <a:schemeClr val="accent1"/>
                </a:solidFill>
                <a:uFillTx/>
                <a:latin typeface="Avenir Next LT Pro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5F347ED3-570D-4923-BBC3-E058A631B6F7}" type="slidenum">
              <a:rPr b="0" lang="en-US" sz="900" spc="201" strike="noStrike" u="none" cap="all">
                <a:solidFill>
                  <a:schemeClr val="accent1"/>
                </a:solidFill>
                <a:uFillTx/>
                <a:latin typeface="Avenir Next LT Pro"/>
              </a:rPr>
              <a:t>1</a:t>
            </a:fld>
            <a:endParaRPr b="0" lang="en-GB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80" name="PlaceHolder 3"/>
          <p:cNvSpPr>
            <a:spLocks noGrp="1"/>
          </p:cNvSpPr>
          <p:nvPr>
            <p:ph type="dt" idx="45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2"/>
  </p:sldLayoutIdLst>
</p:sldMaster>
</file>

<file path=ppt/slideMasters/slideMaster1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Rectangle 6"/>
          <p:cNvSpPr/>
          <p:nvPr/>
        </p:nvSpPr>
        <p:spPr>
          <a:xfrm>
            <a:off x="0" y="0"/>
            <a:ext cx="12187800" cy="6856920"/>
          </a:xfrm>
          <a:prstGeom prst="rect">
            <a:avLst/>
          </a:prstGeom>
          <a:solidFill>
            <a:schemeClr val="bg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trike="noStrike" u="none">
              <a:solidFill>
                <a:schemeClr val="dk1">
                  <a:lumMod val="65000"/>
                  <a:lumOff val="35000"/>
                </a:schemeClr>
              </a:solidFill>
              <a:uFillTx/>
              <a:latin typeface="AvenirNext LT Pro Medium"/>
            </a:endParaRPr>
          </a:p>
        </p:txBody>
      </p:sp>
      <p:sp>
        <p:nvSpPr>
          <p:cNvPr id="382" name="Freeform: Shape 7"/>
          <p:cNvSpPr/>
          <p:nvPr/>
        </p:nvSpPr>
        <p:spPr>
          <a:xfrm rot="10800000">
            <a:off x="693720" y="-2160"/>
            <a:ext cx="1325160" cy="596520"/>
          </a:xfrm>
          <a:custGeom>
            <a:avLst/>
            <a:gdLst>
              <a:gd name="textAreaLeft" fmla="*/ 0 w 1325160"/>
              <a:gd name="textAreaRight" fmla="*/ 1326240 w 1325160"/>
              <a:gd name="textAreaTop" fmla="*/ 0 h 596520"/>
              <a:gd name="textAreaBottom" fmla="*/ 597600 h 596520"/>
            </a:gdLst>
            <a:ahLst/>
            <a:rect l="textAreaLeft" t="textAreaTop" r="textAreaRight" b="textAreaBottom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venir Next LT Pro"/>
            </a:endParaRPr>
          </a:p>
        </p:txBody>
      </p:sp>
      <p:sp>
        <p:nvSpPr>
          <p:cNvPr id="383" name="Freeform: Shape 8"/>
          <p:cNvSpPr/>
          <p:nvPr/>
        </p:nvSpPr>
        <p:spPr>
          <a:xfrm>
            <a:off x="10439280" y="6172200"/>
            <a:ext cx="1481040" cy="678240"/>
          </a:xfrm>
          <a:custGeom>
            <a:avLst/>
            <a:gdLst>
              <a:gd name="textAreaLeft" fmla="*/ 0 w 1481040"/>
              <a:gd name="textAreaRight" fmla="*/ 1482120 w 1481040"/>
              <a:gd name="textAreaTop" fmla="*/ 0 h 678240"/>
              <a:gd name="textAreaBottom" fmla="*/ 679320 h 678240"/>
            </a:gdLst>
            <a:ahLst/>
            <a:rect l="textAreaLeft" t="textAreaTop" r="textAreaRight" b="textAreaBottom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venir Next LT Pro"/>
            </a:endParaRPr>
          </a:p>
        </p:txBody>
      </p:sp>
      <p:sp>
        <p:nvSpPr>
          <p:cNvPr id="384" name="Freeform: Shape 9"/>
          <p:cNvSpPr/>
          <p:nvPr/>
        </p:nvSpPr>
        <p:spPr>
          <a:xfrm>
            <a:off x="7977240" y="5197320"/>
            <a:ext cx="4210560" cy="1659600"/>
          </a:xfrm>
          <a:custGeom>
            <a:avLst/>
            <a:gdLst>
              <a:gd name="textAreaLeft" fmla="*/ 0 w 4210560"/>
              <a:gd name="textAreaRight" fmla="*/ 4211640 w 4210560"/>
              <a:gd name="textAreaTop" fmla="*/ 0 h 1659600"/>
              <a:gd name="textAreaBottom" fmla="*/ 1660680 h 1659600"/>
            </a:gdLst>
            <a:ahLst/>
            <a:rect l="textAreaLeft" t="textAreaTop" r="textAreaRight" b="textAreaBottom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venir Next LT Pro"/>
            </a:endParaRPr>
          </a:p>
        </p:txBody>
      </p:sp>
      <p:grpSp>
        <p:nvGrpSpPr>
          <p:cNvPr id="385" name="Graphic 141"/>
          <p:cNvGrpSpPr/>
          <p:nvPr/>
        </p:nvGrpSpPr>
        <p:grpSpPr>
          <a:xfrm>
            <a:off x="10800" y="15120"/>
            <a:ext cx="2197800" cy="3330000"/>
            <a:chOff x="10800" y="15120"/>
            <a:chExt cx="2197800" cy="3330000"/>
          </a:xfrm>
        </p:grpSpPr>
        <p:sp>
          <p:nvSpPr>
            <p:cNvPr id="386" name="Freeform: Shape 11"/>
            <p:cNvSpPr/>
            <p:nvPr/>
          </p:nvSpPr>
          <p:spPr>
            <a:xfrm>
              <a:off x="19440" y="15120"/>
              <a:ext cx="2189160" cy="3330000"/>
            </a:xfrm>
            <a:custGeom>
              <a:avLst/>
              <a:gdLst>
                <a:gd name="textAreaLeft" fmla="*/ 0 w 2189160"/>
                <a:gd name="textAreaRight" fmla="*/ 2190240 w 2189160"/>
                <a:gd name="textAreaTop" fmla="*/ 0 h 3330000"/>
                <a:gd name="textAreaBottom" fmla="*/ 3331080 h 3330000"/>
              </a:gdLst>
              <a:ahLst/>
              <a:rect l="textAreaLeft" t="textAreaTop" r="textAreaRight" b="textAreaBottom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cap="rnd" w="9525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4572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Avenir Next LT Pro"/>
              </a:endParaRPr>
            </a:p>
          </p:txBody>
        </p:sp>
        <p:sp>
          <p:nvSpPr>
            <p:cNvPr id="387" name="Freeform: Shape 12"/>
            <p:cNvSpPr/>
            <p:nvPr/>
          </p:nvSpPr>
          <p:spPr>
            <a:xfrm>
              <a:off x="10800" y="15120"/>
              <a:ext cx="1977480" cy="3074040"/>
            </a:xfrm>
            <a:custGeom>
              <a:avLst/>
              <a:gdLst>
                <a:gd name="textAreaLeft" fmla="*/ 0 w 1977480"/>
                <a:gd name="textAreaRight" fmla="*/ 1978560 w 1977480"/>
                <a:gd name="textAreaTop" fmla="*/ 0 h 3074040"/>
                <a:gd name="textAreaBottom" fmla="*/ 3075120 h 3074040"/>
              </a:gdLst>
              <a:ahLst/>
              <a:rect l="textAreaLeft" t="textAreaTop" r="textAreaRight" b="textAreaBottom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cap="rnd" w="9525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4572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Avenir Next LT Pro"/>
              </a:endParaRPr>
            </a:p>
          </p:txBody>
        </p:sp>
        <p:sp>
          <p:nvSpPr>
            <p:cNvPr id="388" name="Freeform: Shape 13"/>
            <p:cNvSpPr/>
            <p:nvPr/>
          </p:nvSpPr>
          <p:spPr>
            <a:xfrm>
              <a:off x="25200" y="15120"/>
              <a:ext cx="1564920" cy="2736360"/>
            </a:xfrm>
            <a:custGeom>
              <a:avLst/>
              <a:gdLst>
                <a:gd name="textAreaLeft" fmla="*/ 0 w 1564920"/>
                <a:gd name="textAreaRight" fmla="*/ 1566000 w 1564920"/>
                <a:gd name="textAreaTop" fmla="*/ 0 h 2736360"/>
                <a:gd name="textAreaBottom" fmla="*/ 2737440 h 2736360"/>
              </a:gdLst>
              <a:ahLst/>
              <a:rect l="textAreaLeft" t="textAreaTop" r="textAreaRight" b="textAreaBottom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cap="rnd" w="9525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4572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Avenir Next LT Pro"/>
              </a:endParaRPr>
            </a:p>
          </p:txBody>
        </p:sp>
        <p:sp>
          <p:nvSpPr>
            <p:cNvPr id="389" name="Freeform: Shape 14"/>
            <p:cNvSpPr/>
            <p:nvPr/>
          </p:nvSpPr>
          <p:spPr>
            <a:xfrm>
              <a:off x="10800" y="15120"/>
              <a:ext cx="1367280" cy="2643840"/>
            </a:xfrm>
            <a:custGeom>
              <a:avLst/>
              <a:gdLst>
                <a:gd name="textAreaLeft" fmla="*/ 0 w 1367280"/>
                <a:gd name="textAreaRight" fmla="*/ 1368360 w 1367280"/>
                <a:gd name="textAreaTop" fmla="*/ 0 h 2643840"/>
                <a:gd name="textAreaBottom" fmla="*/ 2644920 h 2643840"/>
              </a:gdLst>
              <a:ahLst/>
              <a:rect l="textAreaLeft" t="textAreaTop" r="textAreaRight" b="textAreaBottom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cap="rnd" w="9525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4572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Avenir Next LT Pro"/>
              </a:endParaRPr>
            </a:p>
          </p:txBody>
        </p:sp>
        <p:sp>
          <p:nvSpPr>
            <p:cNvPr id="390" name="Freeform: Shape 15"/>
            <p:cNvSpPr/>
            <p:nvPr/>
          </p:nvSpPr>
          <p:spPr>
            <a:xfrm>
              <a:off x="18720" y="543960"/>
              <a:ext cx="493200" cy="1904400"/>
            </a:xfrm>
            <a:custGeom>
              <a:avLst/>
              <a:gdLst>
                <a:gd name="textAreaLeft" fmla="*/ 0 w 493200"/>
                <a:gd name="textAreaRight" fmla="*/ 494280 w 493200"/>
                <a:gd name="textAreaTop" fmla="*/ 0 h 1904400"/>
                <a:gd name="textAreaBottom" fmla="*/ 1905480 h 1904400"/>
              </a:gdLst>
              <a:ahLst/>
              <a:rect l="textAreaLeft" t="textAreaTop" r="textAreaRight" b="textAreaBottom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cap="rnd" w="9525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4572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Avenir Next LT Pro"/>
              </a:endParaRPr>
            </a:p>
          </p:txBody>
        </p:sp>
        <p:sp>
          <p:nvSpPr>
            <p:cNvPr id="391" name="Freeform: Shape 16"/>
            <p:cNvSpPr/>
            <p:nvPr/>
          </p:nvSpPr>
          <p:spPr>
            <a:xfrm>
              <a:off x="10800" y="672120"/>
              <a:ext cx="396000" cy="1689120"/>
            </a:xfrm>
            <a:custGeom>
              <a:avLst/>
              <a:gdLst>
                <a:gd name="textAreaLeft" fmla="*/ 0 w 396000"/>
                <a:gd name="textAreaRight" fmla="*/ 397080 w 396000"/>
                <a:gd name="textAreaTop" fmla="*/ 0 h 1689120"/>
                <a:gd name="textAreaBottom" fmla="*/ 1690200 h 1689120"/>
              </a:gdLst>
              <a:ahLst/>
              <a:rect l="textAreaLeft" t="textAreaTop" r="textAreaRight" b="textAreaBottom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cap="rnd" w="9525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4572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Avenir Next LT Pro"/>
              </a:endParaRPr>
            </a:p>
          </p:txBody>
        </p:sp>
        <p:sp>
          <p:nvSpPr>
            <p:cNvPr id="392" name="Freeform: Shape 17"/>
            <p:cNvSpPr/>
            <p:nvPr/>
          </p:nvSpPr>
          <p:spPr>
            <a:xfrm>
              <a:off x="23040" y="881280"/>
              <a:ext cx="257760" cy="1335600"/>
            </a:xfrm>
            <a:custGeom>
              <a:avLst/>
              <a:gdLst>
                <a:gd name="textAreaLeft" fmla="*/ 0 w 257760"/>
                <a:gd name="textAreaRight" fmla="*/ 258840 w 257760"/>
                <a:gd name="textAreaTop" fmla="*/ 0 h 1335600"/>
                <a:gd name="textAreaBottom" fmla="*/ 1336680 h 1335600"/>
              </a:gdLst>
              <a:ahLst/>
              <a:rect l="textAreaLeft" t="textAreaTop" r="textAreaRight" b="textAreaBottom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cap="rnd" w="9525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4572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Avenir Next LT Pro"/>
              </a:endParaRPr>
            </a:p>
          </p:txBody>
        </p:sp>
      </p:grpSp>
      <p:grpSp>
        <p:nvGrpSpPr>
          <p:cNvPr id="393" name="Graphic 157"/>
          <p:cNvGrpSpPr/>
          <p:nvPr/>
        </p:nvGrpSpPr>
        <p:grpSpPr>
          <a:xfrm>
            <a:off x="8610480" y="3276720"/>
            <a:ext cx="3528360" cy="3580200"/>
            <a:chOff x="8610480" y="3276720"/>
            <a:chExt cx="3528360" cy="3580200"/>
          </a:xfrm>
        </p:grpSpPr>
        <p:sp>
          <p:nvSpPr>
            <p:cNvPr id="394" name="Freeform: Shape 19"/>
            <p:cNvSpPr/>
            <p:nvPr/>
          </p:nvSpPr>
          <p:spPr>
            <a:xfrm>
              <a:off x="8610480" y="3276720"/>
              <a:ext cx="3515040" cy="3564360"/>
            </a:xfrm>
            <a:custGeom>
              <a:avLst/>
              <a:gdLst>
                <a:gd name="textAreaLeft" fmla="*/ 0 w 3515040"/>
                <a:gd name="textAreaRight" fmla="*/ 3516120 w 3515040"/>
                <a:gd name="textAreaTop" fmla="*/ 0 h 3564360"/>
                <a:gd name="textAreaBottom" fmla="*/ 3565440 h 3564360"/>
              </a:gdLst>
              <a:ahLst/>
              <a:rect l="textAreaLeft" t="textAreaTop" r="textAreaRight" b="textAreaBottom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cap="rnd" w="9525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4572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Avenir Next LT Pro"/>
              </a:endParaRPr>
            </a:p>
          </p:txBody>
        </p:sp>
        <p:sp>
          <p:nvSpPr>
            <p:cNvPr id="395" name="Freeform: Shape 20"/>
            <p:cNvSpPr/>
            <p:nvPr/>
          </p:nvSpPr>
          <p:spPr>
            <a:xfrm>
              <a:off x="8861040" y="4186080"/>
              <a:ext cx="3264480" cy="2666880"/>
            </a:xfrm>
            <a:custGeom>
              <a:avLst/>
              <a:gdLst>
                <a:gd name="textAreaLeft" fmla="*/ 0 w 3264480"/>
                <a:gd name="textAreaRight" fmla="*/ 3265560 w 3264480"/>
                <a:gd name="textAreaTop" fmla="*/ 0 h 2666880"/>
                <a:gd name="textAreaBottom" fmla="*/ 2667960 h 2666880"/>
              </a:gdLst>
              <a:ahLst/>
              <a:rect l="textAreaLeft" t="textAreaTop" r="textAreaRight" b="textAreaBottom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cap="rnd" w="9525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4572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Avenir Next LT Pro"/>
              </a:endParaRPr>
            </a:p>
          </p:txBody>
        </p:sp>
        <p:sp>
          <p:nvSpPr>
            <p:cNvPr id="396" name="Freeform: Shape 21"/>
            <p:cNvSpPr/>
            <p:nvPr/>
          </p:nvSpPr>
          <p:spPr>
            <a:xfrm>
              <a:off x="11885040" y="6677640"/>
              <a:ext cx="253800" cy="176760"/>
            </a:xfrm>
            <a:custGeom>
              <a:avLst/>
              <a:gdLst>
                <a:gd name="textAreaLeft" fmla="*/ 0 w 253800"/>
                <a:gd name="textAreaRight" fmla="*/ 254880 w 253800"/>
                <a:gd name="textAreaTop" fmla="*/ 0 h 176760"/>
                <a:gd name="textAreaBottom" fmla="*/ 177840 h 176760"/>
              </a:gdLst>
              <a:ahLst/>
              <a:rect l="textAreaLeft" t="textAreaTop" r="textAreaRight" b="textAreaBottom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cap="rnd" w="9525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4572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Avenir Next LT Pro"/>
              </a:endParaRPr>
            </a:p>
          </p:txBody>
        </p:sp>
        <p:sp>
          <p:nvSpPr>
            <p:cNvPr id="397" name="Freeform: Shape 22"/>
            <p:cNvSpPr/>
            <p:nvPr/>
          </p:nvSpPr>
          <p:spPr>
            <a:xfrm>
              <a:off x="11531160" y="6516720"/>
              <a:ext cx="583200" cy="339480"/>
            </a:xfrm>
            <a:custGeom>
              <a:avLst/>
              <a:gdLst>
                <a:gd name="textAreaLeft" fmla="*/ 0 w 583200"/>
                <a:gd name="textAreaRight" fmla="*/ 584280 w 583200"/>
                <a:gd name="textAreaTop" fmla="*/ 0 h 339480"/>
                <a:gd name="textAreaBottom" fmla="*/ 340560 h 339480"/>
              </a:gdLst>
              <a:ahLst/>
              <a:rect l="textAreaLeft" t="textAreaTop" r="textAreaRight" b="textAreaBottom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cap="rnd" w="9525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4572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Avenir Next LT Pro"/>
              </a:endParaRPr>
            </a:p>
          </p:txBody>
        </p:sp>
        <p:sp>
          <p:nvSpPr>
            <p:cNvPr id="398" name="Freeform: Shape 23"/>
            <p:cNvSpPr/>
            <p:nvPr/>
          </p:nvSpPr>
          <p:spPr>
            <a:xfrm>
              <a:off x="9536400" y="5460480"/>
              <a:ext cx="2589120" cy="1379520"/>
            </a:xfrm>
            <a:custGeom>
              <a:avLst/>
              <a:gdLst>
                <a:gd name="textAreaLeft" fmla="*/ 0 w 2589120"/>
                <a:gd name="textAreaRight" fmla="*/ 2590200 w 2589120"/>
                <a:gd name="textAreaTop" fmla="*/ 0 h 1379520"/>
                <a:gd name="textAreaBottom" fmla="*/ 1380600 h 1379520"/>
              </a:gdLst>
              <a:ahLst/>
              <a:rect l="textAreaLeft" t="textAreaTop" r="textAreaRight" b="textAreaBottom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cap="rnd" w="9525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4572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Avenir Next LT Pro"/>
              </a:endParaRPr>
            </a:p>
          </p:txBody>
        </p:sp>
        <p:sp>
          <p:nvSpPr>
            <p:cNvPr id="399" name="Freeform: Shape 24"/>
            <p:cNvSpPr/>
            <p:nvPr/>
          </p:nvSpPr>
          <p:spPr>
            <a:xfrm>
              <a:off x="9317160" y="5113080"/>
              <a:ext cx="2821320" cy="1743840"/>
            </a:xfrm>
            <a:custGeom>
              <a:avLst/>
              <a:gdLst>
                <a:gd name="textAreaLeft" fmla="*/ 0 w 2821320"/>
                <a:gd name="textAreaRight" fmla="*/ 2822400 w 2821320"/>
                <a:gd name="textAreaTop" fmla="*/ 0 h 1743840"/>
                <a:gd name="textAreaBottom" fmla="*/ 1744920 h 1743840"/>
              </a:gdLst>
              <a:ahLst/>
              <a:rect l="textAreaLeft" t="textAreaTop" r="textAreaRight" b="textAreaBottom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cap="rnd" w="9525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4572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Avenir Next LT Pro"/>
              </a:endParaRPr>
            </a:p>
          </p:txBody>
        </p:sp>
        <p:sp>
          <p:nvSpPr>
            <p:cNvPr id="400" name="Freeform: Shape 25"/>
            <p:cNvSpPr/>
            <p:nvPr/>
          </p:nvSpPr>
          <p:spPr>
            <a:xfrm>
              <a:off x="9136080" y="4664160"/>
              <a:ext cx="2989440" cy="2190240"/>
            </a:xfrm>
            <a:custGeom>
              <a:avLst/>
              <a:gdLst>
                <a:gd name="textAreaLeft" fmla="*/ 0 w 2989440"/>
                <a:gd name="textAreaRight" fmla="*/ 2990520 w 2989440"/>
                <a:gd name="textAreaTop" fmla="*/ 0 h 2190240"/>
                <a:gd name="textAreaBottom" fmla="*/ 2191320 h 2190240"/>
              </a:gdLst>
              <a:ahLst/>
              <a:rect l="textAreaLeft" t="textAreaTop" r="textAreaRight" b="textAreaBottom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cap="rnd" w="9525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4572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Avenir Next LT Pro"/>
              </a:endParaRPr>
            </a:p>
          </p:txBody>
        </p:sp>
      </p:grpSp>
      <p:sp>
        <p:nvSpPr>
          <p:cNvPr id="40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0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03" name="PlaceHolder 3"/>
          <p:cNvSpPr>
            <a:spLocks noGrp="1"/>
          </p:cNvSpPr>
          <p:nvPr>
            <p:ph type="ftr" idx="46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04" name="PlaceHolder 4"/>
          <p:cNvSpPr>
            <a:spLocks noGrp="1"/>
          </p:cNvSpPr>
          <p:nvPr>
            <p:ph type="sldNum" idx="47"/>
          </p:nvPr>
        </p:nvSpPr>
        <p:spPr>
          <a:xfrm>
            <a:off x="9906120" y="6356520"/>
            <a:ext cx="144684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900" spc="201" strike="noStrike" u="none" cap="all">
                <a:solidFill>
                  <a:schemeClr val="accent1"/>
                </a:solidFill>
                <a:uFillTx/>
                <a:latin typeface="Avenir Next LT Pro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048BDC80-532F-4769-92BB-6D26D695F58D}" type="slidenum">
              <a:rPr b="0" lang="en-US" sz="900" spc="201" strike="noStrike" u="none" cap="all">
                <a:solidFill>
                  <a:schemeClr val="accent1"/>
                </a:solidFill>
                <a:uFillTx/>
                <a:latin typeface="Avenir Next LT Pro"/>
              </a:rPr>
              <a:t>&lt;number&gt;</a:t>
            </a:fld>
            <a:endParaRPr b="0" lang="en-GB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05" name="PlaceHolder 5"/>
          <p:cNvSpPr>
            <a:spLocks noGrp="1"/>
          </p:cNvSpPr>
          <p:nvPr>
            <p:ph type="dt" idx="48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2"/>
  </p:sldLayoutIdLst>
</p:sldMaster>
</file>

<file path=ppt/slideMasters/slideMaster1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Rectangle 6"/>
          <p:cNvSpPr/>
          <p:nvPr/>
        </p:nvSpPr>
        <p:spPr>
          <a:xfrm>
            <a:off x="0" y="0"/>
            <a:ext cx="12187800" cy="6856920"/>
          </a:xfrm>
          <a:prstGeom prst="rect">
            <a:avLst/>
          </a:prstGeom>
          <a:solidFill>
            <a:schemeClr val="bg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trike="noStrike" u="none">
              <a:solidFill>
                <a:schemeClr val="dk1">
                  <a:lumMod val="65000"/>
                  <a:lumOff val="35000"/>
                </a:schemeClr>
              </a:solidFill>
              <a:uFillTx/>
              <a:latin typeface="AvenirNext LT Pro Medium"/>
            </a:endParaRPr>
          </a:p>
        </p:txBody>
      </p:sp>
      <p:sp>
        <p:nvSpPr>
          <p:cNvPr id="409" name="Freeform: Shape 7"/>
          <p:cNvSpPr/>
          <p:nvPr/>
        </p:nvSpPr>
        <p:spPr>
          <a:xfrm rot="10800000">
            <a:off x="693720" y="-2160"/>
            <a:ext cx="1325160" cy="596520"/>
          </a:xfrm>
          <a:custGeom>
            <a:avLst/>
            <a:gdLst>
              <a:gd name="textAreaLeft" fmla="*/ 0 w 1325160"/>
              <a:gd name="textAreaRight" fmla="*/ 1326240 w 1325160"/>
              <a:gd name="textAreaTop" fmla="*/ 0 h 596520"/>
              <a:gd name="textAreaBottom" fmla="*/ 597600 h 596520"/>
            </a:gdLst>
            <a:ahLst/>
            <a:rect l="textAreaLeft" t="textAreaTop" r="textAreaRight" b="textAreaBottom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venir Next LT Pro"/>
            </a:endParaRPr>
          </a:p>
        </p:txBody>
      </p:sp>
      <p:sp>
        <p:nvSpPr>
          <p:cNvPr id="410" name="Freeform: Shape 8"/>
          <p:cNvSpPr/>
          <p:nvPr/>
        </p:nvSpPr>
        <p:spPr>
          <a:xfrm>
            <a:off x="10439280" y="6172200"/>
            <a:ext cx="1481040" cy="678240"/>
          </a:xfrm>
          <a:custGeom>
            <a:avLst/>
            <a:gdLst>
              <a:gd name="textAreaLeft" fmla="*/ 0 w 1481040"/>
              <a:gd name="textAreaRight" fmla="*/ 1482120 w 1481040"/>
              <a:gd name="textAreaTop" fmla="*/ 0 h 678240"/>
              <a:gd name="textAreaBottom" fmla="*/ 679320 h 678240"/>
            </a:gdLst>
            <a:ahLst/>
            <a:rect l="textAreaLeft" t="textAreaTop" r="textAreaRight" b="textAreaBottom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venir Next LT Pro"/>
            </a:endParaRPr>
          </a:p>
        </p:txBody>
      </p:sp>
      <p:sp>
        <p:nvSpPr>
          <p:cNvPr id="411" name="Freeform: Shape 9"/>
          <p:cNvSpPr/>
          <p:nvPr/>
        </p:nvSpPr>
        <p:spPr>
          <a:xfrm>
            <a:off x="7977240" y="5197320"/>
            <a:ext cx="4210560" cy="1659600"/>
          </a:xfrm>
          <a:custGeom>
            <a:avLst/>
            <a:gdLst>
              <a:gd name="textAreaLeft" fmla="*/ 0 w 4210560"/>
              <a:gd name="textAreaRight" fmla="*/ 4211640 w 4210560"/>
              <a:gd name="textAreaTop" fmla="*/ 0 h 1659600"/>
              <a:gd name="textAreaBottom" fmla="*/ 1660680 h 1659600"/>
            </a:gdLst>
            <a:ahLst/>
            <a:rect l="textAreaLeft" t="textAreaTop" r="textAreaRight" b="textAreaBottom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venir Next LT Pro"/>
            </a:endParaRPr>
          </a:p>
        </p:txBody>
      </p:sp>
      <p:grpSp>
        <p:nvGrpSpPr>
          <p:cNvPr id="412" name="Graphic 141"/>
          <p:cNvGrpSpPr/>
          <p:nvPr/>
        </p:nvGrpSpPr>
        <p:grpSpPr>
          <a:xfrm>
            <a:off x="10800" y="15120"/>
            <a:ext cx="2197800" cy="3330000"/>
            <a:chOff x="10800" y="15120"/>
            <a:chExt cx="2197800" cy="3330000"/>
          </a:xfrm>
        </p:grpSpPr>
        <p:sp>
          <p:nvSpPr>
            <p:cNvPr id="413" name="Freeform: Shape 11"/>
            <p:cNvSpPr/>
            <p:nvPr/>
          </p:nvSpPr>
          <p:spPr>
            <a:xfrm>
              <a:off x="19440" y="15120"/>
              <a:ext cx="2189160" cy="3330000"/>
            </a:xfrm>
            <a:custGeom>
              <a:avLst/>
              <a:gdLst>
                <a:gd name="textAreaLeft" fmla="*/ 0 w 2189160"/>
                <a:gd name="textAreaRight" fmla="*/ 2190240 w 2189160"/>
                <a:gd name="textAreaTop" fmla="*/ 0 h 3330000"/>
                <a:gd name="textAreaBottom" fmla="*/ 3331080 h 3330000"/>
              </a:gdLst>
              <a:ahLst/>
              <a:rect l="textAreaLeft" t="textAreaTop" r="textAreaRight" b="textAreaBottom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cap="rnd" w="9525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4572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Avenir Next LT Pro"/>
              </a:endParaRPr>
            </a:p>
          </p:txBody>
        </p:sp>
        <p:sp>
          <p:nvSpPr>
            <p:cNvPr id="414" name="Freeform: Shape 12"/>
            <p:cNvSpPr/>
            <p:nvPr/>
          </p:nvSpPr>
          <p:spPr>
            <a:xfrm>
              <a:off x="10800" y="15120"/>
              <a:ext cx="1977480" cy="3074040"/>
            </a:xfrm>
            <a:custGeom>
              <a:avLst/>
              <a:gdLst>
                <a:gd name="textAreaLeft" fmla="*/ 0 w 1977480"/>
                <a:gd name="textAreaRight" fmla="*/ 1978560 w 1977480"/>
                <a:gd name="textAreaTop" fmla="*/ 0 h 3074040"/>
                <a:gd name="textAreaBottom" fmla="*/ 3075120 h 3074040"/>
              </a:gdLst>
              <a:ahLst/>
              <a:rect l="textAreaLeft" t="textAreaTop" r="textAreaRight" b="textAreaBottom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cap="rnd" w="9525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4572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Avenir Next LT Pro"/>
              </a:endParaRPr>
            </a:p>
          </p:txBody>
        </p:sp>
        <p:sp>
          <p:nvSpPr>
            <p:cNvPr id="415" name="Freeform: Shape 13"/>
            <p:cNvSpPr/>
            <p:nvPr/>
          </p:nvSpPr>
          <p:spPr>
            <a:xfrm>
              <a:off x="25200" y="15120"/>
              <a:ext cx="1564920" cy="2736360"/>
            </a:xfrm>
            <a:custGeom>
              <a:avLst/>
              <a:gdLst>
                <a:gd name="textAreaLeft" fmla="*/ 0 w 1564920"/>
                <a:gd name="textAreaRight" fmla="*/ 1566000 w 1564920"/>
                <a:gd name="textAreaTop" fmla="*/ 0 h 2736360"/>
                <a:gd name="textAreaBottom" fmla="*/ 2737440 h 2736360"/>
              </a:gdLst>
              <a:ahLst/>
              <a:rect l="textAreaLeft" t="textAreaTop" r="textAreaRight" b="textAreaBottom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cap="rnd" w="9525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4572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Avenir Next LT Pro"/>
              </a:endParaRPr>
            </a:p>
          </p:txBody>
        </p:sp>
        <p:sp>
          <p:nvSpPr>
            <p:cNvPr id="416" name="Freeform: Shape 14"/>
            <p:cNvSpPr/>
            <p:nvPr/>
          </p:nvSpPr>
          <p:spPr>
            <a:xfrm>
              <a:off x="10800" y="15120"/>
              <a:ext cx="1367280" cy="2643840"/>
            </a:xfrm>
            <a:custGeom>
              <a:avLst/>
              <a:gdLst>
                <a:gd name="textAreaLeft" fmla="*/ 0 w 1367280"/>
                <a:gd name="textAreaRight" fmla="*/ 1368360 w 1367280"/>
                <a:gd name="textAreaTop" fmla="*/ 0 h 2643840"/>
                <a:gd name="textAreaBottom" fmla="*/ 2644920 h 2643840"/>
              </a:gdLst>
              <a:ahLst/>
              <a:rect l="textAreaLeft" t="textAreaTop" r="textAreaRight" b="textAreaBottom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cap="rnd" w="9525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4572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Avenir Next LT Pro"/>
              </a:endParaRPr>
            </a:p>
          </p:txBody>
        </p:sp>
        <p:sp>
          <p:nvSpPr>
            <p:cNvPr id="417" name="Freeform: Shape 15"/>
            <p:cNvSpPr/>
            <p:nvPr/>
          </p:nvSpPr>
          <p:spPr>
            <a:xfrm>
              <a:off x="18720" y="543960"/>
              <a:ext cx="493200" cy="1904400"/>
            </a:xfrm>
            <a:custGeom>
              <a:avLst/>
              <a:gdLst>
                <a:gd name="textAreaLeft" fmla="*/ 0 w 493200"/>
                <a:gd name="textAreaRight" fmla="*/ 494280 w 493200"/>
                <a:gd name="textAreaTop" fmla="*/ 0 h 1904400"/>
                <a:gd name="textAreaBottom" fmla="*/ 1905480 h 1904400"/>
              </a:gdLst>
              <a:ahLst/>
              <a:rect l="textAreaLeft" t="textAreaTop" r="textAreaRight" b="textAreaBottom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cap="rnd" w="9525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4572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Avenir Next LT Pro"/>
              </a:endParaRPr>
            </a:p>
          </p:txBody>
        </p:sp>
        <p:sp>
          <p:nvSpPr>
            <p:cNvPr id="418" name="Freeform: Shape 16"/>
            <p:cNvSpPr/>
            <p:nvPr/>
          </p:nvSpPr>
          <p:spPr>
            <a:xfrm>
              <a:off x="10800" y="672120"/>
              <a:ext cx="396000" cy="1689120"/>
            </a:xfrm>
            <a:custGeom>
              <a:avLst/>
              <a:gdLst>
                <a:gd name="textAreaLeft" fmla="*/ 0 w 396000"/>
                <a:gd name="textAreaRight" fmla="*/ 397080 w 396000"/>
                <a:gd name="textAreaTop" fmla="*/ 0 h 1689120"/>
                <a:gd name="textAreaBottom" fmla="*/ 1690200 h 1689120"/>
              </a:gdLst>
              <a:ahLst/>
              <a:rect l="textAreaLeft" t="textAreaTop" r="textAreaRight" b="textAreaBottom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cap="rnd" w="9525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4572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Avenir Next LT Pro"/>
              </a:endParaRPr>
            </a:p>
          </p:txBody>
        </p:sp>
        <p:sp>
          <p:nvSpPr>
            <p:cNvPr id="419" name="Freeform: Shape 17"/>
            <p:cNvSpPr/>
            <p:nvPr/>
          </p:nvSpPr>
          <p:spPr>
            <a:xfrm>
              <a:off x="23040" y="881280"/>
              <a:ext cx="257760" cy="1335600"/>
            </a:xfrm>
            <a:custGeom>
              <a:avLst/>
              <a:gdLst>
                <a:gd name="textAreaLeft" fmla="*/ 0 w 257760"/>
                <a:gd name="textAreaRight" fmla="*/ 258840 w 257760"/>
                <a:gd name="textAreaTop" fmla="*/ 0 h 1335600"/>
                <a:gd name="textAreaBottom" fmla="*/ 1336680 h 1335600"/>
              </a:gdLst>
              <a:ahLst/>
              <a:rect l="textAreaLeft" t="textAreaTop" r="textAreaRight" b="textAreaBottom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cap="rnd" w="9525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4572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Avenir Next LT Pro"/>
              </a:endParaRPr>
            </a:p>
          </p:txBody>
        </p:sp>
      </p:grpSp>
      <p:grpSp>
        <p:nvGrpSpPr>
          <p:cNvPr id="420" name="Graphic 157"/>
          <p:cNvGrpSpPr/>
          <p:nvPr/>
        </p:nvGrpSpPr>
        <p:grpSpPr>
          <a:xfrm>
            <a:off x="8610480" y="3276720"/>
            <a:ext cx="3528360" cy="3580200"/>
            <a:chOff x="8610480" y="3276720"/>
            <a:chExt cx="3528360" cy="3580200"/>
          </a:xfrm>
        </p:grpSpPr>
        <p:sp>
          <p:nvSpPr>
            <p:cNvPr id="421" name="Freeform: Shape 19"/>
            <p:cNvSpPr/>
            <p:nvPr/>
          </p:nvSpPr>
          <p:spPr>
            <a:xfrm>
              <a:off x="8610480" y="3276720"/>
              <a:ext cx="3515040" cy="3564360"/>
            </a:xfrm>
            <a:custGeom>
              <a:avLst/>
              <a:gdLst>
                <a:gd name="textAreaLeft" fmla="*/ 0 w 3515040"/>
                <a:gd name="textAreaRight" fmla="*/ 3516120 w 3515040"/>
                <a:gd name="textAreaTop" fmla="*/ 0 h 3564360"/>
                <a:gd name="textAreaBottom" fmla="*/ 3565440 h 3564360"/>
              </a:gdLst>
              <a:ahLst/>
              <a:rect l="textAreaLeft" t="textAreaTop" r="textAreaRight" b="textAreaBottom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cap="rnd" w="9525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4572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Avenir Next LT Pro"/>
              </a:endParaRPr>
            </a:p>
          </p:txBody>
        </p:sp>
        <p:sp>
          <p:nvSpPr>
            <p:cNvPr id="422" name="Freeform: Shape 20"/>
            <p:cNvSpPr/>
            <p:nvPr/>
          </p:nvSpPr>
          <p:spPr>
            <a:xfrm>
              <a:off x="8861040" y="4186080"/>
              <a:ext cx="3264480" cy="2666880"/>
            </a:xfrm>
            <a:custGeom>
              <a:avLst/>
              <a:gdLst>
                <a:gd name="textAreaLeft" fmla="*/ 0 w 3264480"/>
                <a:gd name="textAreaRight" fmla="*/ 3265560 w 3264480"/>
                <a:gd name="textAreaTop" fmla="*/ 0 h 2666880"/>
                <a:gd name="textAreaBottom" fmla="*/ 2667960 h 2666880"/>
              </a:gdLst>
              <a:ahLst/>
              <a:rect l="textAreaLeft" t="textAreaTop" r="textAreaRight" b="textAreaBottom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cap="rnd" w="9525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4572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Avenir Next LT Pro"/>
              </a:endParaRPr>
            </a:p>
          </p:txBody>
        </p:sp>
        <p:sp>
          <p:nvSpPr>
            <p:cNvPr id="423" name="Freeform: Shape 21"/>
            <p:cNvSpPr/>
            <p:nvPr/>
          </p:nvSpPr>
          <p:spPr>
            <a:xfrm>
              <a:off x="11885040" y="6677640"/>
              <a:ext cx="253800" cy="176760"/>
            </a:xfrm>
            <a:custGeom>
              <a:avLst/>
              <a:gdLst>
                <a:gd name="textAreaLeft" fmla="*/ 0 w 253800"/>
                <a:gd name="textAreaRight" fmla="*/ 254880 w 253800"/>
                <a:gd name="textAreaTop" fmla="*/ 0 h 176760"/>
                <a:gd name="textAreaBottom" fmla="*/ 177840 h 176760"/>
              </a:gdLst>
              <a:ahLst/>
              <a:rect l="textAreaLeft" t="textAreaTop" r="textAreaRight" b="textAreaBottom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cap="rnd" w="9525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4572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Avenir Next LT Pro"/>
              </a:endParaRPr>
            </a:p>
          </p:txBody>
        </p:sp>
        <p:sp>
          <p:nvSpPr>
            <p:cNvPr id="424" name="Freeform: Shape 22"/>
            <p:cNvSpPr/>
            <p:nvPr/>
          </p:nvSpPr>
          <p:spPr>
            <a:xfrm>
              <a:off x="11531160" y="6516720"/>
              <a:ext cx="583200" cy="339480"/>
            </a:xfrm>
            <a:custGeom>
              <a:avLst/>
              <a:gdLst>
                <a:gd name="textAreaLeft" fmla="*/ 0 w 583200"/>
                <a:gd name="textAreaRight" fmla="*/ 584280 w 583200"/>
                <a:gd name="textAreaTop" fmla="*/ 0 h 339480"/>
                <a:gd name="textAreaBottom" fmla="*/ 340560 h 339480"/>
              </a:gdLst>
              <a:ahLst/>
              <a:rect l="textAreaLeft" t="textAreaTop" r="textAreaRight" b="textAreaBottom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cap="rnd" w="9525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4572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Avenir Next LT Pro"/>
              </a:endParaRPr>
            </a:p>
          </p:txBody>
        </p:sp>
        <p:sp>
          <p:nvSpPr>
            <p:cNvPr id="425" name="Freeform: Shape 23"/>
            <p:cNvSpPr/>
            <p:nvPr/>
          </p:nvSpPr>
          <p:spPr>
            <a:xfrm>
              <a:off x="9536400" y="5460480"/>
              <a:ext cx="2589120" cy="1379520"/>
            </a:xfrm>
            <a:custGeom>
              <a:avLst/>
              <a:gdLst>
                <a:gd name="textAreaLeft" fmla="*/ 0 w 2589120"/>
                <a:gd name="textAreaRight" fmla="*/ 2590200 w 2589120"/>
                <a:gd name="textAreaTop" fmla="*/ 0 h 1379520"/>
                <a:gd name="textAreaBottom" fmla="*/ 1380600 h 1379520"/>
              </a:gdLst>
              <a:ahLst/>
              <a:rect l="textAreaLeft" t="textAreaTop" r="textAreaRight" b="textAreaBottom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cap="rnd" w="9525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4572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Avenir Next LT Pro"/>
              </a:endParaRPr>
            </a:p>
          </p:txBody>
        </p:sp>
        <p:sp>
          <p:nvSpPr>
            <p:cNvPr id="426" name="Freeform: Shape 24"/>
            <p:cNvSpPr/>
            <p:nvPr/>
          </p:nvSpPr>
          <p:spPr>
            <a:xfrm>
              <a:off x="9317160" y="5113080"/>
              <a:ext cx="2821320" cy="1743840"/>
            </a:xfrm>
            <a:custGeom>
              <a:avLst/>
              <a:gdLst>
                <a:gd name="textAreaLeft" fmla="*/ 0 w 2821320"/>
                <a:gd name="textAreaRight" fmla="*/ 2822400 w 2821320"/>
                <a:gd name="textAreaTop" fmla="*/ 0 h 1743840"/>
                <a:gd name="textAreaBottom" fmla="*/ 1744920 h 1743840"/>
              </a:gdLst>
              <a:ahLst/>
              <a:rect l="textAreaLeft" t="textAreaTop" r="textAreaRight" b="textAreaBottom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cap="rnd" w="9525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4572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Avenir Next LT Pro"/>
              </a:endParaRPr>
            </a:p>
          </p:txBody>
        </p:sp>
        <p:sp>
          <p:nvSpPr>
            <p:cNvPr id="427" name="Freeform: Shape 25"/>
            <p:cNvSpPr/>
            <p:nvPr/>
          </p:nvSpPr>
          <p:spPr>
            <a:xfrm>
              <a:off x="9136080" y="4664160"/>
              <a:ext cx="2989440" cy="2190240"/>
            </a:xfrm>
            <a:custGeom>
              <a:avLst/>
              <a:gdLst>
                <a:gd name="textAreaLeft" fmla="*/ 0 w 2989440"/>
                <a:gd name="textAreaRight" fmla="*/ 2990520 w 2989440"/>
                <a:gd name="textAreaTop" fmla="*/ 0 h 2190240"/>
                <a:gd name="textAreaBottom" fmla="*/ 2191320 h 2190240"/>
              </a:gdLst>
              <a:ahLst/>
              <a:rect l="textAreaLeft" t="textAreaTop" r="textAreaRight" b="textAreaBottom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cap="rnd" w="9525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4572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Avenir Next LT Pro"/>
              </a:endParaRPr>
            </a:p>
          </p:txBody>
        </p:sp>
      </p:grpSp>
      <p:sp>
        <p:nvSpPr>
          <p:cNvPr id="428" name="PlaceHolder 1"/>
          <p:cNvSpPr>
            <a:spLocks noGrp="1"/>
          </p:cNvSpPr>
          <p:nvPr>
            <p:ph type="ftr" idx="49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29" name="PlaceHolder 2"/>
          <p:cNvSpPr>
            <a:spLocks noGrp="1"/>
          </p:cNvSpPr>
          <p:nvPr>
            <p:ph type="sldNum" idx="50"/>
          </p:nvPr>
        </p:nvSpPr>
        <p:spPr>
          <a:xfrm>
            <a:off x="9906120" y="6356520"/>
            <a:ext cx="144684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900" spc="201" strike="noStrike" u="none" cap="all">
                <a:solidFill>
                  <a:schemeClr val="accent1"/>
                </a:solidFill>
                <a:uFillTx/>
                <a:latin typeface="Avenir Next LT Pro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3C934923-5E57-4BA8-A2FF-8881A1B30057}" type="slidenum">
              <a:rPr b="0" lang="en-US" sz="900" spc="201" strike="noStrike" u="none" cap="all">
                <a:solidFill>
                  <a:schemeClr val="accent1"/>
                </a:solidFill>
                <a:uFillTx/>
                <a:latin typeface="Avenir Next LT Pro"/>
              </a:rPr>
              <a:t>&lt;number&gt;</a:t>
            </a:fld>
            <a:endParaRPr b="0" lang="en-GB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30" name="PlaceHolder 3"/>
          <p:cNvSpPr>
            <a:spLocks noGrp="1"/>
          </p:cNvSpPr>
          <p:nvPr>
            <p:ph type="dt" idx="51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2"/>
  </p:sldLayoutIdLst>
</p:sldMaster>
</file>

<file path=ppt/slideMasters/slideMaster1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Rectangle 6"/>
          <p:cNvSpPr/>
          <p:nvPr/>
        </p:nvSpPr>
        <p:spPr>
          <a:xfrm>
            <a:off x="0" y="0"/>
            <a:ext cx="12187800" cy="6856920"/>
          </a:xfrm>
          <a:prstGeom prst="rect">
            <a:avLst/>
          </a:prstGeom>
          <a:solidFill>
            <a:schemeClr val="bg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trike="noStrike" u="none">
              <a:solidFill>
                <a:schemeClr val="dk1">
                  <a:lumMod val="65000"/>
                  <a:lumOff val="35000"/>
                </a:schemeClr>
              </a:solidFill>
              <a:uFillTx/>
              <a:latin typeface="AvenirNext LT Pro Medium"/>
            </a:endParaRPr>
          </a:p>
        </p:txBody>
      </p:sp>
      <p:sp>
        <p:nvSpPr>
          <p:cNvPr id="432" name="Freeform: Shape 7"/>
          <p:cNvSpPr/>
          <p:nvPr/>
        </p:nvSpPr>
        <p:spPr>
          <a:xfrm rot="10800000">
            <a:off x="693720" y="-2160"/>
            <a:ext cx="1325160" cy="596520"/>
          </a:xfrm>
          <a:custGeom>
            <a:avLst/>
            <a:gdLst>
              <a:gd name="textAreaLeft" fmla="*/ 0 w 1325160"/>
              <a:gd name="textAreaRight" fmla="*/ 1326240 w 1325160"/>
              <a:gd name="textAreaTop" fmla="*/ 0 h 596520"/>
              <a:gd name="textAreaBottom" fmla="*/ 597600 h 596520"/>
            </a:gdLst>
            <a:ahLst/>
            <a:rect l="textAreaLeft" t="textAreaTop" r="textAreaRight" b="textAreaBottom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venir Next LT Pro"/>
            </a:endParaRPr>
          </a:p>
        </p:txBody>
      </p:sp>
      <p:sp>
        <p:nvSpPr>
          <p:cNvPr id="433" name="Freeform: Shape 8"/>
          <p:cNvSpPr/>
          <p:nvPr/>
        </p:nvSpPr>
        <p:spPr>
          <a:xfrm>
            <a:off x="10439280" y="6172200"/>
            <a:ext cx="1481040" cy="678240"/>
          </a:xfrm>
          <a:custGeom>
            <a:avLst/>
            <a:gdLst>
              <a:gd name="textAreaLeft" fmla="*/ 0 w 1481040"/>
              <a:gd name="textAreaRight" fmla="*/ 1482120 w 1481040"/>
              <a:gd name="textAreaTop" fmla="*/ 0 h 678240"/>
              <a:gd name="textAreaBottom" fmla="*/ 679320 h 678240"/>
            </a:gdLst>
            <a:ahLst/>
            <a:rect l="textAreaLeft" t="textAreaTop" r="textAreaRight" b="textAreaBottom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venir Next LT Pro"/>
            </a:endParaRPr>
          </a:p>
        </p:txBody>
      </p:sp>
      <p:sp>
        <p:nvSpPr>
          <p:cNvPr id="434" name="Freeform: Shape 9"/>
          <p:cNvSpPr/>
          <p:nvPr/>
        </p:nvSpPr>
        <p:spPr>
          <a:xfrm>
            <a:off x="7977240" y="5197320"/>
            <a:ext cx="4210560" cy="1659600"/>
          </a:xfrm>
          <a:custGeom>
            <a:avLst/>
            <a:gdLst>
              <a:gd name="textAreaLeft" fmla="*/ 0 w 4210560"/>
              <a:gd name="textAreaRight" fmla="*/ 4211640 w 4210560"/>
              <a:gd name="textAreaTop" fmla="*/ 0 h 1659600"/>
              <a:gd name="textAreaBottom" fmla="*/ 1660680 h 1659600"/>
            </a:gdLst>
            <a:ahLst/>
            <a:rect l="textAreaLeft" t="textAreaTop" r="textAreaRight" b="textAreaBottom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venir Next LT Pro"/>
            </a:endParaRPr>
          </a:p>
        </p:txBody>
      </p:sp>
      <p:grpSp>
        <p:nvGrpSpPr>
          <p:cNvPr id="435" name="Graphic 141"/>
          <p:cNvGrpSpPr/>
          <p:nvPr/>
        </p:nvGrpSpPr>
        <p:grpSpPr>
          <a:xfrm>
            <a:off x="10800" y="15120"/>
            <a:ext cx="2197800" cy="3330000"/>
            <a:chOff x="10800" y="15120"/>
            <a:chExt cx="2197800" cy="3330000"/>
          </a:xfrm>
        </p:grpSpPr>
        <p:sp>
          <p:nvSpPr>
            <p:cNvPr id="436" name="Freeform: Shape 11"/>
            <p:cNvSpPr/>
            <p:nvPr/>
          </p:nvSpPr>
          <p:spPr>
            <a:xfrm>
              <a:off x="19440" y="15120"/>
              <a:ext cx="2189160" cy="3330000"/>
            </a:xfrm>
            <a:custGeom>
              <a:avLst/>
              <a:gdLst>
                <a:gd name="textAreaLeft" fmla="*/ 0 w 2189160"/>
                <a:gd name="textAreaRight" fmla="*/ 2190240 w 2189160"/>
                <a:gd name="textAreaTop" fmla="*/ 0 h 3330000"/>
                <a:gd name="textAreaBottom" fmla="*/ 3331080 h 3330000"/>
              </a:gdLst>
              <a:ahLst/>
              <a:rect l="textAreaLeft" t="textAreaTop" r="textAreaRight" b="textAreaBottom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cap="rnd" w="9525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4572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Avenir Next LT Pro"/>
              </a:endParaRPr>
            </a:p>
          </p:txBody>
        </p:sp>
        <p:sp>
          <p:nvSpPr>
            <p:cNvPr id="437" name="Freeform: Shape 12"/>
            <p:cNvSpPr/>
            <p:nvPr/>
          </p:nvSpPr>
          <p:spPr>
            <a:xfrm>
              <a:off x="10800" y="15120"/>
              <a:ext cx="1977480" cy="3074040"/>
            </a:xfrm>
            <a:custGeom>
              <a:avLst/>
              <a:gdLst>
                <a:gd name="textAreaLeft" fmla="*/ 0 w 1977480"/>
                <a:gd name="textAreaRight" fmla="*/ 1978560 w 1977480"/>
                <a:gd name="textAreaTop" fmla="*/ 0 h 3074040"/>
                <a:gd name="textAreaBottom" fmla="*/ 3075120 h 3074040"/>
              </a:gdLst>
              <a:ahLst/>
              <a:rect l="textAreaLeft" t="textAreaTop" r="textAreaRight" b="textAreaBottom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cap="rnd" w="9525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4572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Avenir Next LT Pro"/>
              </a:endParaRPr>
            </a:p>
          </p:txBody>
        </p:sp>
        <p:sp>
          <p:nvSpPr>
            <p:cNvPr id="438" name="Freeform: Shape 13"/>
            <p:cNvSpPr/>
            <p:nvPr/>
          </p:nvSpPr>
          <p:spPr>
            <a:xfrm>
              <a:off x="25200" y="15120"/>
              <a:ext cx="1564920" cy="2736360"/>
            </a:xfrm>
            <a:custGeom>
              <a:avLst/>
              <a:gdLst>
                <a:gd name="textAreaLeft" fmla="*/ 0 w 1564920"/>
                <a:gd name="textAreaRight" fmla="*/ 1566000 w 1564920"/>
                <a:gd name="textAreaTop" fmla="*/ 0 h 2736360"/>
                <a:gd name="textAreaBottom" fmla="*/ 2737440 h 2736360"/>
              </a:gdLst>
              <a:ahLst/>
              <a:rect l="textAreaLeft" t="textAreaTop" r="textAreaRight" b="textAreaBottom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cap="rnd" w="9525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4572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Avenir Next LT Pro"/>
              </a:endParaRPr>
            </a:p>
          </p:txBody>
        </p:sp>
        <p:sp>
          <p:nvSpPr>
            <p:cNvPr id="439" name="Freeform: Shape 14"/>
            <p:cNvSpPr/>
            <p:nvPr/>
          </p:nvSpPr>
          <p:spPr>
            <a:xfrm>
              <a:off x="10800" y="15120"/>
              <a:ext cx="1367280" cy="2643840"/>
            </a:xfrm>
            <a:custGeom>
              <a:avLst/>
              <a:gdLst>
                <a:gd name="textAreaLeft" fmla="*/ 0 w 1367280"/>
                <a:gd name="textAreaRight" fmla="*/ 1368360 w 1367280"/>
                <a:gd name="textAreaTop" fmla="*/ 0 h 2643840"/>
                <a:gd name="textAreaBottom" fmla="*/ 2644920 h 2643840"/>
              </a:gdLst>
              <a:ahLst/>
              <a:rect l="textAreaLeft" t="textAreaTop" r="textAreaRight" b="textAreaBottom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cap="rnd" w="9525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4572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Avenir Next LT Pro"/>
              </a:endParaRPr>
            </a:p>
          </p:txBody>
        </p:sp>
        <p:sp>
          <p:nvSpPr>
            <p:cNvPr id="440" name="Freeform: Shape 15"/>
            <p:cNvSpPr/>
            <p:nvPr/>
          </p:nvSpPr>
          <p:spPr>
            <a:xfrm>
              <a:off x="18720" y="543960"/>
              <a:ext cx="493200" cy="1904400"/>
            </a:xfrm>
            <a:custGeom>
              <a:avLst/>
              <a:gdLst>
                <a:gd name="textAreaLeft" fmla="*/ 0 w 493200"/>
                <a:gd name="textAreaRight" fmla="*/ 494280 w 493200"/>
                <a:gd name="textAreaTop" fmla="*/ 0 h 1904400"/>
                <a:gd name="textAreaBottom" fmla="*/ 1905480 h 1904400"/>
              </a:gdLst>
              <a:ahLst/>
              <a:rect l="textAreaLeft" t="textAreaTop" r="textAreaRight" b="textAreaBottom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cap="rnd" w="9525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4572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Avenir Next LT Pro"/>
              </a:endParaRPr>
            </a:p>
          </p:txBody>
        </p:sp>
        <p:sp>
          <p:nvSpPr>
            <p:cNvPr id="441" name="Freeform: Shape 16"/>
            <p:cNvSpPr/>
            <p:nvPr/>
          </p:nvSpPr>
          <p:spPr>
            <a:xfrm>
              <a:off x="10800" y="672120"/>
              <a:ext cx="396000" cy="1689120"/>
            </a:xfrm>
            <a:custGeom>
              <a:avLst/>
              <a:gdLst>
                <a:gd name="textAreaLeft" fmla="*/ 0 w 396000"/>
                <a:gd name="textAreaRight" fmla="*/ 397080 w 396000"/>
                <a:gd name="textAreaTop" fmla="*/ 0 h 1689120"/>
                <a:gd name="textAreaBottom" fmla="*/ 1690200 h 1689120"/>
              </a:gdLst>
              <a:ahLst/>
              <a:rect l="textAreaLeft" t="textAreaTop" r="textAreaRight" b="textAreaBottom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cap="rnd" w="9525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4572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Avenir Next LT Pro"/>
              </a:endParaRPr>
            </a:p>
          </p:txBody>
        </p:sp>
        <p:sp>
          <p:nvSpPr>
            <p:cNvPr id="442" name="Freeform: Shape 17"/>
            <p:cNvSpPr/>
            <p:nvPr/>
          </p:nvSpPr>
          <p:spPr>
            <a:xfrm>
              <a:off x="23040" y="881280"/>
              <a:ext cx="257760" cy="1335600"/>
            </a:xfrm>
            <a:custGeom>
              <a:avLst/>
              <a:gdLst>
                <a:gd name="textAreaLeft" fmla="*/ 0 w 257760"/>
                <a:gd name="textAreaRight" fmla="*/ 258840 w 257760"/>
                <a:gd name="textAreaTop" fmla="*/ 0 h 1335600"/>
                <a:gd name="textAreaBottom" fmla="*/ 1336680 h 1335600"/>
              </a:gdLst>
              <a:ahLst/>
              <a:rect l="textAreaLeft" t="textAreaTop" r="textAreaRight" b="textAreaBottom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cap="rnd" w="9525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4572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Avenir Next LT Pro"/>
              </a:endParaRPr>
            </a:p>
          </p:txBody>
        </p:sp>
      </p:grpSp>
      <p:grpSp>
        <p:nvGrpSpPr>
          <p:cNvPr id="443" name="Graphic 157"/>
          <p:cNvGrpSpPr/>
          <p:nvPr/>
        </p:nvGrpSpPr>
        <p:grpSpPr>
          <a:xfrm>
            <a:off x="8610480" y="3276720"/>
            <a:ext cx="3528360" cy="3580200"/>
            <a:chOff x="8610480" y="3276720"/>
            <a:chExt cx="3528360" cy="3580200"/>
          </a:xfrm>
        </p:grpSpPr>
        <p:sp>
          <p:nvSpPr>
            <p:cNvPr id="444" name="Freeform: Shape 19"/>
            <p:cNvSpPr/>
            <p:nvPr/>
          </p:nvSpPr>
          <p:spPr>
            <a:xfrm>
              <a:off x="8610480" y="3276720"/>
              <a:ext cx="3515040" cy="3564360"/>
            </a:xfrm>
            <a:custGeom>
              <a:avLst/>
              <a:gdLst>
                <a:gd name="textAreaLeft" fmla="*/ 0 w 3515040"/>
                <a:gd name="textAreaRight" fmla="*/ 3516120 w 3515040"/>
                <a:gd name="textAreaTop" fmla="*/ 0 h 3564360"/>
                <a:gd name="textAreaBottom" fmla="*/ 3565440 h 3564360"/>
              </a:gdLst>
              <a:ahLst/>
              <a:rect l="textAreaLeft" t="textAreaTop" r="textAreaRight" b="textAreaBottom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cap="rnd" w="9525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4572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Avenir Next LT Pro"/>
              </a:endParaRPr>
            </a:p>
          </p:txBody>
        </p:sp>
        <p:sp>
          <p:nvSpPr>
            <p:cNvPr id="445" name="Freeform: Shape 20"/>
            <p:cNvSpPr/>
            <p:nvPr/>
          </p:nvSpPr>
          <p:spPr>
            <a:xfrm>
              <a:off x="8861040" y="4186080"/>
              <a:ext cx="3264480" cy="2666880"/>
            </a:xfrm>
            <a:custGeom>
              <a:avLst/>
              <a:gdLst>
                <a:gd name="textAreaLeft" fmla="*/ 0 w 3264480"/>
                <a:gd name="textAreaRight" fmla="*/ 3265560 w 3264480"/>
                <a:gd name="textAreaTop" fmla="*/ 0 h 2666880"/>
                <a:gd name="textAreaBottom" fmla="*/ 2667960 h 2666880"/>
              </a:gdLst>
              <a:ahLst/>
              <a:rect l="textAreaLeft" t="textAreaTop" r="textAreaRight" b="textAreaBottom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cap="rnd" w="9525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4572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Avenir Next LT Pro"/>
              </a:endParaRPr>
            </a:p>
          </p:txBody>
        </p:sp>
        <p:sp>
          <p:nvSpPr>
            <p:cNvPr id="446" name="Freeform: Shape 21"/>
            <p:cNvSpPr/>
            <p:nvPr/>
          </p:nvSpPr>
          <p:spPr>
            <a:xfrm>
              <a:off x="11885040" y="6677640"/>
              <a:ext cx="253800" cy="176760"/>
            </a:xfrm>
            <a:custGeom>
              <a:avLst/>
              <a:gdLst>
                <a:gd name="textAreaLeft" fmla="*/ 0 w 253800"/>
                <a:gd name="textAreaRight" fmla="*/ 254880 w 253800"/>
                <a:gd name="textAreaTop" fmla="*/ 0 h 176760"/>
                <a:gd name="textAreaBottom" fmla="*/ 177840 h 176760"/>
              </a:gdLst>
              <a:ahLst/>
              <a:rect l="textAreaLeft" t="textAreaTop" r="textAreaRight" b="textAreaBottom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cap="rnd" w="9525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4572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Avenir Next LT Pro"/>
              </a:endParaRPr>
            </a:p>
          </p:txBody>
        </p:sp>
        <p:sp>
          <p:nvSpPr>
            <p:cNvPr id="447" name="Freeform: Shape 22"/>
            <p:cNvSpPr/>
            <p:nvPr/>
          </p:nvSpPr>
          <p:spPr>
            <a:xfrm>
              <a:off x="11531160" y="6516720"/>
              <a:ext cx="583200" cy="339480"/>
            </a:xfrm>
            <a:custGeom>
              <a:avLst/>
              <a:gdLst>
                <a:gd name="textAreaLeft" fmla="*/ 0 w 583200"/>
                <a:gd name="textAreaRight" fmla="*/ 584280 w 583200"/>
                <a:gd name="textAreaTop" fmla="*/ 0 h 339480"/>
                <a:gd name="textAreaBottom" fmla="*/ 340560 h 339480"/>
              </a:gdLst>
              <a:ahLst/>
              <a:rect l="textAreaLeft" t="textAreaTop" r="textAreaRight" b="textAreaBottom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cap="rnd" w="9525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4572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Avenir Next LT Pro"/>
              </a:endParaRPr>
            </a:p>
          </p:txBody>
        </p:sp>
        <p:sp>
          <p:nvSpPr>
            <p:cNvPr id="448" name="Freeform: Shape 23"/>
            <p:cNvSpPr/>
            <p:nvPr/>
          </p:nvSpPr>
          <p:spPr>
            <a:xfrm>
              <a:off x="9536400" y="5460480"/>
              <a:ext cx="2589120" cy="1379520"/>
            </a:xfrm>
            <a:custGeom>
              <a:avLst/>
              <a:gdLst>
                <a:gd name="textAreaLeft" fmla="*/ 0 w 2589120"/>
                <a:gd name="textAreaRight" fmla="*/ 2590200 w 2589120"/>
                <a:gd name="textAreaTop" fmla="*/ 0 h 1379520"/>
                <a:gd name="textAreaBottom" fmla="*/ 1380600 h 1379520"/>
              </a:gdLst>
              <a:ahLst/>
              <a:rect l="textAreaLeft" t="textAreaTop" r="textAreaRight" b="textAreaBottom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cap="rnd" w="9525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4572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Avenir Next LT Pro"/>
              </a:endParaRPr>
            </a:p>
          </p:txBody>
        </p:sp>
        <p:sp>
          <p:nvSpPr>
            <p:cNvPr id="449" name="Freeform: Shape 24"/>
            <p:cNvSpPr/>
            <p:nvPr/>
          </p:nvSpPr>
          <p:spPr>
            <a:xfrm>
              <a:off x="9317160" y="5113080"/>
              <a:ext cx="2821320" cy="1743840"/>
            </a:xfrm>
            <a:custGeom>
              <a:avLst/>
              <a:gdLst>
                <a:gd name="textAreaLeft" fmla="*/ 0 w 2821320"/>
                <a:gd name="textAreaRight" fmla="*/ 2822400 w 2821320"/>
                <a:gd name="textAreaTop" fmla="*/ 0 h 1743840"/>
                <a:gd name="textAreaBottom" fmla="*/ 1744920 h 1743840"/>
              </a:gdLst>
              <a:ahLst/>
              <a:rect l="textAreaLeft" t="textAreaTop" r="textAreaRight" b="textAreaBottom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cap="rnd" w="9525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4572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Avenir Next LT Pro"/>
              </a:endParaRPr>
            </a:p>
          </p:txBody>
        </p:sp>
        <p:sp>
          <p:nvSpPr>
            <p:cNvPr id="450" name="Freeform: Shape 25"/>
            <p:cNvSpPr/>
            <p:nvPr/>
          </p:nvSpPr>
          <p:spPr>
            <a:xfrm>
              <a:off x="9136080" y="4664160"/>
              <a:ext cx="2989440" cy="2190240"/>
            </a:xfrm>
            <a:custGeom>
              <a:avLst/>
              <a:gdLst>
                <a:gd name="textAreaLeft" fmla="*/ 0 w 2989440"/>
                <a:gd name="textAreaRight" fmla="*/ 2990520 w 2989440"/>
                <a:gd name="textAreaTop" fmla="*/ 0 h 2190240"/>
                <a:gd name="textAreaBottom" fmla="*/ 2191320 h 2190240"/>
              </a:gdLst>
              <a:ahLst/>
              <a:rect l="textAreaLeft" t="textAreaTop" r="textAreaRight" b="textAreaBottom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cap="rnd" w="9525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4572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Avenir Next LT Pro"/>
              </a:endParaRPr>
            </a:p>
          </p:txBody>
        </p:sp>
      </p:grpSp>
      <p:sp>
        <p:nvSpPr>
          <p:cNvPr id="45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5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0720" cy="435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5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0720" cy="435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54" name="PlaceHolder 4"/>
          <p:cNvSpPr>
            <a:spLocks noGrp="1"/>
          </p:cNvSpPr>
          <p:nvPr>
            <p:ph type="ftr" idx="52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55" name="PlaceHolder 5"/>
          <p:cNvSpPr>
            <a:spLocks noGrp="1"/>
          </p:cNvSpPr>
          <p:nvPr>
            <p:ph type="sldNum" idx="53"/>
          </p:nvPr>
        </p:nvSpPr>
        <p:spPr>
          <a:xfrm>
            <a:off x="9906120" y="6356520"/>
            <a:ext cx="144684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900" spc="201" strike="noStrike" u="none" cap="all">
                <a:solidFill>
                  <a:schemeClr val="accent1"/>
                </a:solidFill>
                <a:uFillTx/>
                <a:latin typeface="Avenir Next LT Pro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B8542B0A-DCBF-40D1-BEAE-CF9FC4B113CE}" type="slidenum">
              <a:rPr b="0" lang="en-US" sz="900" spc="201" strike="noStrike" u="none" cap="all">
                <a:solidFill>
                  <a:schemeClr val="accent1"/>
                </a:solidFill>
                <a:uFillTx/>
                <a:latin typeface="Avenir Next LT Pro"/>
              </a:rPr>
              <a:t>&lt;number&gt;</a:t>
            </a:fld>
            <a:endParaRPr b="0" lang="en-GB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56" name="PlaceHolder 6"/>
          <p:cNvSpPr>
            <a:spLocks noGrp="1"/>
          </p:cNvSpPr>
          <p:nvPr>
            <p:ph type="dt" idx="54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2"/>
  </p:sldLayoutIdLst>
</p:sldMaster>
</file>

<file path=ppt/slideMasters/slideMaster1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Rectangle 6"/>
          <p:cNvSpPr/>
          <p:nvPr/>
        </p:nvSpPr>
        <p:spPr>
          <a:xfrm>
            <a:off x="0" y="0"/>
            <a:ext cx="12187800" cy="6856920"/>
          </a:xfrm>
          <a:prstGeom prst="rect">
            <a:avLst/>
          </a:prstGeom>
          <a:solidFill>
            <a:schemeClr val="bg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trike="noStrike" u="none">
              <a:solidFill>
                <a:schemeClr val="dk1">
                  <a:lumMod val="65000"/>
                  <a:lumOff val="35000"/>
                </a:schemeClr>
              </a:solidFill>
              <a:uFillTx/>
              <a:latin typeface="AvenirNext LT Pro Medium"/>
            </a:endParaRPr>
          </a:p>
        </p:txBody>
      </p:sp>
      <p:sp>
        <p:nvSpPr>
          <p:cNvPr id="461" name="Freeform: Shape 7"/>
          <p:cNvSpPr/>
          <p:nvPr/>
        </p:nvSpPr>
        <p:spPr>
          <a:xfrm rot="10800000">
            <a:off x="693720" y="-2160"/>
            <a:ext cx="1325160" cy="596520"/>
          </a:xfrm>
          <a:custGeom>
            <a:avLst/>
            <a:gdLst>
              <a:gd name="textAreaLeft" fmla="*/ 0 w 1325160"/>
              <a:gd name="textAreaRight" fmla="*/ 1326240 w 1325160"/>
              <a:gd name="textAreaTop" fmla="*/ 0 h 596520"/>
              <a:gd name="textAreaBottom" fmla="*/ 597600 h 596520"/>
            </a:gdLst>
            <a:ahLst/>
            <a:rect l="textAreaLeft" t="textAreaTop" r="textAreaRight" b="textAreaBottom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venir Next LT Pro"/>
            </a:endParaRPr>
          </a:p>
        </p:txBody>
      </p:sp>
      <p:sp>
        <p:nvSpPr>
          <p:cNvPr id="462" name="Freeform: Shape 8"/>
          <p:cNvSpPr/>
          <p:nvPr/>
        </p:nvSpPr>
        <p:spPr>
          <a:xfrm>
            <a:off x="10439280" y="6172200"/>
            <a:ext cx="1481040" cy="678240"/>
          </a:xfrm>
          <a:custGeom>
            <a:avLst/>
            <a:gdLst>
              <a:gd name="textAreaLeft" fmla="*/ 0 w 1481040"/>
              <a:gd name="textAreaRight" fmla="*/ 1482120 w 1481040"/>
              <a:gd name="textAreaTop" fmla="*/ 0 h 678240"/>
              <a:gd name="textAreaBottom" fmla="*/ 679320 h 678240"/>
            </a:gdLst>
            <a:ahLst/>
            <a:rect l="textAreaLeft" t="textAreaTop" r="textAreaRight" b="textAreaBottom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venir Next LT Pro"/>
            </a:endParaRPr>
          </a:p>
        </p:txBody>
      </p:sp>
      <p:sp>
        <p:nvSpPr>
          <p:cNvPr id="463" name="Freeform: Shape 9"/>
          <p:cNvSpPr/>
          <p:nvPr/>
        </p:nvSpPr>
        <p:spPr>
          <a:xfrm>
            <a:off x="7977240" y="5197320"/>
            <a:ext cx="4210560" cy="1659600"/>
          </a:xfrm>
          <a:custGeom>
            <a:avLst/>
            <a:gdLst>
              <a:gd name="textAreaLeft" fmla="*/ 0 w 4210560"/>
              <a:gd name="textAreaRight" fmla="*/ 4211640 w 4210560"/>
              <a:gd name="textAreaTop" fmla="*/ 0 h 1659600"/>
              <a:gd name="textAreaBottom" fmla="*/ 1660680 h 1659600"/>
            </a:gdLst>
            <a:ahLst/>
            <a:rect l="textAreaLeft" t="textAreaTop" r="textAreaRight" b="textAreaBottom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venir Next LT Pro"/>
            </a:endParaRPr>
          </a:p>
        </p:txBody>
      </p:sp>
      <p:grpSp>
        <p:nvGrpSpPr>
          <p:cNvPr id="464" name="Graphic 141"/>
          <p:cNvGrpSpPr/>
          <p:nvPr/>
        </p:nvGrpSpPr>
        <p:grpSpPr>
          <a:xfrm>
            <a:off x="10800" y="15120"/>
            <a:ext cx="2197800" cy="3330000"/>
            <a:chOff x="10800" y="15120"/>
            <a:chExt cx="2197800" cy="3330000"/>
          </a:xfrm>
        </p:grpSpPr>
        <p:sp>
          <p:nvSpPr>
            <p:cNvPr id="465" name="Freeform: Shape 11"/>
            <p:cNvSpPr/>
            <p:nvPr/>
          </p:nvSpPr>
          <p:spPr>
            <a:xfrm>
              <a:off x="19440" y="15120"/>
              <a:ext cx="2189160" cy="3330000"/>
            </a:xfrm>
            <a:custGeom>
              <a:avLst/>
              <a:gdLst>
                <a:gd name="textAreaLeft" fmla="*/ 0 w 2189160"/>
                <a:gd name="textAreaRight" fmla="*/ 2190240 w 2189160"/>
                <a:gd name="textAreaTop" fmla="*/ 0 h 3330000"/>
                <a:gd name="textAreaBottom" fmla="*/ 3331080 h 3330000"/>
              </a:gdLst>
              <a:ahLst/>
              <a:rect l="textAreaLeft" t="textAreaTop" r="textAreaRight" b="textAreaBottom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cap="rnd" w="9525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4572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Avenir Next LT Pro"/>
              </a:endParaRPr>
            </a:p>
          </p:txBody>
        </p:sp>
        <p:sp>
          <p:nvSpPr>
            <p:cNvPr id="466" name="Freeform: Shape 12"/>
            <p:cNvSpPr/>
            <p:nvPr/>
          </p:nvSpPr>
          <p:spPr>
            <a:xfrm>
              <a:off x="10800" y="15120"/>
              <a:ext cx="1977480" cy="3074040"/>
            </a:xfrm>
            <a:custGeom>
              <a:avLst/>
              <a:gdLst>
                <a:gd name="textAreaLeft" fmla="*/ 0 w 1977480"/>
                <a:gd name="textAreaRight" fmla="*/ 1978560 w 1977480"/>
                <a:gd name="textAreaTop" fmla="*/ 0 h 3074040"/>
                <a:gd name="textAreaBottom" fmla="*/ 3075120 h 3074040"/>
              </a:gdLst>
              <a:ahLst/>
              <a:rect l="textAreaLeft" t="textAreaTop" r="textAreaRight" b="textAreaBottom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cap="rnd" w="9525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4572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Avenir Next LT Pro"/>
              </a:endParaRPr>
            </a:p>
          </p:txBody>
        </p:sp>
        <p:sp>
          <p:nvSpPr>
            <p:cNvPr id="467" name="Freeform: Shape 13"/>
            <p:cNvSpPr/>
            <p:nvPr/>
          </p:nvSpPr>
          <p:spPr>
            <a:xfrm>
              <a:off x="25200" y="15120"/>
              <a:ext cx="1564920" cy="2736360"/>
            </a:xfrm>
            <a:custGeom>
              <a:avLst/>
              <a:gdLst>
                <a:gd name="textAreaLeft" fmla="*/ 0 w 1564920"/>
                <a:gd name="textAreaRight" fmla="*/ 1566000 w 1564920"/>
                <a:gd name="textAreaTop" fmla="*/ 0 h 2736360"/>
                <a:gd name="textAreaBottom" fmla="*/ 2737440 h 2736360"/>
              </a:gdLst>
              <a:ahLst/>
              <a:rect l="textAreaLeft" t="textAreaTop" r="textAreaRight" b="textAreaBottom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cap="rnd" w="9525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4572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Avenir Next LT Pro"/>
              </a:endParaRPr>
            </a:p>
          </p:txBody>
        </p:sp>
        <p:sp>
          <p:nvSpPr>
            <p:cNvPr id="468" name="Freeform: Shape 14"/>
            <p:cNvSpPr/>
            <p:nvPr/>
          </p:nvSpPr>
          <p:spPr>
            <a:xfrm>
              <a:off x="10800" y="15120"/>
              <a:ext cx="1367280" cy="2643840"/>
            </a:xfrm>
            <a:custGeom>
              <a:avLst/>
              <a:gdLst>
                <a:gd name="textAreaLeft" fmla="*/ 0 w 1367280"/>
                <a:gd name="textAreaRight" fmla="*/ 1368360 w 1367280"/>
                <a:gd name="textAreaTop" fmla="*/ 0 h 2643840"/>
                <a:gd name="textAreaBottom" fmla="*/ 2644920 h 2643840"/>
              </a:gdLst>
              <a:ahLst/>
              <a:rect l="textAreaLeft" t="textAreaTop" r="textAreaRight" b="textAreaBottom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cap="rnd" w="9525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4572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Avenir Next LT Pro"/>
              </a:endParaRPr>
            </a:p>
          </p:txBody>
        </p:sp>
        <p:sp>
          <p:nvSpPr>
            <p:cNvPr id="469" name="Freeform: Shape 15"/>
            <p:cNvSpPr/>
            <p:nvPr/>
          </p:nvSpPr>
          <p:spPr>
            <a:xfrm>
              <a:off x="18720" y="543960"/>
              <a:ext cx="493200" cy="1904400"/>
            </a:xfrm>
            <a:custGeom>
              <a:avLst/>
              <a:gdLst>
                <a:gd name="textAreaLeft" fmla="*/ 0 w 493200"/>
                <a:gd name="textAreaRight" fmla="*/ 494280 w 493200"/>
                <a:gd name="textAreaTop" fmla="*/ 0 h 1904400"/>
                <a:gd name="textAreaBottom" fmla="*/ 1905480 h 1904400"/>
              </a:gdLst>
              <a:ahLst/>
              <a:rect l="textAreaLeft" t="textAreaTop" r="textAreaRight" b="textAreaBottom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cap="rnd" w="9525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4572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Avenir Next LT Pro"/>
              </a:endParaRPr>
            </a:p>
          </p:txBody>
        </p:sp>
        <p:sp>
          <p:nvSpPr>
            <p:cNvPr id="470" name="Freeform: Shape 16"/>
            <p:cNvSpPr/>
            <p:nvPr/>
          </p:nvSpPr>
          <p:spPr>
            <a:xfrm>
              <a:off x="10800" y="672120"/>
              <a:ext cx="396000" cy="1689120"/>
            </a:xfrm>
            <a:custGeom>
              <a:avLst/>
              <a:gdLst>
                <a:gd name="textAreaLeft" fmla="*/ 0 w 396000"/>
                <a:gd name="textAreaRight" fmla="*/ 397080 w 396000"/>
                <a:gd name="textAreaTop" fmla="*/ 0 h 1689120"/>
                <a:gd name="textAreaBottom" fmla="*/ 1690200 h 1689120"/>
              </a:gdLst>
              <a:ahLst/>
              <a:rect l="textAreaLeft" t="textAreaTop" r="textAreaRight" b="textAreaBottom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cap="rnd" w="9525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4572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Avenir Next LT Pro"/>
              </a:endParaRPr>
            </a:p>
          </p:txBody>
        </p:sp>
        <p:sp>
          <p:nvSpPr>
            <p:cNvPr id="471" name="Freeform: Shape 17"/>
            <p:cNvSpPr/>
            <p:nvPr/>
          </p:nvSpPr>
          <p:spPr>
            <a:xfrm>
              <a:off x="23040" y="881280"/>
              <a:ext cx="257760" cy="1335600"/>
            </a:xfrm>
            <a:custGeom>
              <a:avLst/>
              <a:gdLst>
                <a:gd name="textAreaLeft" fmla="*/ 0 w 257760"/>
                <a:gd name="textAreaRight" fmla="*/ 258840 w 257760"/>
                <a:gd name="textAreaTop" fmla="*/ 0 h 1335600"/>
                <a:gd name="textAreaBottom" fmla="*/ 1336680 h 1335600"/>
              </a:gdLst>
              <a:ahLst/>
              <a:rect l="textAreaLeft" t="textAreaTop" r="textAreaRight" b="textAreaBottom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cap="rnd" w="9525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4572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Avenir Next LT Pro"/>
              </a:endParaRPr>
            </a:p>
          </p:txBody>
        </p:sp>
      </p:grpSp>
      <p:grpSp>
        <p:nvGrpSpPr>
          <p:cNvPr id="472" name="Graphic 157"/>
          <p:cNvGrpSpPr/>
          <p:nvPr/>
        </p:nvGrpSpPr>
        <p:grpSpPr>
          <a:xfrm>
            <a:off x="8610480" y="3276720"/>
            <a:ext cx="3528360" cy="3580200"/>
            <a:chOff x="8610480" y="3276720"/>
            <a:chExt cx="3528360" cy="3580200"/>
          </a:xfrm>
        </p:grpSpPr>
        <p:sp>
          <p:nvSpPr>
            <p:cNvPr id="473" name="Freeform: Shape 19"/>
            <p:cNvSpPr/>
            <p:nvPr/>
          </p:nvSpPr>
          <p:spPr>
            <a:xfrm>
              <a:off x="8610480" y="3276720"/>
              <a:ext cx="3515040" cy="3564360"/>
            </a:xfrm>
            <a:custGeom>
              <a:avLst/>
              <a:gdLst>
                <a:gd name="textAreaLeft" fmla="*/ 0 w 3515040"/>
                <a:gd name="textAreaRight" fmla="*/ 3516120 w 3515040"/>
                <a:gd name="textAreaTop" fmla="*/ 0 h 3564360"/>
                <a:gd name="textAreaBottom" fmla="*/ 3565440 h 3564360"/>
              </a:gdLst>
              <a:ahLst/>
              <a:rect l="textAreaLeft" t="textAreaTop" r="textAreaRight" b="textAreaBottom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cap="rnd" w="9525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4572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Avenir Next LT Pro"/>
              </a:endParaRPr>
            </a:p>
          </p:txBody>
        </p:sp>
        <p:sp>
          <p:nvSpPr>
            <p:cNvPr id="474" name="Freeform: Shape 20"/>
            <p:cNvSpPr/>
            <p:nvPr/>
          </p:nvSpPr>
          <p:spPr>
            <a:xfrm>
              <a:off x="8861040" y="4186080"/>
              <a:ext cx="3264480" cy="2666880"/>
            </a:xfrm>
            <a:custGeom>
              <a:avLst/>
              <a:gdLst>
                <a:gd name="textAreaLeft" fmla="*/ 0 w 3264480"/>
                <a:gd name="textAreaRight" fmla="*/ 3265560 w 3264480"/>
                <a:gd name="textAreaTop" fmla="*/ 0 h 2666880"/>
                <a:gd name="textAreaBottom" fmla="*/ 2667960 h 2666880"/>
              </a:gdLst>
              <a:ahLst/>
              <a:rect l="textAreaLeft" t="textAreaTop" r="textAreaRight" b="textAreaBottom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cap="rnd" w="9525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4572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Avenir Next LT Pro"/>
              </a:endParaRPr>
            </a:p>
          </p:txBody>
        </p:sp>
        <p:sp>
          <p:nvSpPr>
            <p:cNvPr id="475" name="Freeform: Shape 21"/>
            <p:cNvSpPr/>
            <p:nvPr/>
          </p:nvSpPr>
          <p:spPr>
            <a:xfrm>
              <a:off x="11885040" y="6677640"/>
              <a:ext cx="253800" cy="176760"/>
            </a:xfrm>
            <a:custGeom>
              <a:avLst/>
              <a:gdLst>
                <a:gd name="textAreaLeft" fmla="*/ 0 w 253800"/>
                <a:gd name="textAreaRight" fmla="*/ 254880 w 253800"/>
                <a:gd name="textAreaTop" fmla="*/ 0 h 176760"/>
                <a:gd name="textAreaBottom" fmla="*/ 177840 h 176760"/>
              </a:gdLst>
              <a:ahLst/>
              <a:rect l="textAreaLeft" t="textAreaTop" r="textAreaRight" b="textAreaBottom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cap="rnd" w="9525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4572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Avenir Next LT Pro"/>
              </a:endParaRPr>
            </a:p>
          </p:txBody>
        </p:sp>
        <p:sp>
          <p:nvSpPr>
            <p:cNvPr id="476" name="Freeform: Shape 22"/>
            <p:cNvSpPr/>
            <p:nvPr/>
          </p:nvSpPr>
          <p:spPr>
            <a:xfrm>
              <a:off x="11531160" y="6516720"/>
              <a:ext cx="583200" cy="339480"/>
            </a:xfrm>
            <a:custGeom>
              <a:avLst/>
              <a:gdLst>
                <a:gd name="textAreaLeft" fmla="*/ 0 w 583200"/>
                <a:gd name="textAreaRight" fmla="*/ 584280 w 583200"/>
                <a:gd name="textAreaTop" fmla="*/ 0 h 339480"/>
                <a:gd name="textAreaBottom" fmla="*/ 340560 h 339480"/>
              </a:gdLst>
              <a:ahLst/>
              <a:rect l="textAreaLeft" t="textAreaTop" r="textAreaRight" b="textAreaBottom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cap="rnd" w="9525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4572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Avenir Next LT Pro"/>
              </a:endParaRPr>
            </a:p>
          </p:txBody>
        </p:sp>
        <p:sp>
          <p:nvSpPr>
            <p:cNvPr id="477" name="Freeform: Shape 23"/>
            <p:cNvSpPr/>
            <p:nvPr/>
          </p:nvSpPr>
          <p:spPr>
            <a:xfrm>
              <a:off x="9536400" y="5460480"/>
              <a:ext cx="2589120" cy="1379520"/>
            </a:xfrm>
            <a:custGeom>
              <a:avLst/>
              <a:gdLst>
                <a:gd name="textAreaLeft" fmla="*/ 0 w 2589120"/>
                <a:gd name="textAreaRight" fmla="*/ 2590200 w 2589120"/>
                <a:gd name="textAreaTop" fmla="*/ 0 h 1379520"/>
                <a:gd name="textAreaBottom" fmla="*/ 1380600 h 1379520"/>
              </a:gdLst>
              <a:ahLst/>
              <a:rect l="textAreaLeft" t="textAreaTop" r="textAreaRight" b="textAreaBottom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cap="rnd" w="9525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4572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Avenir Next LT Pro"/>
              </a:endParaRPr>
            </a:p>
          </p:txBody>
        </p:sp>
        <p:sp>
          <p:nvSpPr>
            <p:cNvPr id="478" name="Freeform: Shape 24"/>
            <p:cNvSpPr/>
            <p:nvPr/>
          </p:nvSpPr>
          <p:spPr>
            <a:xfrm>
              <a:off x="9317160" y="5113080"/>
              <a:ext cx="2821320" cy="1743840"/>
            </a:xfrm>
            <a:custGeom>
              <a:avLst/>
              <a:gdLst>
                <a:gd name="textAreaLeft" fmla="*/ 0 w 2821320"/>
                <a:gd name="textAreaRight" fmla="*/ 2822400 w 2821320"/>
                <a:gd name="textAreaTop" fmla="*/ 0 h 1743840"/>
                <a:gd name="textAreaBottom" fmla="*/ 1744920 h 1743840"/>
              </a:gdLst>
              <a:ahLst/>
              <a:rect l="textAreaLeft" t="textAreaTop" r="textAreaRight" b="textAreaBottom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cap="rnd" w="9525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4572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Avenir Next LT Pro"/>
              </a:endParaRPr>
            </a:p>
          </p:txBody>
        </p:sp>
        <p:sp>
          <p:nvSpPr>
            <p:cNvPr id="479" name="Freeform: Shape 25"/>
            <p:cNvSpPr/>
            <p:nvPr/>
          </p:nvSpPr>
          <p:spPr>
            <a:xfrm>
              <a:off x="9136080" y="4664160"/>
              <a:ext cx="2989440" cy="2190240"/>
            </a:xfrm>
            <a:custGeom>
              <a:avLst/>
              <a:gdLst>
                <a:gd name="textAreaLeft" fmla="*/ 0 w 2989440"/>
                <a:gd name="textAreaRight" fmla="*/ 2990520 w 2989440"/>
                <a:gd name="textAreaTop" fmla="*/ 0 h 2190240"/>
                <a:gd name="textAreaBottom" fmla="*/ 2191320 h 2190240"/>
              </a:gdLst>
              <a:ahLst/>
              <a:rect l="textAreaLeft" t="textAreaTop" r="textAreaRight" b="textAreaBottom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cap="rnd" w="9525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4572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Avenir Next LT Pro"/>
              </a:endParaRPr>
            </a:p>
          </p:txBody>
        </p:sp>
      </p:grpSp>
      <p:sp>
        <p:nvSpPr>
          <p:cNvPr id="480" name="PlaceHolder 1"/>
          <p:cNvSpPr>
            <a:spLocks noGrp="1"/>
          </p:cNvSpPr>
          <p:nvPr>
            <p:ph type="ftr" idx="55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81" name="PlaceHolder 2"/>
          <p:cNvSpPr>
            <a:spLocks noGrp="1"/>
          </p:cNvSpPr>
          <p:nvPr>
            <p:ph type="sldNum" idx="56"/>
          </p:nvPr>
        </p:nvSpPr>
        <p:spPr>
          <a:xfrm>
            <a:off x="9906120" y="6356520"/>
            <a:ext cx="144684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900" spc="201" strike="noStrike" u="none" cap="all">
                <a:solidFill>
                  <a:schemeClr val="accent1"/>
                </a:solidFill>
                <a:uFillTx/>
                <a:latin typeface="Avenir Next LT Pro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B7B9E696-FF8E-42D8-A773-51E355D20A7E}" type="slidenum">
              <a:rPr b="0" lang="en-US" sz="900" spc="201" strike="noStrike" u="none" cap="all">
                <a:solidFill>
                  <a:schemeClr val="accent1"/>
                </a:solidFill>
                <a:uFillTx/>
                <a:latin typeface="Avenir Next LT Pro"/>
              </a:rPr>
              <a:t>&lt;number&gt;</a:t>
            </a:fld>
            <a:endParaRPr b="0" lang="en-GB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82" name="PlaceHolder 3"/>
          <p:cNvSpPr>
            <a:spLocks noGrp="1"/>
          </p:cNvSpPr>
          <p:nvPr>
            <p:ph type="dt" idx="57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6"/>
          <p:cNvSpPr/>
          <p:nvPr/>
        </p:nvSpPr>
        <p:spPr>
          <a:xfrm>
            <a:off x="0" y="0"/>
            <a:ext cx="12187800" cy="6856920"/>
          </a:xfrm>
          <a:prstGeom prst="rect">
            <a:avLst/>
          </a:prstGeom>
          <a:solidFill>
            <a:schemeClr val="bg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trike="noStrike" u="none">
              <a:solidFill>
                <a:schemeClr val="dk1">
                  <a:lumMod val="65000"/>
                  <a:lumOff val="35000"/>
                </a:schemeClr>
              </a:solidFill>
              <a:uFillTx/>
              <a:latin typeface="AvenirNext LT Pro Medium"/>
            </a:endParaRPr>
          </a:p>
        </p:txBody>
      </p:sp>
      <p:sp>
        <p:nvSpPr>
          <p:cNvPr id="28" name="Freeform: Shape 7"/>
          <p:cNvSpPr/>
          <p:nvPr/>
        </p:nvSpPr>
        <p:spPr>
          <a:xfrm rot="10800000">
            <a:off x="693720" y="-2160"/>
            <a:ext cx="1325160" cy="596520"/>
          </a:xfrm>
          <a:custGeom>
            <a:avLst/>
            <a:gdLst>
              <a:gd name="textAreaLeft" fmla="*/ 0 w 1325160"/>
              <a:gd name="textAreaRight" fmla="*/ 1326240 w 1325160"/>
              <a:gd name="textAreaTop" fmla="*/ 0 h 596520"/>
              <a:gd name="textAreaBottom" fmla="*/ 597600 h 596520"/>
            </a:gdLst>
            <a:ahLst/>
            <a:rect l="textAreaLeft" t="textAreaTop" r="textAreaRight" b="textAreaBottom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venir Next LT Pro"/>
            </a:endParaRPr>
          </a:p>
        </p:txBody>
      </p:sp>
      <p:sp>
        <p:nvSpPr>
          <p:cNvPr id="29" name="Freeform: Shape 8"/>
          <p:cNvSpPr/>
          <p:nvPr/>
        </p:nvSpPr>
        <p:spPr>
          <a:xfrm>
            <a:off x="10439280" y="6172200"/>
            <a:ext cx="1481040" cy="678240"/>
          </a:xfrm>
          <a:custGeom>
            <a:avLst/>
            <a:gdLst>
              <a:gd name="textAreaLeft" fmla="*/ 0 w 1481040"/>
              <a:gd name="textAreaRight" fmla="*/ 1482120 w 1481040"/>
              <a:gd name="textAreaTop" fmla="*/ 0 h 678240"/>
              <a:gd name="textAreaBottom" fmla="*/ 679320 h 678240"/>
            </a:gdLst>
            <a:ahLst/>
            <a:rect l="textAreaLeft" t="textAreaTop" r="textAreaRight" b="textAreaBottom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venir Next LT Pro"/>
            </a:endParaRPr>
          </a:p>
        </p:txBody>
      </p:sp>
      <p:sp>
        <p:nvSpPr>
          <p:cNvPr id="30" name="Freeform: Shape 9"/>
          <p:cNvSpPr/>
          <p:nvPr/>
        </p:nvSpPr>
        <p:spPr>
          <a:xfrm>
            <a:off x="7977240" y="5197320"/>
            <a:ext cx="4210560" cy="1659600"/>
          </a:xfrm>
          <a:custGeom>
            <a:avLst/>
            <a:gdLst>
              <a:gd name="textAreaLeft" fmla="*/ 0 w 4210560"/>
              <a:gd name="textAreaRight" fmla="*/ 4211640 w 4210560"/>
              <a:gd name="textAreaTop" fmla="*/ 0 h 1659600"/>
              <a:gd name="textAreaBottom" fmla="*/ 1660680 h 1659600"/>
            </a:gdLst>
            <a:ahLst/>
            <a:rect l="textAreaLeft" t="textAreaTop" r="textAreaRight" b="textAreaBottom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venir Next LT Pro"/>
            </a:endParaRPr>
          </a:p>
        </p:txBody>
      </p:sp>
      <p:grpSp>
        <p:nvGrpSpPr>
          <p:cNvPr id="31" name="Graphic 141"/>
          <p:cNvGrpSpPr/>
          <p:nvPr/>
        </p:nvGrpSpPr>
        <p:grpSpPr>
          <a:xfrm>
            <a:off x="10800" y="15120"/>
            <a:ext cx="2197800" cy="3330000"/>
            <a:chOff x="10800" y="15120"/>
            <a:chExt cx="2197800" cy="3330000"/>
          </a:xfrm>
        </p:grpSpPr>
        <p:sp>
          <p:nvSpPr>
            <p:cNvPr id="32" name="Freeform: Shape 11"/>
            <p:cNvSpPr/>
            <p:nvPr/>
          </p:nvSpPr>
          <p:spPr>
            <a:xfrm>
              <a:off x="19440" y="15120"/>
              <a:ext cx="2189160" cy="3330000"/>
            </a:xfrm>
            <a:custGeom>
              <a:avLst/>
              <a:gdLst>
                <a:gd name="textAreaLeft" fmla="*/ 0 w 2189160"/>
                <a:gd name="textAreaRight" fmla="*/ 2190240 w 2189160"/>
                <a:gd name="textAreaTop" fmla="*/ 0 h 3330000"/>
                <a:gd name="textAreaBottom" fmla="*/ 3331080 h 3330000"/>
              </a:gdLst>
              <a:ahLst/>
              <a:rect l="textAreaLeft" t="textAreaTop" r="textAreaRight" b="textAreaBottom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cap="rnd" w="9525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4572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Avenir Next LT Pro"/>
              </a:endParaRPr>
            </a:p>
          </p:txBody>
        </p:sp>
        <p:sp>
          <p:nvSpPr>
            <p:cNvPr id="33" name="Freeform: Shape 12"/>
            <p:cNvSpPr/>
            <p:nvPr/>
          </p:nvSpPr>
          <p:spPr>
            <a:xfrm>
              <a:off x="10800" y="15120"/>
              <a:ext cx="1977480" cy="3074040"/>
            </a:xfrm>
            <a:custGeom>
              <a:avLst/>
              <a:gdLst>
                <a:gd name="textAreaLeft" fmla="*/ 0 w 1977480"/>
                <a:gd name="textAreaRight" fmla="*/ 1978560 w 1977480"/>
                <a:gd name="textAreaTop" fmla="*/ 0 h 3074040"/>
                <a:gd name="textAreaBottom" fmla="*/ 3075120 h 3074040"/>
              </a:gdLst>
              <a:ahLst/>
              <a:rect l="textAreaLeft" t="textAreaTop" r="textAreaRight" b="textAreaBottom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cap="rnd" w="9525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4572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Avenir Next LT Pro"/>
              </a:endParaRPr>
            </a:p>
          </p:txBody>
        </p:sp>
        <p:sp>
          <p:nvSpPr>
            <p:cNvPr id="34" name="Freeform: Shape 13"/>
            <p:cNvSpPr/>
            <p:nvPr/>
          </p:nvSpPr>
          <p:spPr>
            <a:xfrm>
              <a:off x="25200" y="15120"/>
              <a:ext cx="1564920" cy="2736360"/>
            </a:xfrm>
            <a:custGeom>
              <a:avLst/>
              <a:gdLst>
                <a:gd name="textAreaLeft" fmla="*/ 0 w 1564920"/>
                <a:gd name="textAreaRight" fmla="*/ 1566000 w 1564920"/>
                <a:gd name="textAreaTop" fmla="*/ 0 h 2736360"/>
                <a:gd name="textAreaBottom" fmla="*/ 2737440 h 2736360"/>
              </a:gdLst>
              <a:ahLst/>
              <a:rect l="textAreaLeft" t="textAreaTop" r="textAreaRight" b="textAreaBottom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cap="rnd" w="9525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4572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Avenir Next LT Pro"/>
              </a:endParaRPr>
            </a:p>
          </p:txBody>
        </p:sp>
        <p:sp>
          <p:nvSpPr>
            <p:cNvPr id="35" name="Freeform: Shape 14"/>
            <p:cNvSpPr/>
            <p:nvPr/>
          </p:nvSpPr>
          <p:spPr>
            <a:xfrm>
              <a:off x="10800" y="15120"/>
              <a:ext cx="1367280" cy="2643840"/>
            </a:xfrm>
            <a:custGeom>
              <a:avLst/>
              <a:gdLst>
                <a:gd name="textAreaLeft" fmla="*/ 0 w 1367280"/>
                <a:gd name="textAreaRight" fmla="*/ 1368360 w 1367280"/>
                <a:gd name="textAreaTop" fmla="*/ 0 h 2643840"/>
                <a:gd name="textAreaBottom" fmla="*/ 2644920 h 2643840"/>
              </a:gdLst>
              <a:ahLst/>
              <a:rect l="textAreaLeft" t="textAreaTop" r="textAreaRight" b="textAreaBottom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cap="rnd" w="9525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4572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Avenir Next LT Pro"/>
              </a:endParaRPr>
            </a:p>
          </p:txBody>
        </p:sp>
        <p:sp>
          <p:nvSpPr>
            <p:cNvPr id="36" name="Freeform: Shape 15"/>
            <p:cNvSpPr/>
            <p:nvPr/>
          </p:nvSpPr>
          <p:spPr>
            <a:xfrm>
              <a:off x="18720" y="543960"/>
              <a:ext cx="493200" cy="1904400"/>
            </a:xfrm>
            <a:custGeom>
              <a:avLst/>
              <a:gdLst>
                <a:gd name="textAreaLeft" fmla="*/ 0 w 493200"/>
                <a:gd name="textAreaRight" fmla="*/ 494280 w 493200"/>
                <a:gd name="textAreaTop" fmla="*/ 0 h 1904400"/>
                <a:gd name="textAreaBottom" fmla="*/ 1905480 h 1904400"/>
              </a:gdLst>
              <a:ahLst/>
              <a:rect l="textAreaLeft" t="textAreaTop" r="textAreaRight" b="textAreaBottom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cap="rnd" w="9525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4572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Avenir Next LT Pro"/>
              </a:endParaRPr>
            </a:p>
          </p:txBody>
        </p:sp>
        <p:sp>
          <p:nvSpPr>
            <p:cNvPr id="37" name="Freeform: Shape 16"/>
            <p:cNvSpPr/>
            <p:nvPr/>
          </p:nvSpPr>
          <p:spPr>
            <a:xfrm>
              <a:off x="10800" y="672120"/>
              <a:ext cx="396000" cy="1689120"/>
            </a:xfrm>
            <a:custGeom>
              <a:avLst/>
              <a:gdLst>
                <a:gd name="textAreaLeft" fmla="*/ 0 w 396000"/>
                <a:gd name="textAreaRight" fmla="*/ 397080 w 396000"/>
                <a:gd name="textAreaTop" fmla="*/ 0 h 1689120"/>
                <a:gd name="textAreaBottom" fmla="*/ 1690200 h 1689120"/>
              </a:gdLst>
              <a:ahLst/>
              <a:rect l="textAreaLeft" t="textAreaTop" r="textAreaRight" b="textAreaBottom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cap="rnd" w="9525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4572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Avenir Next LT Pro"/>
              </a:endParaRPr>
            </a:p>
          </p:txBody>
        </p:sp>
        <p:sp>
          <p:nvSpPr>
            <p:cNvPr id="38" name="Freeform: Shape 17"/>
            <p:cNvSpPr/>
            <p:nvPr/>
          </p:nvSpPr>
          <p:spPr>
            <a:xfrm>
              <a:off x="23040" y="881280"/>
              <a:ext cx="257760" cy="1335600"/>
            </a:xfrm>
            <a:custGeom>
              <a:avLst/>
              <a:gdLst>
                <a:gd name="textAreaLeft" fmla="*/ 0 w 257760"/>
                <a:gd name="textAreaRight" fmla="*/ 258840 w 257760"/>
                <a:gd name="textAreaTop" fmla="*/ 0 h 1335600"/>
                <a:gd name="textAreaBottom" fmla="*/ 1336680 h 1335600"/>
              </a:gdLst>
              <a:ahLst/>
              <a:rect l="textAreaLeft" t="textAreaTop" r="textAreaRight" b="textAreaBottom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cap="rnd" w="9525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4572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Avenir Next LT Pro"/>
              </a:endParaRPr>
            </a:p>
          </p:txBody>
        </p:sp>
      </p:grpSp>
      <p:grpSp>
        <p:nvGrpSpPr>
          <p:cNvPr id="39" name="Graphic 157"/>
          <p:cNvGrpSpPr/>
          <p:nvPr/>
        </p:nvGrpSpPr>
        <p:grpSpPr>
          <a:xfrm>
            <a:off x="8610480" y="3276720"/>
            <a:ext cx="3528360" cy="3580200"/>
            <a:chOff x="8610480" y="3276720"/>
            <a:chExt cx="3528360" cy="3580200"/>
          </a:xfrm>
        </p:grpSpPr>
        <p:sp>
          <p:nvSpPr>
            <p:cNvPr id="40" name="Freeform: Shape 19"/>
            <p:cNvSpPr/>
            <p:nvPr/>
          </p:nvSpPr>
          <p:spPr>
            <a:xfrm>
              <a:off x="8610480" y="3276720"/>
              <a:ext cx="3515040" cy="3564360"/>
            </a:xfrm>
            <a:custGeom>
              <a:avLst/>
              <a:gdLst>
                <a:gd name="textAreaLeft" fmla="*/ 0 w 3515040"/>
                <a:gd name="textAreaRight" fmla="*/ 3516120 w 3515040"/>
                <a:gd name="textAreaTop" fmla="*/ 0 h 3564360"/>
                <a:gd name="textAreaBottom" fmla="*/ 3565440 h 3564360"/>
              </a:gdLst>
              <a:ahLst/>
              <a:rect l="textAreaLeft" t="textAreaTop" r="textAreaRight" b="textAreaBottom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cap="rnd" w="9525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4572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Avenir Next LT Pro"/>
              </a:endParaRPr>
            </a:p>
          </p:txBody>
        </p:sp>
        <p:sp>
          <p:nvSpPr>
            <p:cNvPr id="41" name="Freeform: Shape 20"/>
            <p:cNvSpPr/>
            <p:nvPr/>
          </p:nvSpPr>
          <p:spPr>
            <a:xfrm>
              <a:off x="8861040" y="4186080"/>
              <a:ext cx="3264480" cy="2666880"/>
            </a:xfrm>
            <a:custGeom>
              <a:avLst/>
              <a:gdLst>
                <a:gd name="textAreaLeft" fmla="*/ 0 w 3264480"/>
                <a:gd name="textAreaRight" fmla="*/ 3265560 w 3264480"/>
                <a:gd name="textAreaTop" fmla="*/ 0 h 2666880"/>
                <a:gd name="textAreaBottom" fmla="*/ 2667960 h 2666880"/>
              </a:gdLst>
              <a:ahLst/>
              <a:rect l="textAreaLeft" t="textAreaTop" r="textAreaRight" b="textAreaBottom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cap="rnd" w="9525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4572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Avenir Next LT Pro"/>
              </a:endParaRPr>
            </a:p>
          </p:txBody>
        </p:sp>
        <p:sp>
          <p:nvSpPr>
            <p:cNvPr id="42" name="Freeform: Shape 21"/>
            <p:cNvSpPr/>
            <p:nvPr/>
          </p:nvSpPr>
          <p:spPr>
            <a:xfrm>
              <a:off x="11885040" y="6677640"/>
              <a:ext cx="253800" cy="176760"/>
            </a:xfrm>
            <a:custGeom>
              <a:avLst/>
              <a:gdLst>
                <a:gd name="textAreaLeft" fmla="*/ 0 w 253800"/>
                <a:gd name="textAreaRight" fmla="*/ 254880 w 253800"/>
                <a:gd name="textAreaTop" fmla="*/ 0 h 176760"/>
                <a:gd name="textAreaBottom" fmla="*/ 177840 h 176760"/>
              </a:gdLst>
              <a:ahLst/>
              <a:rect l="textAreaLeft" t="textAreaTop" r="textAreaRight" b="textAreaBottom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cap="rnd" w="9525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4572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Avenir Next LT Pro"/>
              </a:endParaRPr>
            </a:p>
          </p:txBody>
        </p:sp>
        <p:sp>
          <p:nvSpPr>
            <p:cNvPr id="43" name="Freeform: Shape 22"/>
            <p:cNvSpPr/>
            <p:nvPr/>
          </p:nvSpPr>
          <p:spPr>
            <a:xfrm>
              <a:off x="11531160" y="6516720"/>
              <a:ext cx="583200" cy="339480"/>
            </a:xfrm>
            <a:custGeom>
              <a:avLst/>
              <a:gdLst>
                <a:gd name="textAreaLeft" fmla="*/ 0 w 583200"/>
                <a:gd name="textAreaRight" fmla="*/ 584280 w 583200"/>
                <a:gd name="textAreaTop" fmla="*/ 0 h 339480"/>
                <a:gd name="textAreaBottom" fmla="*/ 340560 h 339480"/>
              </a:gdLst>
              <a:ahLst/>
              <a:rect l="textAreaLeft" t="textAreaTop" r="textAreaRight" b="textAreaBottom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cap="rnd" w="9525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4572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Avenir Next LT Pro"/>
              </a:endParaRPr>
            </a:p>
          </p:txBody>
        </p:sp>
        <p:sp>
          <p:nvSpPr>
            <p:cNvPr id="44" name="Freeform: Shape 23"/>
            <p:cNvSpPr/>
            <p:nvPr/>
          </p:nvSpPr>
          <p:spPr>
            <a:xfrm>
              <a:off x="9536400" y="5460480"/>
              <a:ext cx="2589120" cy="1379520"/>
            </a:xfrm>
            <a:custGeom>
              <a:avLst/>
              <a:gdLst>
                <a:gd name="textAreaLeft" fmla="*/ 0 w 2589120"/>
                <a:gd name="textAreaRight" fmla="*/ 2590200 w 2589120"/>
                <a:gd name="textAreaTop" fmla="*/ 0 h 1379520"/>
                <a:gd name="textAreaBottom" fmla="*/ 1380600 h 1379520"/>
              </a:gdLst>
              <a:ahLst/>
              <a:rect l="textAreaLeft" t="textAreaTop" r="textAreaRight" b="textAreaBottom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cap="rnd" w="9525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4572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Avenir Next LT Pro"/>
              </a:endParaRPr>
            </a:p>
          </p:txBody>
        </p:sp>
        <p:sp>
          <p:nvSpPr>
            <p:cNvPr id="45" name="Freeform: Shape 24"/>
            <p:cNvSpPr/>
            <p:nvPr/>
          </p:nvSpPr>
          <p:spPr>
            <a:xfrm>
              <a:off x="9317160" y="5113080"/>
              <a:ext cx="2821320" cy="1743840"/>
            </a:xfrm>
            <a:custGeom>
              <a:avLst/>
              <a:gdLst>
                <a:gd name="textAreaLeft" fmla="*/ 0 w 2821320"/>
                <a:gd name="textAreaRight" fmla="*/ 2822400 w 2821320"/>
                <a:gd name="textAreaTop" fmla="*/ 0 h 1743840"/>
                <a:gd name="textAreaBottom" fmla="*/ 1744920 h 1743840"/>
              </a:gdLst>
              <a:ahLst/>
              <a:rect l="textAreaLeft" t="textAreaTop" r="textAreaRight" b="textAreaBottom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cap="rnd" w="9525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4572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Avenir Next LT Pro"/>
              </a:endParaRPr>
            </a:p>
          </p:txBody>
        </p:sp>
        <p:sp>
          <p:nvSpPr>
            <p:cNvPr id="46" name="Freeform: Shape 25"/>
            <p:cNvSpPr/>
            <p:nvPr/>
          </p:nvSpPr>
          <p:spPr>
            <a:xfrm>
              <a:off x="9136080" y="4664160"/>
              <a:ext cx="2989440" cy="2190240"/>
            </a:xfrm>
            <a:custGeom>
              <a:avLst/>
              <a:gdLst>
                <a:gd name="textAreaLeft" fmla="*/ 0 w 2989440"/>
                <a:gd name="textAreaRight" fmla="*/ 2990520 w 2989440"/>
                <a:gd name="textAreaTop" fmla="*/ 0 h 2190240"/>
                <a:gd name="textAreaBottom" fmla="*/ 2191320 h 2190240"/>
              </a:gdLst>
              <a:ahLst/>
              <a:rect l="textAreaLeft" t="textAreaTop" r="textAreaRight" b="textAreaBottom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cap="rnd" w="9525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4572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Avenir Next LT Pro"/>
              </a:endParaRPr>
            </a:p>
          </p:txBody>
        </p:sp>
      </p:grpSp>
      <p:sp>
        <p:nvSpPr>
          <p:cNvPr id="47" name="PlaceHolder 1"/>
          <p:cNvSpPr>
            <a:spLocks noGrp="1"/>
          </p:cNvSpPr>
          <p:nvPr>
            <p:ph type="ftr" idx="4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ldNum" idx="5"/>
          </p:nvPr>
        </p:nvSpPr>
        <p:spPr>
          <a:xfrm>
            <a:off x="9906120" y="6356520"/>
            <a:ext cx="144684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900" spc="201" strike="noStrike" u="none" cap="all">
                <a:solidFill>
                  <a:schemeClr val="accent1"/>
                </a:solidFill>
                <a:uFillTx/>
                <a:latin typeface="Avenir Next LT Pro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8ABFC62A-7AFB-4BAB-95C9-4444CAC7DDC4}" type="slidenum">
              <a:rPr b="0" lang="en-US" sz="900" spc="201" strike="noStrike" u="none" cap="all">
                <a:solidFill>
                  <a:schemeClr val="accent1"/>
                </a:solidFill>
                <a:uFillTx/>
                <a:latin typeface="Avenir Next LT Pro"/>
              </a:rPr>
              <a:t>1</a:t>
            </a:fld>
            <a:endParaRPr b="0" lang="en-GB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dt" idx="6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2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Rectangle 6"/>
          <p:cNvSpPr/>
          <p:nvPr/>
        </p:nvSpPr>
        <p:spPr>
          <a:xfrm>
            <a:off x="0" y="0"/>
            <a:ext cx="12187800" cy="6856920"/>
          </a:xfrm>
          <a:prstGeom prst="rect">
            <a:avLst/>
          </a:prstGeom>
          <a:solidFill>
            <a:schemeClr val="bg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trike="noStrike" u="none">
              <a:solidFill>
                <a:schemeClr val="dk1">
                  <a:lumMod val="65000"/>
                  <a:lumOff val="35000"/>
                </a:schemeClr>
              </a:solidFill>
              <a:uFillTx/>
              <a:latin typeface="AvenirNext LT Pro Medium"/>
            </a:endParaRPr>
          </a:p>
        </p:txBody>
      </p:sp>
      <p:sp>
        <p:nvSpPr>
          <p:cNvPr id="484" name="Freeform: Shape 7"/>
          <p:cNvSpPr/>
          <p:nvPr/>
        </p:nvSpPr>
        <p:spPr>
          <a:xfrm rot="10800000">
            <a:off x="693720" y="-2160"/>
            <a:ext cx="1325160" cy="596520"/>
          </a:xfrm>
          <a:custGeom>
            <a:avLst/>
            <a:gdLst>
              <a:gd name="textAreaLeft" fmla="*/ 0 w 1325160"/>
              <a:gd name="textAreaRight" fmla="*/ 1326240 w 1325160"/>
              <a:gd name="textAreaTop" fmla="*/ 0 h 596520"/>
              <a:gd name="textAreaBottom" fmla="*/ 597600 h 596520"/>
            </a:gdLst>
            <a:ahLst/>
            <a:rect l="textAreaLeft" t="textAreaTop" r="textAreaRight" b="textAreaBottom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venir Next LT Pro"/>
            </a:endParaRPr>
          </a:p>
        </p:txBody>
      </p:sp>
      <p:sp>
        <p:nvSpPr>
          <p:cNvPr id="485" name="Freeform: Shape 8"/>
          <p:cNvSpPr/>
          <p:nvPr/>
        </p:nvSpPr>
        <p:spPr>
          <a:xfrm>
            <a:off x="10439280" y="6172200"/>
            <a:ext cx="1481040" cy="678240"/>
          </a:xfrm>
          <a:custGeom>
            <a:avLst/>
            <a:gdLst>
              <a:gd name="textAreaLeft" fmla="*/ 0 w 1481040"/>
              <a:gd name="textAreaRight" fmla="*/ 1482120 w 1481040"/>
              <a:gd name="textAreaTop" fmla="*/ 0 h 678240"/>
              <a:gd name="textAreaBottom" fmla="*/ 679320 h 678240"/>
            </a:gdLst>
            <a:ahLst/>
            <a:rect l="textAreaLeft" t="textAreaTop" r="textAreaRight" b="textAreaBottom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venir Next LT Pro"/>
            </a:endParaRPr>
          </a:p>
        </p:txBody>
      </p:sp>
      <p:sp>
        <p:nvSpPr>
          <p:cNvPr id="486" name="Freeform: Shape 9"/>
          <p:cNvSpPr/>
          <p:nvPr/>
        </p:nvSpPr>
        <p:spPr>
          <a:xfrm>
            <a:off x="7977240" y="5197320"/>
            <a:ext cx="4210560" cy="1659600"/>
          </a:xfrm>
          <a:custGeom>
            <a:avLst/>
            <a:gdLst>
              <a:gd name="textAreaLeft" fmla="*/ 0 w 4210560"/>
              <a:gd name="textAreaRight" fmla="*/ 4211640 w 4210560"/>
              <a:gd name="textAreaTop" fmla="*/ 0 h 1659600"/>
              <a:gd name="textAreaBottom" fmla="*/ 1660680 h 1659600"/>
            </a:gdLst>
            <a:ahLst/>
            <a:rect l="textAreaLeft" t="textAreaTop" r="textAreaRight" b="textAreaBottom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venir Next LT Pro"/>
            </a:endParaRPr>
          </a:p>
        </p:txBody>
      </p:sp>
      <p:grpSp>
        <p:nvGrpSpPr>
          <p:cNvPr id="487" name="Graphic 141"/>
          <p:cNvGrpSpPr/>
          <p:nvPr/>
        </p:nvGrpSpPr>
        <p:grpSpPr>
          <a:xfrm>
            <a:off x="10800" y="15120"/>
            <a:ext cx="2197800" cy="3330000"/>
            <a:chOff x="10800" y="15120"/>
            <a:chExt cx="2197800" cy="3330000"/>
          </a:xfrm>
        </p:grpSpPr>
        <p:sp>
          <p:nvSpPr>
            <p:cNvPr id="488" name="Freeform: Shape 11"/>
            <p:cNvSpPr/>
            <p:nvPr/>
          </p:nvSpPr>
          <p:spPr>
            <a:xfrm>
              <a:off x="19440" y="15120"/>
              <a:ext cx="2189160" cy="3330000"/>
            </a:xfrm>
            <a:custGeom>
              <a:avLst/>
              <a:gdLst>
                <a:gd name="textAreaLeft" fmla="*/ 0 w 2189160"/>
                <a:gd name="textAreaRight" fmla="*/ 2190240 w 2189160"/>
                <a:gd name="textAreaTop" fmla="*/ 0 h 3330000"/>
                <a:gd name="textAreaBottom" fmla="*/ 3331080 h 3330000"/>
              </a:gdLst>
              <a:ahLst/>
              <a:rect l="textAreaLeft" t="textAreaTop" r="textAreaRight" b="textAreaBottom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cap="rnd" w="9525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4572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Avenir Next LT Pro"/>
              </a:endParaRPr>
            </a:p>
          </p:txBody>
        </p:sp>
        <p:sp>
          <p:nvSpPr>
            <p:cNvPr id="489" name="Freeform: Shape 12"/>
            <p:cNvSpPr/>
            <p:nvPr/>
          </p:nvSpPr>
          <p:spPr>
            <a:xfrm>
              <a:off x="10800" y="15120"/>
              <a:ext cx="1977480" cy="3074040"/>
            </a:xfrm>
            <a:custGeom>
              <a:avLst/>
              <a:gdLst>
                <a:gd name="textAreaLeft" fmla="*/ 0 w 1977480"/>
                <a:gd name="textAreaRight" fmla="*/ 1978560 w 1977480"/>
                <a:gd name="textAreaTop" fmla="*/ 0 h 3074040"/>
                <a:gd name="textAreaBottom" fmla="*/ 3075120 h 3074040"/>
              </a:gdLst>
              <a:ahLst/>
              <a:rect l="textAreaLeft" t="textAreaTop" r="textAreaRight" b="textAreaBottom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cap="rnd" w="9525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4572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Avenir Next LT Pro"/>
              </a:endParaRPr>
            </a:p>
          </p:txBody>
        </p:sp>
        <p:sp>
          <p:nvSpPr>
            <p:cNvPr id="490" name="Freeform: Shape 13"/>
            <p:cNvSpPr/>
            <p:nvPr/>
          </p:nvSpPr>
          <p:spPr>
            <a:xfrm>
              <a:off x="25200" y="15120"/>
              <a:ext cx="1564920" cy="2736360"/>
            </a:xfrm>
            <a:custGeom>
              <a:avLst/>
              <a:gdLst>
                <a:gd name="textAreaLeft" fmla="*/ 0 w 1564920"/>
                <a:gd name="textAreaRight" fmla="*/ 1566000 w 1564920"/>
                <a:gd name="textAreaTop" fmla="*/ 0 h 2736360"/>
                <a:gd name="textAreaBottom" fmla="*/ 2737440 h 2736360"/>
              </a:gdLst>
              <a:ahLst/>
              <a:rect l="textAreaLeft" t="textAreaTop" r="textAreaRight" b="textAreaBottom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cap="rnd" w="9525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4572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Avenir Next LT Pro"/>
              </a:endParaRPr>
            </a:p>
          </p:txBody>
        </p:sp>
        <p:sp>
          <p:nvSpPr>
            <p:cNvPr id="491" name="Freeform: Shape 14"/>
            <p:cNvSpPr/>
            <p:nvPr/>
          </p:nvSpPr>
          <p:spPr>
            <a:xfrm>
              <a:off x="10800" y="15120"/>
              <a:ext cx="1367280" cy="2643840"/>
            </a:xfrm>
            <a:custGeom>
              <a:avLst/>
              <a:gdLst>
                <a:gd name="textAreaLeft" fmla="*/ 0 w 1367280"/>
                <a:gd name="textAreaRight" fmla="*/ 1368360 w 1367280"/>
                <a:gd name="textAreaTop" fmla="*/ 0 h 2643840"/>
                <a:gd name="textAreaBottom" fmla="*/ 2644920 h 2643840"/>
              </a:gdLst>
              <a:ahLst/>
              <a:rect l="textAreaLeft" t="textAreaTop" r="textAreaRight" b="textAreaBottom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cap="rnd" w="9525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4572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Avenir Next LT Pro"/>
              </a:endParaRPr>
            </a:p>
          </p:txBody>
        </p:sp>
        <p:sp>
          <p:nvSpPr>
            <p:cNvPr id="492" name="Freeform: Shape 15"/>
            <p:cNvSpPr/>
            <p:nvPr/>
          </p:nvSpPr>
          <p:spPr>
            <a:xfrm>
              <a:off x="18720" y="543960"/>
              <a:ext cx="493200" cy="1904400"/>
            </a:xfrm>
            <a:custGeom>
              <a:avLst/>
              <a:gdLst>
                <a:gd name="textAreaLeft" fmla="*/ 0 w 493200"/>
                <a:gd name="textAreaRight" fmla="*/ 494280 w 493200"/>
                <a:gd name="textAreaTop" fmla="*/ 0 h 1904400"/>
                <a:gd name="textAreaBottom" fmla="*/ 1905480 h 1904400"/>
              </a:gdLst>
              <a:ahLst/>
              <a:rect l="textAreaLeft" t="textAreaTop" r="textAreaRight" b="textAreaBottom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cap="rnd" w="9525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4572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Avenir Next LT Pro"/>
              </a:endParaRPr>
            </a:p>
          </p:txBody>
        </p:sp>
        <p:sp>
          <p:nvSpPr>
            <p:cNvPr id="493" name="Freeform: Shape 16"/>
            <p:cNvSpPr/>
            <p:nvPr/>
          </p:nvSpPr>
          <p:spPr>
            <a:xfrm>
              <a:off x="10800" y="672120"/>
              <a:ext cx="396000" cy="1689120"/>
            </a:xfrm>
            <a:custGeom>
              <a:avLst/>
              <a:gdLst>
                <a:gd name="textAreaLeft" fmla="*/ 0 w 396000"/>
                <a:gd name="textAreaRight" fmla="*/ 397080 w 396000"/>
                <a:gd name="textAreaTop" fmla="*/ 0 h 1689120"/>
                <a:gd name="textAreaBottom" fmla="*/ 1690200 h 1689120"/>
              </a:gdLst>
              <a:ahLst/>
              <a:rect l="textAreaLeft" t="textAreaTop" r="textAreaRight" b="textAreaBottom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cap="rnd" w="9525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4572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Avenir Next LT Pro"/>
              </a:endParaRPr>
            </a:p>
          </p:txBody>
        </p:sp>
        <p:sp>
          <p:nvSpPr>
            <p:cNvPr id="494" name="Freeform: Shape 17"/>
            <p:cNvSpPr/>
            <p:nvPr/>
          </p:nvSpPr>
          <p:spPr>
            <a:xfrm>
              <a:off x="23040" y="881280"/>
              <a:ext cx="257760" cy="1335600"/>
            </a:xfrm>
            <a:custGeom>
              <a:avLst/>
              <a:gdLst>
                <a:gd name="textAreaLeft" fmla="*/ 0 w 257760"/>
                <a:gd name="textAreaRight" fmla="*/ 258840 w 257760"/>
                <a:gd name="textAreaTop" fmla="*/ 0 h 1335600"/>
                <a:gd name="textAreaBottom" fmla="*/ 1336680 h 1335600"/>
              </a:gdLst>
              <a:ahLst/>
              <a:rect l="textAreaLeft" t="textAreaTop" r="textAreaRight" b="textAreaBottom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cap="rnd" w="9525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4572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Avenir Next LT Pro"/>
              </a:endParaRPr>
            </a:p>
          </p:txBody>
        </p:sp>
      </p:grpSp>
      <p:grpSp>
        <p:nvGrpSpPr>
          <p:cNvPr id="495" name="Graphic 157"/>
          <p:cNvGrpSpPr/>
          <p:nvPr/>
        </p:nvGrpSpPr>
        <p:grpSpPr>
          <a:xfrm>
            <a:off x="8610480" y="3276720"/>
            <a:ext cx="3528360" cy="3580200"/>
            <a:chOff x="8610480" y="3276720"/>
            <a:chExt cx="3528360" cy="3580200"/>
          </a:xfrm>
        </p:grpSpPr>
        <p:sp>
          <p:nvSpPr>
            <p:cNvPr id="496" name="Freeform: Shape 19"/>
            <p:cNvSpPr/>
            <p:nvPr/>
          </p:nvSpPr>
          <p:spPr>
            <a:xfrm>
              <a:off x="8610480" y="3276720"/>
              <a:ext cx="3515040" cy="3564360"/>
            </a:xfrm>
            <a:custGeom>
              <a:avLst/>
              <a:gdLst>
                <a:gd name="textAreaLeft" fmla="*/ 0 w 3515040"/>
                <a:gd name="textAreaRight" fmla="*/ 3516120 w 3515040"/>
                <a:gd name="textAreaTop" fmla="*/ 0 h 3564360"/>
                <a:gd name="textAreaBottom" fmla="*/ 3565440 h 3564360"/>
              </a:gdLst>
              <a:ahLst/>
              <a:rect l="textAreaLeft" t="textAreaTop" r="textAreaRight" b="textAreaBottom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cap="rnd" w="9525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4572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Avenir Next LT Pro"/>
              </a:endParaRPr>
            </a:p>
          </p:txBody>
        </p:sp>
        <p:sp>
          <p:nvSpPr>
            <p:cNvPr id="497" name="Freeform: Shape 20"/>
            <p:cNvSpPr/>
            <p:nvPr/>
          </p:nvSpPr>
          <p:spPr>
            <a:xfrm>
              <a:off x="8861040" y="4186080"/>
              <a:ext cx="3264480" cy="2666880"/>
            </a:xfrm>
            <a:custGeom>
              <a:avLst/>
              <a:gdLst>
                <a:gd name="textAreaLeft" fmla="*/ 0 w 3264480"/>
                <a:gd name="textAreaRight" fmla="*/ 3265560 w 3264480"/>
                <a:gd name="textAreaTop" fmla="*/ 0 h 2666880"/>
                <a:gd name="textAreaBottom" fmla="*/ 2667960 h 2666880"/>
              </a:gdLst>
              <a:ahLst/>
              <a:rect l="textAreaLeft" t="textAreaTop" r="textAreaRight" b="textAreaBottom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cap="rnd" w="9525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4572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Avenir Next LT Pro"/>
              </a:endParaRPr>
            </a:p>
          </p:txBody>
        </p:sp>
        <p:sp>
          <p:nvSpPr>
            <p:cNvPr id="498" name="Freeform: Shape 21"/>
            <p:cNvSpPr/>
            <p:nvPr/>
          </p:nvSpPr>
          <p:spPr>
            <a:xfrm>
              <a:off x="11885040" y="6677640"/>
              <a:ext cx="253800" cy="176760"/>
            </a:xfrm>
            <a:custGeom>
              <a:avLst/>
              <a:gdLst>
                <a:gd name="textAreaLeft" fmla="*/ 0 w 253800"/>
                <a:gd name="textAreaRight" fmla="*/ 254880 w 253800"/>
                <a:gd name="textAreaTop" fmla="*/ 0 h 176760"/>
                <a:gd name="textAreaBottom" fmla="*/ 177840 h 176760"/>
              </a:gdLst>
              <a:ahLst/>
              <a:rect l="textAreaLeft" t="textAreaTop" r="textAreaRight" b="textAreaBottom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cap="rnd" w="9525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4572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Avenir Next LT Pro"/>
              </a:endParaRPr>
            </a:p>
          </p:txBody>
        </p:sp>
        <p:sp>
          <p:nvSpPr>
            <p:cNvPr id="499" name="Freeform: Shape 22"/>
            <p:cNvSpPr/>
            <p:nvPr/>
          </p:nvSpPr>
          <p:spPr>
            <a:xfrm>
              <a:off x="11531160" y="6516720"/>
              <a:ext cx="583200" cy="339480"/>
            </a:xfrm>
            <a:custGeom>
              <a:avLst/>
              <a:gdLst>
                <a:gd name="textAreaLeft" fmla="*/ 0 w 583200"/>
                <a:gd name="textAreaRight" fmla="*/ 584280 w 583200"/>
                <a:gd name="textAreaTop" fmla="*/ 0 h 339480"/>
                <a:gd name="textAreaBottom" fmla="*/ 340560 h 339480"/>
              </a:gdLst>
              <a:ahLst/>
              <a:rect l="textAreaLeft" t="textAreaTop" r="textAreaRight" b="textAreaBottom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cap="rnd" w="9525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4572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Avenir Next LT Pro"/>
              </a:endParaRPr>
            </a:p>
          </p:txBody>
        </p:sp>
        <p:sp>
          <p:nvSpPr>
            <p:cNvPr id="500" name="Freeform: Shape 23"/>
            <p:cNvSpPr/>
            <p:nvPr/>
          </p:nvSpPr>
          <p:spPr>
            <a:xfrm>
              <a:off x="9536400" y="5460480"/>
              <a:ext cx="2589120" cy="1379520"/>
            </a:xfrm>
            <a:custGeom>
              <a:avLst/>
              <a:gdLst>
                <a:gd name="textAreaLeft" fmla="*/ 0 w 2589120"/>
                <a:gd name="textAreaRight" fmla="*/ 2590200 w 2589120"/>
                <a:gd name="textAreaTop" fmla="*/ 0 h 1379520"/>
                <a:gd name="textAreaBottom" fmla="*/ 1380600 h 1379520"/>
              </a:gdLst>
              <a:ahLst/>
              <a:rect l="textAreaLeft" t="textAreaTop" r="textAreaRight" b="textAreaBottom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cap="rnd" w="9525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4572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Avenir Next LT Pro"/>
              </a:endParaRPr>
            </a:p>
          </p:txBody>
        </p:sp>
        <p:sp>
          <p:nvSpPr>
            <p:cNvPr id="501" name="Freeform: Shape 24"/>
            <p:cNvSpPr/>
            <p:nvPr/>
          </p:nvSpPr>
          <p:spPr>
            <a:xfrm>
              <a:off x="9317160" y="5113080"/>
              <a:ext cx="2821320" cy="1743840"/>
            </a:xfrm>
            <a:custGeom>
              <a:avLst/>
              <a:gdLst>
                <a:gd name="textAreaLeft" fmla="*/ 0 w 2821320"/>
                <a:gd name="textAreaRight" fmla="*/ 2822400 w 2821320"/>
                <a:gd name="textAreaTop" fmla="*/ 0 h 1743840"/>
                <a:gd name="textAreaBottom" fmla="*/ 1744920 h 1743840"/>
              </a:gdLst>
              <a:ahLst/>
              <a:rect l="textAreaLeft" t="textAreaTop" r="textAreaRight" b="textAreaBottom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cap="rnd" w="9525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4572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Avenir Next LT Pro"/>
              </a:endParaRPr>
            </a:p>
          </p:txBody>
        </p:sp>
        <p:sp>
          <p:nvSpPr>
            <p:cNvPr id="502" name="Freeform: Shape 25"/>
            <p:cNvSpPr/>
            <p:nvPr/>
          </p:nvSpPr>
          <p:spPr>
            <a:xfrm>
              <a:off x="9136080" y="4664160"/>
              <a:ext cx="2989440" cy="2190240"/>
            </a:xfrm>
            <a:custGeom>
              <a:avLst/>
              <a:gdLst>
                <a:gd name="textAreaLeft" fmla="*/ 0 w 2989440"/>
                <a:gd name="textAreaRight" fmla="*/ 2990520 w 2989440"/>
                <a:gd name="textAreaTop" fmla="*/ 0 h 2190240"/>
                <a:gd name="textAreaBottom" fmla="*/ 2191320 h 2190240"/>
              </a:gdLst>
              <a:ahLst/>
              <a:rect l="textAreaLeft" t="textAreaTop" r="textAreaRight" b="textAreaBottom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cap="rnd" w="9525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4572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Avenir Next LT Pro"/>
              </a:endParaRPr>
            </a:p>
          </p:txBody>
        </p:sp>
      </p:grpSp>
      <p:sp>
        <p:nvSpPr>
          <p:cNvPr id="50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04" name="PlaceHolder 2"/>
          <p:cNvSpPr>
            <a:spLocks noGrp="1"/>
          </p:cNvSpPr>
          <p:nvPr>
            <p:ph type="ftr" idx="58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05" name="PlaceHolder 3"/>
          <p:cNvSpPr>
            <a:spLocks noGrp="1"/>
          </p:cNvSpPr>
          <p:nvPr>
            <p:ph type="sldNum" idx="59"/>
          </p:nvPr>
        </p:nvSpPr>
        <p:spPr>
          <a:xfrm>
            <a:off x="9906120" y="6356520"/>
            <a:ext cx="144684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900" spc="201" strike="noStrike" u="none" cap="all">
                <a:solidFill>
                  <a:schemeClr val="accent1"/>
                </a:solidFill>
                <a:uFillTx/>
                <a:latin typeface="Avenir Next LT Pro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894FE4F9-2DAF-4606-B6EE-6F531D296EC3}" type="slidenum">
              <a:rPr b="0" lang="en-US" sz="900" spc="201" strike="noStrike" u="none" cap="all">
                <a:solidFill>
                  <a:schemeClr val="accent1"/>
                </a:solidFill>
                <a:uFillTx/>
                <a:latin typeface="Avenir Next LT Pro"/>
              </a:rPr>
              <a:t>1</a:t>
            </a:fld>
            <a:endParaRPr b="0" lang="en-GB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06" name="PlaceHolder 4"/>
          <p:cNvSpPr>
            <a:spLocks noGrp="1"/>
          </p:cNvSpPr>
          <p:nvPr>
            <p:ph type="dt" idx="60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2" r:id="rId2"/>
  </p:sldLayoutIdLst>
</p:sldMaster>
</file>

<file path=ppt/slideMasters/slideMaster2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Rectangle 6"/>
          <p:cNvSpPr/>
          <p:nvPr/>
        </p:nvSpPr>
        <p:spPr>
          <a:xfrm>
            <a:off x="0" y="0"/>
            <a:ext cx="12187800" cy="6856920"/>
          </a:xfrm>
          <a:prstGeom prst="rect">
            <a:avLst/>
          </a:prstGeom>
          <a:solidFill>
            <a:schemeClr val="bg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trike="noStrike" u="none">
              <a:solidFill>
                <a:schemeClr val="dk1">
                  <a:lumMod val="65000"/>
                  <a:lumOff val="35000"/>
                </a:schemeClr>
              </a:solidFill>
              <a:uFillTx/>
              <a:latin typeface="AvenirNext LT Pro Medium"/>
            </a:endParaRPr>
          </a:p>
        </p:txBody>
      </p:sp>
      <p:sp>
        <p:nvSpPr>
          <p:cNvPr id="509" name="Freeform: Shape 7"/>
          <p:cNvSpPr/>
          <p:nvPr/>
        </p:nvSpPr>
        <p:spPr>
          <a:xfrm rot="10800000">
            <a:off x="693720" y="-2160"/>
            <a:ext cx="1325160" cy="596520"/>
          </a:xfrm>
          <a:custGeom>
            <a:avLst/>
            <a:gdLst>
              <a:gd name="textAreaLeft" fmla="*/ 0 w 1325160"/>
              <a:gd name="textAreaRight" fmla="*/ 1326240 w 1325160"/>
              <a:gd name="textAreaTop" fmla="*/ 0 h 596520"/>
              <a:gd name="textAreaBottom" fmla="*/ 597600 h 596520"/>
            </a:gdLst>
            <a:ahLst/>
            <a:rect l="textAreaLeft" t="textAreaTop" r="textAreaRight" b="textAreaBottom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venir Next LT Pro"/>
            </a:endParaRPr>
          </a:p>
        </p:txBody>
      </p:sp>
      <p:sp>
        <p:nvSpPr>
          <p:cNvPr id="510" name="Freeform: Shape 8"/>
          <p:cNvSpPr/>
          <p:nvPr/>
        </p:nvSpPr>
        <p:spPr>
          <a:xfrm>
            <a:off x="10439280" y="6172200"/>
            <a:ext cx="1481040" cy="678240"/>
          </a:xfrm>
          <a:custGeom>
            <a:avLst/>
            <a:gdLst>
              <a:gd name="textAreaLeft" fmla="*/ 0 w 1481040"/>
              <a:gd name="textAreaRight" fmla="*/ 1482120 w 1481040"/>
              <a:gd name="textAreaTop" fmla="*/ 0 h 678240"/>
              <a:gd name="textAreaBottom" fmla="*/ 679320 h 678240"/>
            </a:gdLst>
            <a:ahLst/>
            <a:rect l="textAreaLeft" t="textAreaTop" r="textAreaRight" b="textAreaBottom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venir Next LT Pro"/>
            </a:endParaRPr>
          </a:p>
        </p:txBody>
      </p:sp>
      <p:sp>
        <p:nvSpPr>
          <p:cNvPr id="511" name="Freeform: Shape 9"/>
          <p:cNvSpPr/>
          <p:nvPr/>
        </p:nvSpPr>
        <p:spPr>
          <a:xfrm>
            <a:off x="7977240" y="5197320"/>
            <a:ext cx="4210560" cy="1659600"/>
          </a:xfrm>
          <a:custGeom>
            <a:avLst/>
            <a:gdLst>
              <a:gd name="textAreaLeft" fmla="*/ 0 w 4210560"/>
              <a:gd name="textAreaRight" fmla="*/ 4211640 w 4210560"/>
              <a:gd name="textAreaTop" fmla="*/ 0 h 1659600"/>
              <a:gd name="textAreaBottom" fmla="*/ 1660680 h 1659600"/>
            </a:gdLst>
            <a:ahLst/>
            <a:rect l="textAreaLeft" t="textAreaTop" r="textAreaRight" b="textAreaBottom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venir Next LT Pro"/>
            </a:endParaRPr>
          </a:p>
        </p:txBody>
      </p:sp>
      <p:grpSp>
        <p:nvGrpSpPr>
          <p:cNvPr id="512" name="Graphic 141"/>
          <p:cNvGrpSpPr/>
          <p:nvPr/>
        </p:nvGrpSpPr>
        <p:grpSpPr>
          <a:xfrm>
            <a:off x="10800" y="15120"/>
            <a:ext cx="2197800" cy="3330000"/>
            <a:chOff x="10800" y="15120"/>
            <a:chExt cx="2197800" cy="3330000"/>
          </a:xfrm>
        </p:grpSpPr>
        <p:sp>
          <p:nvSpPr>
            <p:cNvPr id="513" name="Freeform: Shape 11"/>
            <p:cNvSpPr/>
            <p:nvPr/>
          </p:nvSpPr>
          <p:spPr>
            <a:xfrm>
              <a:off x="19440" y="15120"/>
              <a:ext cx="2189160" cy="3330000"/>
            </a:xfrm>
            <a:custGeom>
              <a:avLst/>
              <a:gdLst>
                <a:gd name="textAreaLeft" fmla="*/ 0 w 2189160"/>
                <a:gd name="textAreaRight" fmla="*/ 2190240 w 2189160"/>
                <a:gd name="textAreaTop" fmla="*/ 0 h 3330000"/>
                <a:gd name="textAreaBottom" fmla="*/ 3331080 h 3330000"/>
              </a:gdLst>
              <a:ahLst/>
              <a:rect l="textAreaLeft" t="textAreaTop" r="textAreaRight" b="textAreaBottom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cap="rnd" w="9525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4572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Avenir Next LT Pro"/>
              </a:endParaRPr>
            </a:p>
          </p:txBody>
        </p:sp>
        <p:sp>
          <p:nvSpPr>
            <p:cNvPr id="514" name="Freeform: Shape 12"/>
            <p:cNvSpPr/>
            <p:nvPr/>
          </p:nvSpPr>
          <p:spPr>
            <a:xfrm>
              <a:off x="10800" y="15120"/>
              <a:ext cx="1977480" cy="3074040"/>
            </a:xfrm>
            <a:custGeom>
              <a:avLst/>
              <a:gdLst>
                <a:gd name="textAreaLeft" fmla="*/ 0 w 1977480"/>
                <a:gd name="textAreaRight" fmla="*/ 1978560 w 1977480"/>
                <a:gd name="textAreaTop" fmla="*/ 0 h 3074040"/>
                <a:gd name="textAreaBottom" fmla="*/ 3075120 h 3074040"/>
              </a:gdLst>
              <a:ahLst/>
              <a:rect l="textAreaLeft" t="textAreaTop" r="textAreaRight" b="textAreaBottom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cap="rnd" w="9525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4572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Avenir Next LT Pro"/>
              </a:endParaRPr>
            </a:p>
          </p:txBody>
        </p:sp>
        <p:sp>
          <p:nvSpPr>
            <p:cNvPr id="515" name="Freeform: Shape 13"/>
            <p:cNvSpPr/>
            <p:nvPr/>
          </p:nvSpPr>
          <p:spPr>
            <a:xfrm>
              <a:off x="25200" y="15120"/>
              <a:ext cx="1564920" cy="2736360"/>
            </a:xfrm>
            <a:custGeom>
              <a:avLst/>
              <a:gdLst>
                <a:gd name="textAreaLeft" fmla="*/ 0 w 1564920"/>
                <a:gd name="textAreaRight" fmla="*/ 1566000 w 1564920"/>
                <a:gd name="textAreaTop" fmla="*/ 0 h 2736360"/>
                <a:gd name="textAreaBottom" fmla="*/ 2737440 h 2736360"/>
              </a:gdLst>
              <a:ahLst/>
              <a:rect l="textAreaLeft" t="textAreaTop" r="textAreaRight" b="textAreaBottom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cap="rnd" w="9525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4572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Avenir Next LT Pro"/>
              </a:endParaRPr>
            </a:p>
          </p:txBody>
        </p:sp>
        <p:sp>
          <p:nvSpPr>
            <p:cNvPr id="516" name="Freeform: Shape 14"/>
            <p:cNvSpPr/>
            <p:nvPr/>
          </p:nvSpPr>
          <p:spPr>
            <a:xfrm>
              <a:off x="10800" y="15120"/>
              <a:ext cx="1367280" cy="2643840"/>
            </a:xfrm>
            <a:custGeom>
              <a:avLst/>
              <a:gdLst>
                <a:gd name="textAreaLeft" fmla="*/ 0 w 1367280"/>
                <a:gd name="textAreaRight" fmla="*/ 1368360 w 1367280"/>
                <a:gd name="textAreaTop" fmla="*/ 0 h 2643840"/>
                <a:gd name="textAreaBottom" fmla="*/ 2644920 h 2643840"/>
              </a:gdLst>
              <a:ahLst/>
              <a:rect l="textAreaLeft" t="textAreaTop" r="textAreaRight" b="textAreaBottom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cap="rnd" w="9525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4572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Avenir Next LT Pro"/>
              </a:endParaRPr>
            </a:p>
          </p:txBody>
        </p:sp>
        <p:sp>
          <p:nvSpPr>
            <p:cNvPr id="517" name="Freeform: Shape 15"/>
            <p:cNvSpPr/>
            <p:nvPr/>
          </p:nvSpPr>
          <p:spPr>
            <a:xfrm>
              <a:off x="18720" y="543960"/>
              <a:ext cx="493200" cy="1904400"/>
            </a:xfrm>
            <a:custGeom>
              <a:avLst/>
              <a:gdLst>
                <a:gd name="textAreaLeft" fmla="*/ 0 w 493200"/>
                <a:gd name="textAreaRight" fmla="*/ 494280 w 493200"/>
                <a:gd name="textAreaTop" fmla="*/ 0 h 1904400"/>
                <a:gd name="textAreaBottom" fmla="*/ 1905480 h 1904400"/>
              </a:gdLst>
              <a:ahLst/>
              <a:rect l="textAreaLeft" t="textAreaTop" r="textAreaRight" b="textAreaBottom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cap="rnd" w="9525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4572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Avenir Next LT Pro"/>
              </a:endParaRPr>
            </a:p>
          </p:txBody>
        </p:sp>
        <p:sp>
          <p:nvSpPr>
            <p:cNvPr id="518" name="Freeform: Shape 16"/>
            <p:cNvSpPr/>
            <p:nvPr/>
          </p:nvSpPr>
          <p:spPr>
            <a:xfrm>
              <a:off x="10800" y="672120"/>
              <a:ext cx="396000" cy="1689120"/>
            </a:xfrm>
            <a:custGeom>
              <a:avLst/>
              <a:gdLst>
                <a:gd name="textAreaLeft" fmla="*/ 0 w 396000"/>
                <a:gd name="textAreaRight" fmla="*/ 397080 w 396000"/>
                <a:gd name="textAreaTop" fmla="*/ 0 h 1689120"/>
                <a:gd name="textAreaBottom" fmla="*/ 1690200 h 1689120"/>
              </a:gdLst>
              <a:ahLst/>
              <a:rect l="textAreaLeft" t="textAreaTop" r="textAreaRight" b="textAreaBottom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cap="rnd" w="9525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4572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Avenir Next LT Pro"/>
              </a:endParaRPr>
            </a:p>
          </p:txBody>
        </p:sp>
        <p:sp>
          <p:nvSpPr>
            <p:cNvPr id="519" name="Freeform: Shape 17"/>
            <p:cNvSpPr/>
            <p:nvPr/>
          </p:nvSpPr>
          <p:spPr>
            <a:xfrm>
              <a:off x="23040" y="881280"/>
              <a:ext cx="257760" cy="1335600"/>
            </a:xfrm>
            <a:custGeom>
              <a:avLst/>
              <a:gdLst>
                <a:gd name="textAreaLeft" fmla="*/ 0 w 257760"/>
                <a:gd name="textAreaRight" fmla="*/ 258840 w 257760"/>
                <a:gd name="textAreaTop" fmla="*/ 0 h 1335600"/>
                <a:gd name="textAreaBottom" fmla="*/ 1336680 h 1335600"/>
              </a:gdLst>
              <a:ahLst/>
              <a:rect l="textAreaLeft" t="textAreaTop" r="textAreaRight" b="textAreaBottom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cap="rnd" w="9525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4572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Avenir Next LT Pro"/>
              </a:endParaRPr>
            </a:p>
          </p:txBody>
        </p:sp>
      </p:grpSp>
      <p:grpSp>
        <p:nvGrpSpPr>
          <p:cNvPr id="520" name="Graphic 157"/>
          <p:cNvGrpSpPr/>
          <p:nvPr/>
        </p:nvGrpSpPr>
        <p:grpSpPr>
          <a:xfrm>
            <a:off x="8610480" y="3276720"/>
            <a:ext cx="3528360" cy="3580200"/>
            <a:chOff x="8610480" y="3276720"/>
            <a:chExt cx="3528360" cy="3580200"/>
          </a:xfrm>
        </p:grpSpPr>
        <p:sp>
          <p:nvSpPr>
            <p:cNvPr id="521" name="Freeform: Shape 19"/>
            <p:cNvSpPr/>
            <p:nvPr/>
          </p:nvSpPr>
          <p:spPr>
            <a:xfrm>
              <a:off x="8610480" y="3276720"/>
              <a:ext cx="3515040" cy="3564360"/>
            </a:xfrm>
            <a:custGeom>
              <a:avLst/>
              <a:gdLst>
                <a:gd name="textAreaLeft" fmla="*/ 0 w 3515040"/>
                <a:gd name="textAreaRight" fmla="*/ 3516120 w 3515040"/>
                <a:gd name="textAreaTop" fmla="*/ 0 h 3564360"/>
                <a:gd name="textAreaBottom" fmla="*/ 3565440 h 3564360"/>
              </a:gdLst>
              <a:ahLst/>
              <a:rect l="textAreaLeft" t="textAreaTop" r="textAreaRight" b="textAreaBottom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cap="rnd" w="9525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4572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Avenir Next LT Pro"/>
              </a:endParaRPr>
            </a:p>
          </p:txBody>
        </p:sp>
        <p:sp>
          <p:nvSpPr>
            <p:cNvPr id="522" name="Freeform: Shape 20"/>
            <p:cNvSpPr/>
            <p:nvPr/>
          </p:nvSpPr>
          <p:spPr>
            <a:xfrm>
              <a:off x="8861040" y="4186080"/>
              <a:ext cx="3264480" cy="2666880"/>
            </a:xfrm>
            <a:custGeom>
              <a:avLst/>
              <a:gdLst>
                <a:gd name="textAreaLeft" fmla="*/ 0 w 3264480"/>
                <a:gd name="textAreaRight" fmla="*/ 3265560 w 3264480"/>
                <a:gd name="textAreaTop" fmla="*/ 0 h 2666880"/>
                <a:gd name="textAreaBottom" fmla="*/ 2667960 h 2666880"/>
              </a:gdLst>
              <a:ahLst/>
              <a:rect l="textAreaLeft" t="textAreaTop" r="textAreaRight" b="textAreaBottom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cap="rnd" w="9525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4572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Avenir Next LT Pro"/>
              </a:endParaRPr>
            </a:p>
          </p:txBody>
        </p:sp>
        <p:sp>
          <p:nvSpPr>
            <p:cNvPr id="523" name="Freeform: Shape 21"/>
            <p:cNvSpPr/>
            <p:nvPr/>
          </p:nvSpPr>
          <p:spPr>
            <a:xfrm>
              <a:off x="11885040" y="6677640"/>
              <a:ext cx="253800" cy="176760"/>
            </a:xfrm>
            <a:custGeom>
              <a:avLst/>
              <a:gdLst>
                <a:gd name="textAreaLeft" fmla="*/ 0 w 253800"/>
                <a:gd name="textAreaRight" fmla="*/ 254880 w 253800"/>
                <a:gd name="textAreaTop" fmla="*/ 0 h 176760"/>
                <a:gd name="textAreaBottom" fmla="*/ 177840 h 176760"/>
              </a:gdLst>
              <a:ahLst/>
              <a:rect l="textAreaLeft" t="textAreaTop" r="textAreaRight" b="textAreaBottom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cap="rnd" w="9525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4572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Avenir Next LT Pro"/>
              </a:endParaRPr>
            </a:p>
          </p:txBody>
        </p:sp>
        <p:sp>
          <p:nvSpPr>
            <p:cNvPr id="524" name="Freeform: Shape 22"/>
            <p:cNvSpPr/>
            <p:nvPr/>
          </p:nvSpPr>
          <p:spPr>
            <a:xfrm>
              <a:off x="11531160" y="6516720"/>
              <a:ext cx="583200" cy="339480"/>
            </a:xfrm>
            <a:custGeom>
              <a:avLst/>
              <a:gdLst>
                <a:gd name="textAreaLeft" fmla="*/ 0 w 583200"/>
                <a:gd name="textAreaRight" fmla="*/ 584280 w 583200"/>
                <a:gd name="textAreaTop" fmla="*/ 0 h 339480"/>
                <a:gd name="textAreaBottom" fmla="*/ 340560 h 339480"/>
              </a:gdLst>
              <a:ahLst/>
              <a:rect l="textAreaLeft" t="textAreaTop" r="textAreaRight" b="textAreaBottom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cap="rnd" w="9525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4572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Avenir Next LT Pro"/>
              </a:endParaRPr>
            </a:p>
          </p:txBody>
        </p:sp>
        <p:sp>
          <p:nvSpPr>
            <p:cNvPr id="525" name="Freeform: Shape 23"/>
            <p:cNvSpPr/>
            <p:nvPr/>
          </p:nvSpPr>
          <p:spPr>
            <a:xfrm>
              <a:off x="9536400" y="5460480"/>
              <a:ext cx="2589120" cy="1379520"/>
            </a:xfrm>
            <a:custGeom>
              <a:avLst/>
              <a:gdLst>
                <a:gd name="textAreaLeft" fmla="*/ 0 w 2589120"/>
                <a:gd name="textAreaRight" fmla="*/ 2590200 w 2589120"/>
                <a:gd name="textAreaTop" fmla="*/ 0 h 1379520"/>
                <a:gd name="textAreaBottom" fmla="*/ 1380600 h 1379520"/>
              </a:gdLst>
              <a:ahLst/>
              <a:rect l="textAreaLeft" t="textAreaTop" r="textAreaRight" b="textAreaBottom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cap="rnd" w="9525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4572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Avenir Next LT Pro"/>
              </a:endParaRPr>
            </a:p>
          </p:txBody>
        </p:sp>
        <p:sp>
          <p:nvSpPr>
            <p:cNvPr id="526" name="Freeform: Shape 24"/>
            <p:cNvSpPr/>
            <p:nvPr/>
          </p:nvSpPr>
          <p:spPr>
            <a:xfrm>
              <a:off x="9317160" y="5113080"/>
              <a:ext cx="2821320" cy="1743840"/>
            </a:xfrm>
            <a:custGeom>
              <a:avLst/>
              <a:gdLst>
                <a:gd name="textAreaLeft" fmla="*/ 0 w 2821320"/>
                <a:gd name="textAreaRight" fmla="*/ 2822400 w 2821320"/>
                <a:gd name="textAreaTop" fmla="*/ 0 h 1743840"/>
                <a:gd name="textAreaBottom" fmla="*/ 1744920 h 1743840"/>
              </a:gdLst>
              <a:ahLst/>
              <a:rect l="textAreaLeft" t="textAreaTop" r="textAreaRight" b="textAreaBottom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cap="rnd" w="9525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4572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Avenir Next LT Pro"/>
              </a:endParaRPr>
            </a:p>
          </p:txBody>
        </p:sp>
        <p:sp>
          <p:nvSpPr>
            <p:cNvPr id="527" name="Freeform: Shape 25"/>
            <p:cNvSpPr/>
            <p:nvPr/>
          </p:nvSpPr>
          <p:spPr>
            <a:xfrm>
              <a:off x="9136080" y="4664160"/>
              <a:ext cx="2989440" cy="2190240"/>
            </a:xfrm>
            <a:custGeom>
              <a:avLst/>
              <a:gdLst>
                <a:gd name="textAreaLeft" fmla="*/ 0 w 2989440"/>
                <a:gd name="textAreaRight" fmla="*/ 2990520 w 2989440"/>
                <a:gd name="textAreaTop" fmla="*/ 0 h 2190240"/>
                <a:gd name="textAreaBottom" fmla="*/ 2191320 h 2190240"/>
              </a:gdLst>
              <a:ahLst/>
              <a:rect l="textAreaLeft" t="textAreaTop" r="textAreaRight" b="textAreaBottom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cap="rnd" w="9525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4572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Avenir Next LT Pro"/>
              </a:endParaRPr>
            </a:p>
          </p:txBody>
        </p:sp>
      </p:grpSp>
      <p:sp>
        <p:nvSpPr>
          <p:cNvPr id="528" name="PlaceHolder 1"/>
          <p:cNvSpPr>
            <a:spLocks noGrp="1"/>
          </p:cNvSpPr>
          <p:nvPr>
            <p:ph type="ftr" idx="61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29" name="PlaceHolder 2"/>
          <p:cNvSpPr>
            <a:spLocks noGrp="1"/>
          </p:cNvSpPr>
          <p:nvPr>
            <p:ph type="sldNum" idx="62"/>
          </p:nvPr>
        </p:nvSpPr>
        <p:spPr>
          <a:xfrm>
            <a:off x="9906120" y="6356520"/>
            <a:ext cx="144684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900" spc="201" strike="noStrike" u="none" cap="all">
                <a:solidFill>
                  <a:schemeClr val="accent1"/>
                </a:solidFill>
                <a:uFillTx/>
                <a:latin typeface="Avenir Next LT Pro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1326DB27-269E-47D4-8279-56BB3D4E58D8}" type="slidenum">
              <a:rPr b="0" lang="en-US" sz="900" spc="201" strike="noStrike" u="none" cap="all">
                <a:solidFill>
                  <a:schemeClr val="accent1"/>
                </a:solidFill>
                <a:uFillTx/>
                <a:latin typeface="Avenir Next LT Pro"/>
              </a:rPr>
              <a:t>1</a:t>
            </a:fld>
            <a:endParaRPr b="0" lang="en-GB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30" name="PlaceHolder 3"/>
          <p:cNvSpPr>
            <a:spLocks noGrp="1"/>
          </p:cNvSpPr>
          <p:nvPr>
            <p:ph type="dt" idx="63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2"/>
  </p:sldLayoutIdLst>
</p:sldMaster>
</file>

<file path=ppt/slideMasters/slideMaster2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Rectangle 6"/>
          <p:cNvSpPr/>
          <p:nvPr/>
        </p:nvSpPr>
        <p:spPr>
          <a:xfrm>
            <a:off x="0" y="0"/>
            <a:ext cx="12187800" cy="6856920"/>
          </a:xfrm>
          <a:prstGeom prst="rect">
            <a:avLst/>
          </a:prstGeom>
          <a:solidFill>
            <a:schemeClr val="bg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trike="noStrike" u="none">
              <a:solidFill>
                <a:schemeClr val="dk1">
                  <a:lumMod val="65000"/>
                  <a:lumOff val="35000"/>
                </a:schemeClr>
              </a:solidFill>
              <a:uFillTx/>
              <a:latin typeface="AvenirNext LT Pro Medium"/>
            </a:endParaRPr>
          </a:p>
        </p:txBody>
      </p:sp>
      <p:sp>
        <p:nvSpPr>
          <p:cNvPr id="532" name="Freeform: Shape 7"/>
          <p:cNvSpPr/>
          <p:nvPr/>
        </p:nvSpPr>
        <p:spPr>
          <a:xfrm rot="10800000">
            <a:off x="693720" y="-2160"/>
            <a:ext cx="1325160" cy="596520"/>
          </a:xfrm>
          <a:custGeom>
            <a:avLst/>
            <a:gdLst>
              <a:gd name="textAreaLeft" fmla="*/ 0 w 1325160"/>
              <a:gd name="textAreaRight" fmla="*/ 1326240 w 1325160"/>
              <a:gd name="textAreaTop" fmla="*/ 0 h 596520"/>
              <a:gd name="textAreaBottom" fmla="*/ 597600 h 596520"/>
            </a:gdLst>
            <a:ahLst/>
            <a:rect l="textAreaLeft" t="textAreaTop" r="textAreaRight" b="textAreaBottom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venir Next LT Pro"/>
            </a:endParaRPr>
          </a:p>
        </p:txBody>
      </p:sp>
      <p:sp>
        <p:nvSpPr>
          <p:cNvPr id="533" name="Freeform: Shape 8"/>
          <p:cNvSpPr/>
          <p:nvPr/>
        </p:nvSpPr>
        <p:spPr>
          <a:xfrm>
            <a:off x="10439280" y="6172200"/>
            <a:ext cx="1481040" cy="678240"/>
          </a:xfrm>
          <a:custGeom>
            <a:avLst/>
            <a:gdLst>
              <a:gd name="textAreaLeft" fmla="*/ 0 w 1481040"/>
              <a:gd name="textAreaRight" fmla="*/ 1482120 w 1481040"/>
              <a:gd name="textAreaTop" fmla="*/ 0 h 678240"/>
              <a:gd name="textAreaBottom" fmla="*/ 679320 h 678240"/>
            </a:gdLst>
            <a:ahLst/>
            <a:rect l="textAreaLeft" t="textAreaTop" r="textAreaRight" b="textAreaBottom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venir Next LT Pro"/>
            </a:endParaRPr>
          </a:p>
        </p:txBody>
      </p:sp>
      <p:sp>
        <p:nvSpPr>
          <p:cNvPr id="534" name="Freeform: Shape 9"/>
          <p:cNvSpPr/>
          <p:nvPr/>
        </p:nvSpPr>
        <p:spPr>
          <a:xfrm>
            <a:off x="7977240" y="5197320"/>
            <a:ext cx="4210560" cy="1659600"/>
          </a:xfrm>
          <a:custGeom>
            <a:avLst/>
            <a:gdLst>
              <a:gd name="textAreaLeft" fmla="*/ 0 w 4210560"/>
              <a:gd name="textAreaRight" fmla="*/ 4211640 w 4210560"/>
              <a:gd name="textAreaTop" fmla="*/ 0 h 1659600"/>
              <a:gd name="textAreaBottom" fmla="*/ 1660680 h 1659600"/>
            </a:gdLst>
            <a:ahLst/>
            <a:rect l="textAreaLeft" t="textAreaTop" r="textAreaRight" b="textAreaBottom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venir Next LT Pro"/>
            </a:endParaRPr>
          </a:p>
        </p:txBody>
      </p:sp>
      <p:grpSp>
        <p:nvGrpSpPr>
          <p:cNvPr id="535" name="Graphic 141"/>
          <p:cNvGrpSpPr/>
          <p:nvPr/>
        </p:nvGrpSpPr>
        <p:grpSpPr>
          <a:xfrm>
            <a:off x="10800" y="15120"/>
            <a:ext cx="2197800" cy="3330000"/>
            <a:chOff x="10800" y="15120"/>
            <a:chExt cx="2197800" cy="3330000"/>
          </a:xfrm>
        </p:grpSpPr>
        <p:sp>
          <p:nvSpPr>
            <p:cNvPr id="536" name="Freeform: Shape 11"/>
            <p:cNvSpPr/>
            <p:nvPr/>
          </p:nvSpPr>
          <p:spPr>
            <a:xfrm>
              <a:off x="19440" y="15120"/>
              <a:ext cx="2189160" cy="3330000"/>
            </a:xfrm>
            <a:custGeom>
              <a:avLst/>
              <a:gdLst>
                <a:gd name="textAreaLeft" fmla="*/ 0 w 2189160"/>
                <a:gd name="textAreaRight" fmla="*/ 2190240 w 2189160"/>
                <a:gd name="textAreaTop" fmla="*/ 0 h 3330000"/>
                <a:gd name="textAreaBottom" fmla="*/ 3331080 h 3330000"/>
              </a:gdLst>
              <a:ahLst/>
              <a:rect l="textAreaLeft" t="textAreaTop" r="textAreaRight" b="textAreaBottom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cap="rnd" w="9525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4572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Avenir Next LT Pro"/>
              </a:endParaRPr>
            </a:p>
          </p:txBody>
        </p:sp>
        <p:sp>
          <p:nvSpPr>
            <p:cNvPr id="537" name="Freeform: Shape 12"/>
            <p:cNvSpPr/>
            <p:nvPr/>
          </p:nvSpPr>
          <p:spPr>
            <a:xfrm>
              <a:off x="10800" y="15120"/>
              <a:ext cx="1977480" cy="3074040"/>
            </a:xfrm>
            <a:custGeom>
              <a:avLst/>
              <a:gdLst>
                <a:gd name="textAreaLeft" fmla="*/ 0 w 1977480"/>
                <a:gd name="textAreaRight" fmla="*/ 1978560 w 1977480"/>
                <a:gd name="textAreaTop" fmla="*/ 0 h 3074040"/>
                <a:gd name="textAreaBottom" fmla="*/ 3075120 h 3074040"/>
              </a:gdLst>
              <a:ahLst/>
              <a:rect l="textAreaLeft" t="textAreaTop" r="textAreaRight" b="textAreaBottom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cap="rnd" w="9525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4572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Avenir Next LT Pro"/>
              </a:endParaRPr>
            </a:p>
          </p:txBody>
        </p:sp>
        <p:sp>
          <p:nvSpPr>
            <p:cNvPr id="538" name="Freeform: Shape 13"/>
            <p:cNvSpPr/>
            <p:nvPr/>
          </p:nvSpPr>
          <p:spPr>
            <a:xfrm>
              <a:off x="25200" y="15120"/>
              <a:ext cx="1564920" cy="2736360"/>
            </a:xfrm>
            <a:custGeom>
              <a:avLst/>
              <a:gdLst>
                <a:gd name="textAreaLeft" fmla="*/ 0 w 1564920"/>
                <a:gd name="textAreaRight" fmla="*/ 1566000 w 1564920"/>
                <a:gd name="textAreaTop" fmla="*/ 0 h 2736360"/>
                <a:gd name="textAreaBottom" fmla="*/ 2737440 h 2736360"/>
              </a:gdLst>
              <a:ahLst/>
              <a:rect l="textAreaLeft" t="textAreaTop" r="textAreaRight" b="textAreaBottom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cap="rnd" w="9525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4572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Avenir Next LT Pro"/>
              </a:endParaRPr>
            </a:p>
          </p:txBody>
        </p:sp>
        <p:sp>
          <p:nvSpPr>
            <p:cNvPr id="539" name="Freeform: Shape 14"/>
            <p:cNvSpPr/>
            <p:nvPr/>
          </p:nvSpPr>
          <p:spPr>
            <a:xfrm>
              <a:off x="10800" y="15120"/>
              <a:ext cx="1367280" cy="2643840"/>
            </a:xfrm>
            <a:custGeom>
              <a:avLst/>
              <a:gdLst>
                <a:gd name="textAreaLeft" fmla="*/ 0 w 1367280"/>
                <a:gd name="textAreaRight" fmla="*/ 1368360 w 1367280"/>
                <a:gd name="textAreaTop" fmla="*/ 0 h 2643840"/>
                <a:gd name="textAreaBottom" fmla="*/ 2644920 h 2643840"/>
              </a:gdLst>
              <a:ahLst/>
              <a:rect l="textAreaLeft" t="textAreaTop" r="textAreaRight" b="textAreaBottom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cap="rnd" w="9525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4572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Avenir Next LT Pro"/>
              </a:endParaRPr>
            </a:p>
          </p:txBody>
        </p:sp>
        <p:sp>
          <p:nvSpPr>
            <p:cNvPr id="540" name="Freeform: Shape 15"/>
            <p:cNvSpPr/>
            <p:nvPr/>
          </p:nvSpPr>
          <p:spPr>
            <a:xfrm>
              <a:off x="18720" y="543960"/>
              <a:ext cx="493200" cy="1904400"/>
            </a:xfrm>
            <a:custGeom>
              <a:avLst/>
              <a:gdLst>
                <a:gd name="textAreaLeft" fmla="*/ 0 w 493200"/>
                <a:gd name="textAreaRight" fmla="*/ 494280 w 493200"/>
                <a:gd name="textAreaTop" fmla="*/ 0 h 1904400"/>
                <a:gd name="textAreaBottom" fmla="*/ 1905480 h 1904400"/>
              </a:gdLst>
              <a:ahLst/>
              <a:rect l="textAreaLeft" t="textAreaTop" r="textAreaRight" b="textAreaBottom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cap="rnd" w="9525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4572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Avenir Next LT Pro"/>
              </a:endParaRPr>
            </a:p>
          </p:txBody>
        </p:sp>
        <p:sp>
          <p:nvSpPr>
            <p:cNvPr id="541" name="Freeform: Shape 16"/>
            <p:cNvSpPr/>
            <p:nvPr/>
          </p:nvSpPr>
          <p:spPr>
            <a:xfrm>
              <a:off x="10800" y="672120"/>
              <a:ext cx="396000" cy="1689120"/>
            </a:xfrm>
            <a:custGeom>
              <a:avLst/>
              <a:gdLst>
                <a:gd name="textAreaLeft" fmla="*/ 0 w 396000"/>
                <a:gd name="textAreaRight" fmla="*/ 397080 w 396000"/>
                <a:gd name="textAreaTop" fmla="*/ 0 h 1689120"/>
                <a:gd name="textAreaBottom" fmla="*/ 1690200 h 1689120"/>
              </a:gdLst>
              <a:ahLst/>
              <a:rect l="textAreaLeft" t="textAreaTop" r="textAreaRight" b="textAreaBottom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cap="rnd" w="9525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4572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Avenir Next LT Pro"/>
              </a:endParaRPr>
            </a:p>
          </p:txBody>
        </p:sp>
        <p:sp>
          <p:nvSpPr>
            <p:cNvPr id="542" name="Freeform: Shape 17"/>
            <p:cNvSpPr/>
            <p:nvPr/>
          </p:nvSpPr>
          <p:spPr>
            <a:xfrm>
              <a:off x="23040" y="881280"/>
              <a:ext cx="257760" cy="1335600"/>
            </a:xfrm>
            <a:custGeom>
              <a:avLst/>
              <a:gdLst>
                <a:gd name="textAreaLeft" fmla="*/ 0 w 257760"/>
                <a:gd name="textAreaRight" fmla="*/ 258840 w 257760"/>
                <a:gd name="textAreaTop" fmla="*/ 0 h 1335600"/>
                <a:gd name="textAreaBottom" fmla="*/ 1336680 h 1335600"/>
              </a:gdLst>
              <a:ahLst/>
              <a:rect l="textAreaLeft" t="textAreaTop" r="textAreaRight" b="textAreaBottom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cap="rnd" w="9525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4572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Avenir Next LT Pro"/>
              </a:endParaRPr>
            </a:p>
          </p:txBody>
        </p:sp>
      </p:grpSp>
      <p:grpSp>
        <p:nvGrpSpPr>
          <p:cNvPr id="543" name="Graphic 157"/>
          <p:cNvGrpSpPr/>
          <p:nvPr/>
        </p:nvGrpSpPr>
        <p:grpSpPr>
          <a:xfrm>
            <a:off x="8610480" y="3276720"/>
            <a:ext cx="3528360" cy="3580200"/>
            <a:chOff x="8610480" y="3276720"/>
            <a:chExt cx="3528360" cy="3580200"/>
          </a:xfrm>
        </p:grpSpPr>
        <p:sp>
          <p:nvSpPr>
            <p:cNvPr id="544" name="Freeform: Shape 19"/>
            <p:cNvSpPr/>
            <p:nvPr/>
          </p:nvSpPr>
          <p:spPr>
            <a:xfrm>
              <a:off x="8610480" y="3276720"/>
              <a:ext cx="3515040" cy="3564360"/>
            </a:xfrm>
            <a:custGeom>
              <a:avLst/>
              <a:gdLst>
                <a:gd name="textAreaLeft" fmla="*/ 0 w 3515040"/>
                <a:gd name="textAreaRight" fmla="*/ 3516120 w 3515040"/>
                <a:gd name="textAreaTop" fmla="*/ 0 h 3564360"/>
                <a:gd name="textAreaBottom" fmla="*/ 3565440 h 3564360"/>
              </a:gdLst>
              <a:ahLst/>
              <a:rect l="textAreaLeft" t="textAreaTop" r="textAreaRight" b="textAreaBottom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cap="rnd" w="9525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4572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Avenir Next LT Pro"/>
              </a:endParaRPr>
            </a:p>
          </p:txBody>
        </p:sp>
        <p:sp>
          <p:nvSpPr>
            <p:cNvPr id="545" name="Freeform: Shape 20"/>
            <p:cNvSpPr/>
            <p:nvPr/>
          </p:nvSpPr>
          <p:spPr>
            <a:xfrm>
              <a:off x="8861040" y="4186080"/>
              <a:ext cx="3264480" cy="2666880"/>
            </a:xfrm>
            <a:custGeom>
              <a:avLst/>
              <a:gdLst>
                <a:gd name="textAreaLeft" fmla="*/ 0 w 3264480"/>
                <a:gd name="textAreaRight" fmla="*/ 3265560 w 3264480"/>
                <a:gd name="textAreaTop" fmla="*/ 0 h 2666880"/>
                <a:gd name="textAreaBottom" fmla="*/ 2667960 h 2666880"/>
              </a:gdLst>
              <a:ahLst/>
              <a:rect l="textAreaLeft" t="textAreaTop" r="textAreaRight" b="textAreaBottom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cap="rnd" w="9525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4572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Avenir Next LT Pro"/>
              </a:endParaRPr>
            </a:p>
          </p:txBody>
        </p:sp>
        <p:sp>
          <p:nvSpPr>
            <p:cNvPr id="546" name="Freeform: Shape 21"/>
            <p:cNvSpPr/>
            <p:nvPr/>
          </p:nvSpPr>
          <p:spPr>
            <a:xfrm>
              <a:off x="11885040" y="6677640"/>
              <a:ext cx="253800" cy="176760"/>
            </a:xfrm>
            <a:custGeom>
              <a:avLst/>
              <a:gdLst>
                <a:gd name="textAreaLeft" fmla="*/ 0 w 253800"/>
                <a:gd name="textAreaRight" fmla="*/ 254880 w 253800"/>
                <a:gd name="textAreaTop" fmla="*/ 0 h 176760"/>
                <a:gd name="textAreaBottom" fmla="*/ 177840 h 176760"/>
              </a:gdLst>
              <a:ahLst/>
              <a:rect l="textAreaLeft" t="textAreaTop" r="textAreaRight" b="textAreaBottom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cap="rnd" w="9525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4572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Avenir Next LT Pro"/>
              </a:endParaRPr>
            </a:p>
          </p:txBody>
        </p:sp>
        <p:sp>
          <p:nvSpPr>
            <p:cNvPr id="547" name="Freeform: Shape 22"/>
            <p:cNvSpPr/>
            <p:nvPr/>
          </p:nvSpPr>
          <p:spPr>
            <a:xfrm>
              <a:off x="11531160" y="6516720"/>
              <a:ext cx="583200" cy="339480"/>
            </a:xfrm>
            <a:custGeom>
              <a:avLst/>
              <a:gdLst>
                <a:gd name="textAreaLeft" fmla="*/ 0 w 583200"/>
                <a:gd name="textAreaRight" fmla="*/ 584280 w 583200"/>
                <a:gd name="textAreaTop" fmla="*/ 0 h 339480"/>
                <a:gd name="textAreaBottom" fmla="*/ 340560 h 339480"/>
              </a:gdLst>
              <a:ahLst/>
              <a:rect l="textAreaLeft" t="textAreaTop" r="textAreaRight" b="textAreaBottom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cap="rnd" w="9525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4572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Avenir Next LT Pro"/>
              </a:endParaRPr>
            </a:p>
          </p:txBody>
        </p:sp>
        <p:sp>
          <p:nvSpPr>
            <p:cNvPr id="548" name="Freeform: Shape 23"/>
            <p:cNvSpPr/>
            <p:nvPr/>
          </p:nvSpPr>
          <p:spPr>
            <a:xfrm>
              <a:off x="9536400" y="5460480"/>
              <a:ext cx="2589120" cy="1379520"/>
            </a:xfrm>
            <a:custGeom>
              <a:avLst/>
              <a:gdLst>
                <a:gd name="textAreaLeft" fmla="*/ 0 w 2589120"/>
                <a:gd name="textAreaRight" fmla="*/ 2590200 w 2589120"/>
                <a:gd name="textAreaTop" fmla="*/ 0 h 1379520"/>
                <a:gd name="textAreaBottom" fmla="*/ 1380600 h 1379520"/>
              </a:gdLst>
              <a:ahLst/>
              <a:rect l="textAreaLeft" t="textAreaTop" r="textAreaRight" b="textAreaBottom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cap="rnd" w="9525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4572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Avenir Next LT Pro"/>
              </a:endParaRPr>
            </a:p>
          </p:txBody>
        </p:sp>
        <p:sp>
          <p:nvSpPr>
            <p:cNvPr id="549" name="Freeform: Shape 24"/>
            <p:cNvSpPr/>
            <p:nvPr/>
          </p:nvSpPr>
          <p:spPr>
            <a:xfrm>
              <a:off x="9317160" y="5113080"/>
              <a:ext cx="2821320" cy="1743840"/>
            </a:xfrm>
            <a:custGeom>
              <a:avLst/>
              <a:gdLst>
                <a:gd name="textAreaLeft" fmla="*/ 0 w 2821320"/>
                <a:gd name="textAreaRight" fmla="*/ 2822400 w 2821320"/>
                <a:gd name="textAreaTop" fmla="*/ 0 h 1743840"/>
                <a:gd name="textAreaBottom" fmla="*/ 1744920 h 1743840"/>
              </a:gdLst>
              <a:ahLst/>
              <a:rect l="textAreaLeft" t="textAreaTop" r="textAreaRight" b="textAreaBottom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cap="rnd" w="9525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4572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Avenir Next LT Pro"/>
              </a:endParaRPr>
            </a:p>
          </p:txBody>
        </p:sp>
        <p:sp>
          <p:nvSpPr>
            <p:cNvPr id="550" name="Freeform: Shape 25"/>
            <p:cNvSpPr/>
            <p:nvPr/>
          </p:nvSpPr>
          <p:spPr>
            <a:xfrm>
              <a:off x="9136080" y="4664160"/>
              <a:ext cx="2989440" cy="2190240"/>
            </a:xfrm>
            <a:custGeom>
              <a:avLst/>
              <a:gdLst>
                <a:gd name="textAreaLeft" fmla="*/ 0 w 2989440"/>
                <a:gd name="textAreaRight" fmla="*/ 2990520 w 2989440"/>
                <a:gd name="textAreaTop" fmla="*/ 0 h 2190240"/>
                <a:gd name="textAreaBottom" fmla="*/ 2191320 h 2190240"/>
              </a:gdLst>
              <a:ahLst/>
              <a:rect l="textAreaLeft" t="textAreaTop" r="textAreaRight" b="textAreaBottom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cap="rnd" w="9525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4572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Avenir Next LT Pro"/>
              </a:endParaRPr>
            </a:p>
          </p:txBody>
        </p:sp>
      </p:grpSp>
      <p:sp>
        <p:nvSpPr>
          <p:cNvPr id="551" name="PlaceHolder 1"/>
          <p:cNvSpPr>
            <a:spLocks noGrp="1"/>
          </p:cNvSpPr>
          <p:nvPr>
            <p:ph type="ftr" idx="64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52" name="PlaceHolder 2"/>
          <p:cNvSpPr>
            <a:spLocks noGrp="1"/>
          </p:cNvSpPr>
          <p:nvPr>
            <p:ph type="sldNum" idx="65"/>
          </p:nvPr>
        </p:nvSpPr>
        <p:spPr>
          <a:xfrm>
            <a:off x="9906120" y="6356520"/>
            <a:ext cx="144684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900" spc="201" strike="noStrike" u="none" cap="all">
                <a:solidFill>
                  <a:schemeClr val="accent1"/>
                </a:solidFill>
                <a:uFillTx/>
                <a:latin typeface="Avenir Next LT Pro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91D7D265-6938-41DC-91D3-061E9647578B}" type="slidenum">
              <a:rPr b="0" lang="en-US" sz="900" spc="201" strike="noStrike" u="none" cap="all">
                <a:solidFill>
                  <a:schemeClr val="accent1"/>
                </a:solidFill>
                <a:uFillTx/>
                <a:latin typeface="Avenir Next LT Pro"/>
              </a:rPr>
              <a:t>&lt;number&gt;</a:t>
            </a:fld>
            <a:endParaRPr b="0" lang="en-GB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53" name="PlaceHolder 3"/>
          <p:cNvSpPr>
            <a:spLocks noGrp="1"/>
          </p:cNvSpPr>
          <p:nvPr>
            <p:ph type="dt" idx="66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2"/>
  </p:sldLayoutIdLst>
</p:sldMaster>
</file>

<file path=ppt/slideMasters/slideMaster2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Rectangle 6"/>
          <p:cNvSpPr/>
          <p:nvPr/>
        </p:nvSpPr>
        <p:spPr>
          <a:xfrm>
            <a:off x="0" y="0"/>
            <a:ext cx="12187800" cy="6856920"/>
          </a:xfrm>
          <a:prstGeom prst="rect">
            <a:avLst/>
          </a:prstGeom>
          <a:solidFill>
            <a:schemeClr val="bg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trike="noStrike" u="none">
              <a:solidFill>
                <a:schemeClr val="dk1">
                  <a:lumMod val="65000"/>
                  <a:lumOff val="35000"/>
                </a:schemeClr>
              </a:solidFill>
              <a:uFillTx/>
              <a:latin typeface="AvenirNext LT Pro Medium"/>
            </a:endParaRPr>
          </a:p>
        </p:txBody>
      </p:sp>
      <p:sp>
        <p:nvSpPr>
          <p:cNvPr id="555" name="Freeform: Shape 7"/>
          <p:cNvSpPr/>
          <p:nvPr/>
        </p:nvSpPr>
        <p:spPr>
          <a:xfrm rot="10800000">
            <a:off x="693720" y="-2160"/>
            <a:ext cx="1325160" cy="596520"/>
          </a:xfrm>
          <a:custGeom>
            <a:avLst/>
            <a:gdLst>
              <a:gd name="textAreaLeft" fmla="*/ 0 w 1325160"/>
              <a:gd name="textAreaRight" fmla="*/ 1326240 w 1325160"/>
              <a:gd name="textAreaTop" fmla="*/ 0 h 596520"/>
              <a:gd name="textAreaBottom" fmla="*/ 597600 h 596520"/>
            </a:gdLst>
            <a:ahLst/>
            <a:rect l="textAreaLeft" t="textAreaTop" r="textAreaRight" b="textAreaBottom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venir Next LT Pro"/>
            </a:endParaRPr>
          </a:p>
        </p:txBody>
      </p:sp>
      <p:sp>
        <p:nvSpPr>
          <p:cNvPr id="556" name="Freeform: Shape 8"/>
          <p:cNvSpPr/>
          <p:nvPr/>
        </p:nvSpPr>
        <p:spPr>
          <a:xfrm>
            <a:off x="10439280" y="6172200"/>
            <a:ext cx="1481040" cy="678240"/>
          </a:xfrm>
          <a:custGeom>
            <a:avLst/>
            <a:gdLst>
              <a:gd name="textAreaLeft" fmla="*/ 0 w 1481040"/>
              <a:gd name="textAreaRight" fmla="*/ 1482120 w 1481040"/>
              <a:gd name="textAreaTop" fmla="*/ 0 h 678240"/>
              <a:gd name="textAreaBottom" fmla="*/ 679320 h 678240"/>
            </a:gdLst>
            <a:ahLst/>
            <a:rect l="textAreaLeft" t="textAreaTop" r="textAreaRight" b="textAreaBottom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venir Next LT Pro"/>
            </a:endParaRPr>
          </a:p>
        </p:txBody>
      </p:sp>
      <p:sp>
        <p:nvSpPr>
          <p:cNvPr id="557" name="Freeform: Shape 9"/>
          <p:cNvSpPr/>
          <p:nvPr/>
        </p:nvSpPr>
        <p:spPr>
          <a:xfrm>
            <a:off x="7977240" y="5197320"/>
            <a:ext cx="4210560" cy="1659600"/>
          </a:xfrm>
          <a:custGeom>
            <a:avLst/>
            <a:gdLst>
              <a:gd name="textAreaLeft" fmla="*/ 0 w 4210560"/>
              <a:gd name="textAreaRight" fmla="*/ 4211640 w 4210560"/>
              <a:gd name="textAreaTop" fmla="*/ 0 h 1659600"/>
              <a:gd name="textAreaBottom" fmla="*/ 1660680 h 1659600"/>
            </a:gdLst>
            <a:ahLst/>
            <a:rect l="textAreaLeft" t="textAreaTop" r="textAreaRight" b="textAreaBottom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venir Next LT Pro"/>
            </a:endParaRPr>
          </a:p>
        </p:txBody>
      </p:sp>
      <p:grpSp>
        <p:nvGrpSpPr>
          <p:cNvPr id="558" name="Graphic 141"/>
          <p:cNvGrpSpPr/>
          <p:nvPr/>
        </p:nvGrpSpPr>
        <p:grpSpPr>
          <a:xfrm>
            <a:off x="10800" y="15120"/>
            <a:ext cx="2197800" cy="3330000"/>
            <a:chOff x="10800" y="15120"/>
            <a:chExt cx="2197800" cy="3330000"/>
          </a:xfrm>
        </p:grpSpPr>
        <p:sp>
          <p:nvSpPr>
            <p:cNvPr id="559" name="Freeform: Shape 11"/>
            <p:cNvSpPr/>
            <p:nvPr/>
          </p:nvSpPr>
          <p:spPr>
            <a:xfrm>
              <a:off x="19440" y="15120"/>
              <a:ext cx="2189160" cy="3330000"/>
            </a:xfrm>
            <a:custGeom>
              <a:avLst/>
              <a:gdLst>
                <a:gd name="textAreaLeft" fmla="*/ 0 w 2189160"/>
                <a:gd name="textAreaRight" fmla="*/ 2190240 w 2189160"/>
                <a:gd name="textAreaTop" fmla="*/ 0 h 3330000"/>
                <a:gd name="textAreaBottom" fmla="*/ 3331080 h 3330000"/>
              </a:gdLst>
              <a:ahLst/>
              <a:rect l="textAreaLeft" t="textAreaTop" r="textAreaRight" b="textAreaBottom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cap="rnd" w="9525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4572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Avenir Next LT Pro"/>
              </a:endParaRPr>
            </a:p>
          </p:txBody>
        </p:sp>
        <p:sp>
          <p:nvSpPr>
            <p:cNvPr id="560" name="Freeform: Shape 12"/>
            <p:cNvSpPr/>
            <p:nvPr/>
          </p:nvSpPr>
          <p:spPr>
            <a:xfrm>
              <a:off x="10800" y="15120"/>
              <a:ext cx="1977480" cy="3074040"/>
            </a:xfrm>
            <a:custGeom>
              <a:avLst/>
              <a:gdLst>
                <a:gd name="textAreaLeft" fmla="*/ 0 w 1977480"/>
                <a:gd name="textAreaRight" fmla="*/ 1978560 w 1977480"/>
                <a:gd name="textAreaTop" fmla="*/ 0 h 3074040"/>
                <a:gd name="textAreaBottom" fmla="*/ 3075120 h 3074040"/>
              </a:gdLst>
              <a:ahLst/>
              <a:rect l="textAreaLeft" t="textAreaTop" r="textAreaRight" b="textAreaBottom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cap="rnd" w="9525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4572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Avenir Next LT Pro"/>
              </a:endParaRPr>
            </a:p>
          </p:txBody>
        </p:sp>
        <p:sp>
          <p:nvSpPr>
            <p:cNvPr id="561" name="Freeform: Shape 13"/>
            <p:cNvSpPr/>
            <p:nvPr/>
          </p:nvSpPr>
          <p:spPr>
            <a:xfrm>
              <a:off x="25200" y="15120"/>
              <a:ext cx="1564920" cy="2736360"/>
            </a:xfrm>
            <a:custGeom>
              <a:avLst/>
              <a:gdLst>
                <a:gd name="textAreaLeft" fmla="*/ 0 w 1564920"/>
                <a:gd name="textAreaRight" fmla="*/ 1566000 w 1564920"/>
                <a:gd name="textAreaTop" fmla="*/ 0 h 2736360"/>
                <a:gd name="textAreaBottom" fmla="*/ 2737440 h 2736360"/>
              </a:gdLst>
              <a:ahLst/>
              <a:rect l="textAreaLeft" t="textAreaTop" r="textAreaRight" b="textAreaBottom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cap="rnd" w="9525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4572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Avenir Next LT Pro"/>
              </a:endParaRPr>
            </a:p>
          </p:txBody>
        </p:sp>
        <p:sp>
          <p:nvSpPr>
            <p:cNvPr id="562" name="Freeform: Shape 14"/>
            <p:cNvSpPr/>
            <p:nvPr/>
          </p:nvSpPr>
          <p:spPr>
            <a:xfrm>
              <a:off x="10800" y="15120"/>
              <a:ext cx="1367280" cy="2643840"/>
            </a:xfrm>
            <a:custGeom>
              <a:avLst/>
              <a:gdLst>
                <a:gd name="textAreaLeft" fmla="*/ 0 w 1367280"/>
                <a:gd name="textAreaRight" fmla="*/ 1368360 w 1367280"/>
                <a:gd name="textAreaTop" fmla="*/ 0 h 2643840"/>
                <a:gd name="textAreaBottom" fmla="*/ 2644920 h 2643840"/>
              </a:gdLst>
              <a:ahLst/>
              <a:rect l="textAreaLeft" t="textAreaTop" r="textAreaRight" b="textAreaBottom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cap="rnd" w="9525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4572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Avenir Next LT Pro"/>
              </a:endParaRPr>
            </a:p>
          </p:txBody>
        </p:sp>
        <p:sp>
          <p:nvSpPr>
            <p:cNvPr id="563" name="Freeform: Shape 15"/>
            <p:cNvSpPr/>
            <p:nvPr/>
          </p:nvSpPr>
          <p:spPr>
            <a:xfrm>
              <a:off x="18720" y="543960"/>
              <a:ext cx="493200" cy="1904400"/>
            </a:xfrm>
            <a:custGeom>
              <a:avLst/>
              <a:gdLst>
                <a:gd name="textAreaLeft" fmla="*/ 0 w 493200"/>
                <a:gd name="textAreaRight" fmla="*/ 494280 w 493200"/>
                <a:gd name="textAreaTop" fmla="*/ 0 h 1904400"/>
                <a:gd name="textAreaBottom" fmla="*/ 1905480 h 1904400"/>
              </a:gdLst>
              <a:ahLst/>
              <a:rect l="textAreaLeft" t="textAreaTop" r="textAreaRight" b="textAreaBottom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cap="rnd" w="9525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4572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Avenir Next LT Pro"/>
              </a:endParaRPr>
            </a:p>
          </p:txBody>
        </p:sp>
        <p:sp>
          <p:nvSpPr>
            <p:cNvPr id="564" name="Freeform: Shape 16"/>
            <p:cNvSpPr/>
            <p:nvPr/>
          </p:nvSpPr>
          <p:spPr>
            <a:xfrm>
              <a:off x="10800" y="672120"/>
              <a:ext cx="396000" cy="1689120"/>
            </a:xfrm>
            <a:custGeom>
              <a:avLst/>
              <a:gdLst>
                <a:gd name="textAreaLeft" fmla="*/ 0 w 396000"/>
                <a:gd name="textAreaRight" fmla="*/ 397080 w 396000"/>
                <a:gd name="textAreaTop" fmla="*/ 0 h 1689120"/>
                <a:gd name="textAreaBottom" fmla="*/ 1690200 h 1689120"/>
              </a:gdLst>
              <a:ahLst/>
              <a:rect l="textAreaLeft" t="textAreaTop" r="textAreaRight" b="textAreaBottom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cap="rnd" w="9525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4572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Avenir Next LT Pro"/>
              </a:endParaRPr>
            </a:p>
          </p:txBody>
        </p:sp>
        <p:sp>
          <p:nvSpPr>
            <p:cNvPr id="565" name="Freeform: Shape 17"/>
            <p:cNvSpPr/>
            <p:nvPr/>
          </p:nvSpPr>
          <p:spPr>
            <a:xfrm>
              <a:off x="23040" y="881280"/>
              <a:ext cx="257760" cy="1335600"/>
            </a:xfrm>
            <a:custGeom>
              <a:avLst/>
              <a:gdLst>
                <a:gd name="textAreaLeft" fmla="*/ 0 w 257760"/>
                <a:gd name="textAreaRight" fmla="*/ 258840 w 257760"/>
                <a:gd name="textAreaTop" fmla="*/ 0 h 1335600"/>
                <a:gd name="textAreaBottom" fmla="*/ 1336680 h 1335600"/>
              </a:gdLst>
              <a:ahLst/>
              <a:rect l="textAreaLeft" t="textAreaTop" r="textAreaRight" b="textAreaBottom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cap="rnd" w="9525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4572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Avenir Next LT Pro"/>
              </a:endParaRPr>
            </a:p>
          </p:txBody>
        </p:sp>
      </p:grpSp>
      <p:grpSp>
        <p:nvGrpSpPr>
          <p:cNvPr id="566" name="Graphic 157"/>
          <p:cNvGrpSpPr/>
          <p:nvPr/>
        </p:nvGrpSpPr>
        <p:grpSpPr>
          <a:xfrm>
            <a:off x="8610480" y="3276720"/>
            <a:ext cx="3528360" cy="3580200"/>
            <a:chOff x="8610480" y="3276720"/>
            <a:chExt cx="3528360" cy="3580200"/>
          </a:xfrm>
        </p:grpSpPr>
        <p:sp>
          <p:nvSpPr>
            <p:cNvPr id="567" name="Freeform: Shape 19"/>
            <p:cNvSpPr/>
            <p:nvPr/>
          </p:nvSpPr>
          <p:spPr>
            <a:xfrm>
              <a:off x="8610480" y="3276720"/>
              <a:ext cx="3515040" cy="3564360"/>
            </a:xfrm>
            <a:custGeom>
              <a:avLst/>
              <a:gdLst>
                <a:gd name="textAreaLeft" fmla="*/ 0 w 3515040"/>
                <a:gd name="textAreaRight" fmla="*/ 3516120 w 3515040"/>
                <a:gd name="textAreaTop" fmla="*/ 0 h 3564360"/>
                <a:gd name="textAreaBottom" fmla="*/ 3565440 h 3564360"/>
              </a:gdLst>
              <a:ahLst/>
              <a:rect l="textAreaLeft" t="textAreaTop" r="textAreaRight" b="textAreaBottom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cap="rnd" w="9525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4572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Avenir Next LT Pro"/>
              </a:endParaRPr>
            </a:p>
          </p:txBody>
        </p:sp>
        <p:sp>
          <p:nvSpPr>
            <p:cNvPr id="568" name="Freeform: Shape 20"/>
            <p:cNvSpPr/>
            <p:nvPr/>
          </p:nvSpPr>
          <p:spPr>
            <a:xfrm>
              <a:off x="8861040" y="4186080"/>
              <a:ext cx="3264480" cy="2666880"/>
            </a:xfrm>
            <a:custGeom>
              <a:avLst/>
              <a:gdLst>
                <a:gd name="textAreaLeft" fmla="*/ 0 w 3264480"/>
                <a:gd name="textAreaRight" fmla="*/ 3265560 w 3264480"/>
                <a:gd name="textAreaTop" fmla="*/ 0 h 2666880"/>
                <a:gd name="textAreaBottom" fmla="*/ 2667960 h 2666880"/>
              </a:gdLst>
              <a:ahLst/>
              <a:rect l="textAreaLeft" t="textAreaTop" r="textAreaRight" b="textAreaBottom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cap="rnd" w="9525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4572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Avenir Next LT Pro"/>
              </a:endParaRPr>
            </a:p>
          </p:txBody>
        </p:sp>
        <p:sp>
          <p:nvSpPr>
            <p:cNvPr id="569" name="Freeform: Shape 21"/>
            <p:cNvSpPr/>
            <p:nvPr/>
          </p:nvSpPr>
          <p:spPr>
            <a:xfrm>
              <a:off x="11885040" y="6677640"/>
              <a:ext cx="253800" cy="176760"/>
            </a:xfrm>
            <a:custGeom>
              <a:avLst/>
              <a:gdLst>
                <a:gd name="textAreaLeft" fmla="*/ 0 w 253800"/>
                <a:gd name="textAreaRight" fmla="*/ 254880 w 253800"/>
                <a:gd name="textAreaTop" fmla="*/ 0 h 176760"/>
                <a:gd name="textAreaBottom" fmla="*/ 177840 h 176760"/>
              </a:gdLst>
              <a:ahLst/>
              <a:rect l="textAreaLeft" t="textAreaTop" r="textAreaRight" b="textAreaBottom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cap="rnd" w="9525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4572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Avenir Next LT Pro"/>
              </a:endParaRPr>
            </a:p>
          </p:txBody>
        </p:sp>
        <p:sp>
          <p:nvSpPr>
            <p:cNvPr id="570" name="Freeform: Shape 22"/>
            <p:cNvSpPr/>
            <p:nvPr/>
          </p:nvSpPr>
          <p:spPr>
            <a:xfrm>
              <a:off x="11531160" y="6516720"/>
              <a:ext cx="583200" cy="339480"/>
            </a:xfrm>
            <a:custGeom>
              <a:avLst/>
              <a:gdLst>
                <a:gd name="textAreaLeft" fmla="*/ 0 w 583200"/>
                <a:gd name="textAreaRight" fmla="*/ 584280 w 583200"/>
                <a:gd name="textAreaTop" fmla="*/ 0 h 339480"/>
                <a:gd name="textAreaBottom" fmla="*/ 340560 h 339480"/>
              </a:gdLst>
              <a:ahLst/>
              <a:rect l="textAreaLeft" t="textAreaTop" r="textAreaRight" b="textAreaBottom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cap="rnd" w="9525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4572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Avenir Next LT Pro"/>
              </a:endParaRPr>
            </a:p>
          </p:txBody>
        </p:sp>
        <p:sp>
          <p:nvSpPr>
            <p:cNvPr id="571" name="Freeform: Shape 23"/>
            <p:cNvSpPr/>
            <p:nvPr/>
          </p:nvSpPr>
          <p:spPr>
            <a:xfrm>
              <a:off x="9536400" y="5460480"/>
              <a:ext cx="2589120" cy="1379520"/>
            </a:xfrm>
            <a:custGeom>
              <a:avLst/>
              <a:gdLst>
                <a:gd name="textAreaLeft" fmla="*/ 0 w 2589120"/>
                <a:gd name="textAreaRight" fmla="*/ 2590200 w 2589120"/>
                <a:gd name="textAreaTop" fmla="*/ 0 h 1379520"/>
                <a:gd name="textAreaBottom" fmla="*/ 1380600 h 1379520"/>
              </a:gdLst>
              <a:ahLst/>
              <a:rect l="textAreaLeft" t="textAreaTop" r="textAreaRight" b="textAreaBottom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cap="rnd" w="9525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4572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Avenir Next LT Pro"/>
              </a:endParaRPr>
            </a:p>
          </p:txBody>
        </p:sp>
        <p:sp>
          <p:nvSpPr>
            <p:cNvPr id="572" name="Freeform: Shape 24"/>
            <p:cNvSpPr/>
            <p:nvPr/>
          </p:nvSpPr>
          <p:spPr>
            <a:xfrm>
              <a:off x="9317160" y="5113080"/>
              <a:ext cx="2821320" cy="1743840"/>
            </a:xfrm>
            <a:custGeom>
              <a:avLst/>
              <a:gdLst>
                <a:gd name="textAreaLeft" fmla="*/ 0 w 2821320"/>
                <a:gd name="textAreaRight" fmla="*/ 2822400 w 2821320"/>
                <a:gd name="textAreaTop" fmla="*/ 0 h 1743840"/>
                <a:gd name="textAreaBottom" fmla="*/ 1744920 h 1743840"/>
              </a:gdLst>
              <a:ahLst/>
              <a:rect l="textAreaLeft" t="textAreaTop" r="textAreaRight" b="textAreaBottom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cap="rnd" w="9525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4572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Avenir Next LT Pro"/>
              </a:endParaRPr>
            </a:p>
          </p:txBody>
        </p:sp>
        <p:sp>
          <p:nvSpPr>
            <p:cNvPr id="573" name="Freeform: Shape 25"/>
            <p:cNvSpPr/>
            <p:nvPr/>
          </p:nvSpPr>
          <p:spPr>
            <a:xfrm>
              <a:off x="9136080" y="4664160"/>
              <a:ext cx="2989440" cy="2190240"/>
            </a:xfrm>
            <a:custGeom>
              <a:avLst/>
              <a:gdLst>
                <a:gd name="textAreaLeft" fmla="*/ 0 w 2989440"/>
                <a:gd name="textAreaRight" fmla="*/ 2990520 w 2989440"/>
                <a:gd name="textAreaTop" fmla="*/ 0 h 2190240"/>
                <a:gd name="textAreaBottom" fmla="*/ 2191320 h 2190240"/>
              </a:gdLst>
              <a:ahLst/>
              <a:rect l="textAreaLeft" t="textAreaTop" r="textAreaRight" b="textAreaBottom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cap="rnd" w="9525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4572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Avenir Next LT Pro"/>
              </a:endParaRPr>
            </a:p>
          </p:txBody>
        </p:sp>
      </p:grpSp>
      <p:sp>
        <p:nvSpPr>
          <p:cNvPr id="574" name="PlaceHolder 1"/>
          <p:cNvSpPr>
            <a:spLocks noGrp="1"/>
          </p:cNvSpPr>
          <p:nvPr>
            <p:ph type="ftr" idx="67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75" name="PlaceHolder 2"/>
          <p:cNvSpPr>
            <a:spLocks noGrp="1"/>
          </p:cNvSpPr>
          <p:nvPr>
            <p:ph type="sldNum" idx="68"/>
          </p:nvPr>
        </p:nvSpPr>
        <p:spPr>
          <a:xfrm>
            <a:off x="9906120" y="6356520"/>
            <a:ext cx="144684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900" spc="201" strike="noStrike" u="none" cap="all">
                <a:solidFill>
                  <a:schemeClr val="accent1"/>
                </a:solidFill>
                <a:uFillTx/>
                <a:latin typeface="Avenir Next LT Pro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206D8B23-F24B-4E07-ABB3-730A2049B2E6}" type="slidenum">
              <a:rPr b="0" lang="en-US" sz="900" spc="201" strike="noStrike" u="none" cap="all">
                <a:solidFill>
                  <a:schemeClr val="accent1"/>
                </a:solidFill>
                <a:uFillTx/>
                <a:latin typeface="Avenir Next LT Pro"/>
              </a:rPr>
              <a:t>&lt;number&gt;</a:t>
            </a:fld>
            <a:endParaRPr b="0" lang="en-GB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76" name="PlaceHolder 3"/>
          <p:cNvSpPr>
            <a:spLocks noGrp="1"/>
          </p:cNvSpPr>
          <p:nvPr>
            <p:ph type="dt" idx="69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6"/>
          <p:cNvSpPr/>
          <p:nvPr/>
        </p:nvSpPr>
        <p:spPr>
          <a:xfrm>
            <a:off x="0" y="0"/>
            <a:ext cx="12187800" cy="6856920"/>
          </a:xfrm>
          <a:prstGeom prst="rect">
            <a:avLst/>
          </a:prstGeom>
          <a:solidFill>
            <a:schemeClr val="bg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trike="noStrike" u="none">
              <a:solidFill>
                <a:schemeClr val="dk1">
                  <a:lumMod val="65000"/>
                  <a:lumOff val="35000"/>
                </a:schemeClr>
              </a:solidFill>
              <a:uFillTx/>
              <a:latin typeface="AvenirNext LT Pro Medium"/>
            </a:endParaRPr>
          </a:p>
        </p:txBody>
      </p:sp>
      <p:sp>
        <p:nvSpPr>
          <p:cNvPr id="51" name="Freeform: Shape 7"/>
          <p:cNvSpPr/>
          <p:nvPr/>
        </p:nvSpPr>
        <p:spPr>
          <a:xfrm rot="10800000">
            <a:off x="693720" y="-2160"/>
            <a:ext cx="1325160" cy="596520"/>
          </a:xfrm>
          <a:custGeom>
            <a:avLst/>
            <a:gdLst>
              <a:gd name="textAreaLeft" fmla="*/ 0 w 1325160"/>
              <a:gd name="textAreaRight" fmla="*/ 1326240 w 1325160"/>
              <a:gd name="textAreaTop" fmla="*/ 0 h 596520"/>
              <a:gd name="textAreaBottom" fmla="*/ 597600 h 596520"/>
            </a:gdLst>
            <a:ahLst/>
            <a:rect l="textAreaLeft" t="textAreaTop" r="textAreaRight" b="textAreaBottom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venir Next LT Pro"/>
            </a:endParaRPr>
          </a:p>
        </p:txBody>
      </p:sp>
      <p:sp>
        <p:nvSpPr>
          <p:cNvPr id="52" name="Freeform: Shape 8"/>
          <p:cNvSpPr/>
          <p:nvPr/>
        </p:nvSpPr>
        <p:spPr>
          <a:xfrm>
            <a:off x="10439280" y="6172200"/>
            <a:ext cx="1481040" cy="678240"/>
          </a:xfrm>
          <a:custGeom>
            <a:avLst/>
            <a:gdLst>
              <a:gd name="textAreaLeft" fmla="*/ 0 w 1481040"/>
              <a:gd name="textAreaRight" fmla="*/ 1482120 w 1481040"/>
              <a:gd name="textAreaTop" fmla="*/ 0 h 678240"/>
              <a:gd name="textAreaBottom" fmla="*/ 679320 h 678240"/>
            </a:gdLst>
            <a:ahLst/>
            <a:rect l="textAreaLeft" t="textAreaTop" r="textAreaRight" b="textAreaBottom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venir Next LT Pro"/>
            </a:endParaRPr>
          </a:p>
        </p:txBody>
      </p:sp>
      <p:sp>
        <p:nvSpPr>
          <p:cNvPr id="53" name="Freeform: Shape 9"/>
          <p:cNvSpPr/>
          <p:nvPr/>
        </p:nvSpPr>
        <p:spPr>
          <a:xfrm>
            <a:off x="7977240" y="5197320"/>
            <a:ext cx="4210560" cy="1659600"/>
          </a:xfrm>
          <a:custGeom>
            <a:avLst/>
            <a:gdLst>
              <a:gd name="textAreaLeft" fmla="*/ 0 w 4210560"/>
              <a:gd name="textAreaRight" fmla="*/ 4211640 w 4210560"/>
              <a:gd name="textAreaTop" fmla="*/ 0 h 1659600"/>
              <a:gd name="textAreaBottom" fmla="*/ 1660680 h 1659600"/>
            </a:gdLst>
            <a:ahLst/>
            <a:rect l="textAreaLeft" t="textAreaTop" r="textAreaRight" b="textAreaBottom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venir Next LT Pro"/>
            </a:endParaRPr>
          </a:p>
        </p:txBody>
      </p:sp>
      <p:grpSp>
        <p:nvGrpSpPr>
          <p:cNvPr id="54" name="Graphic 141"/>
          <p:cNvGrpSpPr/>
          <p:nvPr/>
        </p:nvGrpSpPr>
        <p:grpSpPr>
          <a:xfrm>
            <a:off x="10800" y="15120"/>
            <a:ext cx="2197800" cy="3330000"/>
            <a:chOff x="10800" y="15120"/>
            <a:chExt cx="2197800" cy="3330000"/>
          </a:xfrm>
        </p:grpSpPr>
        <p:sp>
          <p:nvSpPr>
            <p:cNvPr id="55" name="Freeform: Shape 11"/>
            <p:cNvSpPr/>
            <p:nvPr/>
          </p:nvSpPr>
          <p:spPr>
            <a:xfrm>
              <a:off x="19440" y="15120"/>
              <a:ext cx="2189160" cy="3330000"/>
            </a:xfrm>
            <a:custGeom>
              <a:avLst/>
              <a:gdLst>
                <a:gd name="textAreaLeft" fmla="*/ 0 w 2189160"/>
                <a:gd name="textAreaRight" fmla="*/ 2190240 w 2189160"/>
                <a:gd name="textAreaTop" fmla="*/ 0 h 3330000"/>
                <a:gd name="textAreaBottom" fmla="*/ 3331080 h 3330000"/>
              </a:gdLst>
              <a:ahLst/>
              <a:rect l="textAreaLeft" t="textAreaTop" r="textAreaRight" b="textAreaBottom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cap="rnd" w="9525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4572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Avenir Next LT Pro"/>
              </a:endParaRPr>
            </a:p>
          </p:txBody>
        </p:sp>
        <p:sp>
          <p:nvSpPr>
            <p:cNvPr id="56" name="Freeform: Shape 12"/>
            <p:cNvSpPr/>
            <p:nvPr/>
          </p:nvSpPr>
          <p:spPr>
            <a:xfrm>
              <a:off x="10800" y="15120"/>
              <a:ext cx="1977480" cy="3074040"/>
            </a:xfrm>
            <a:custGeom>
              <a:avLst/>
              <a:gdLst>
                <a:gd name="textAreaLeft" fmla="*/ 0 w 1977480"/>
                <a:gd name="textAreaRight" fmla="*/ 1978560 w 1977480"/>
                <a:gd name="textAreaTop" fmla="*/ 0 h 3074040"/>
                <a:gd name="textAreaBottom" fmla="*/ 3075120 h 3074040"/>
              </a:gdLst>
              <a:ahLst/>
              <a:rect l="textAreaLeft" t="textAreaTop" r="textAreaRight" b="textAreaBottom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cap="rnd" w="9525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4572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Avenir Next LT Pro"/>
              </a:endParaRPr>
            </a:p>
          </p:txBody>
        </p:sp>
        <p:sp>
          <p:nvSpPr>
            <p:cNvPr id="57" name="Freeform: Shape 13"/>
            <p:cNvSpPr/>
            <p:nvPr/>
          </p:nvSpPr>
          <p:spPr>
            <a:xfrm>
              <a:off x="25200" y="15120"/>
              <a:ext cx="1564920" cy="2736360"/>
            </a:xfrm>
            <a:custGeom>
              <a:avLst/>
              <a:gdLst>
                <a:gd name="textAreaLeft" fmla="*/ 0 w 1564920"/>
                <a:gd name="textAreaRight" fmla="*/ 1566000 w 1564920"/>
                <a:gd name="textAreaTop" fmla="*/ 0 h 2736360"/>
                <a:gd name="textAreaBottom" fmla="*/ 2737440 h 2736360"/>
              </a:gdLst>
              <a:ahLst/>
              <a:rect l="textAreaLeft" t="textAreaTop" r="textAreaRight" b="textAreaBottom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cap="rnd" w="9525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4572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Avenir Next LT Pro"/>
              </a:endParaRPr>
            </a:p>
          </p:txBody>
        </p:sp>
        <p:sp>
          <p:nvSpPr>
            <p:cNvPr id="58" name="Freeform: Shape 14"/>
            <p:cNvSpPr/>
            <p:nvPr/>
          </p:nvSpPr>
          <p:spPr>
            <a:xfrm>
              <a:off x="10800" y="15120"/>
              <a:ext cx="1367280" cy="2643840"/>
            </a:xfrm>
            <a:custGeom>
              <a:avLst/>
              <a:gdLst>
                <a:gd name="textAreaLeft" fmla="*/ 0 w 1367280"/>
                <a:gd name="textAreaRight" fmla="*/ 1368360 w 1367280"/>
                <a:gd name="textAreaTop" fmla="*/ 0 h 2643840"/>
                <a:gd name="textAreaBottom" fmla="*/ 2644920 h 2643840"/>
              </a:gdLst>
              <a:ahLst/>
              <a:rect l="textAreaLeft" t="textAreaTop" r="textAreaRight" b="textAreaBottom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cap="rnd" w="9525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4572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Avenir Next LT Pro"/>
              </a:endParaRPr>
            </a:p>
          </p:txBody>
        </p:sp>
        <p:sp>
          <p:nvSpPr>
            <p:cNvPr id="59" name="Freeform: Shape 15"/>
            <p:cNvSpPr/>
            <p:nvPr/>
          </p:nvSpPr>
          <p:spPr>
            <a:xfrm>
              <a:off x="18720" y="543960"/>
              <a:ext cx="493200" cy="1904400"/>
            </a:xfrm>
            <a:custGeom>
              <a:avLst/>
              <a:gdLst>
                <a:gd name="textAreaLeft" fmla="*/ 0 w 493200"/>
                <a:gd name="textAreaRight" fmla="*/ 494280 w 493200"/>
                <a:gd name="textAreaTop" fmla="*/ 0 h 1904400"/>
                <a:gd name="textAreaBottom" fmla="*/ 1905480 h 1904400"/>
              </a:gdLst>
              <a:ahLst/>
              <a:rect l="textAreaLeft" t="textAreaTop" r="textAreaRight" b="textAreaBottom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cap="rnd" w="9525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4572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Avenir Next LT Pro"/>
              </a:endParaRPr>
            </a:p>
          </p:txBody>
        </p:sp>
        <p:sp>
          <p:nvSpPr>
            <p:cNvPr id="60" name="Freeform: Shape 16"/>
            <p:cNvSpPr/>
            <p:nvPr/>
          </p:nvSpPr>
          <p:spPr>
            <a:xfrm>
              <a:off x="10800" y="672120"/>
              <a:ext cx="396000" cy="1689120"/>
            </a:xfrm>
            <a:custGeom>
              <a:avLst/>
              <a:gdLst>
                <a:gd name="textAreaLeft" fmla="*/ 0 w 396000"/>
                <a:gd name="textAreaRight" fmla="*/ 397080 w 396000"/>
                <a:gd name="textAreaTop" fmla="*/ 0 h 1689120"/>
                <a:gd name="textAreaBottom" fmla="*/ 1690200 h 1689120"/>
              </a:gdLst>
              <a:ahLst/>
              <a:rect l="textAreaLeft" t="textAreaTop" r="textAreaRight" b="textAreaBottom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cap="rnd" w="9525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4572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Avenir Next LT Pro"/>
              </a:endParaRPr>
            </a:p>
          </p:txBody>
        </p:sp>
        <p:sp>
          <p:nvSpPr>
            <p:cNvPr id="61" name="Freeform: Shape 17"/>
            <p:cNvSpPr/>
            <p:nvPr/>
          </p:nvSpPr>
          <p:spPr>
            <a:xfrm>
              <a:off x="23040" y="881280"/>
              <a:ext cx="257760" cy="1335600"/>
            </a:xfrm>
            <a:custGeom>
              <a:avLst/>
              <a:gdLst>
                <a:gd name="textAreaLeft" fmla="*/ 0 w 257760"/>
                <a:gd name="textAreaRight" fmla="*/ 258840 w 257760"/>
                <a:gd name="textAreaTop" fmla="*/ 0 h 1335600"/>
                <a:gd name="textAreaBottom" fmla="*/ 1336680 h 1335600"/>
              </a:gdLst>
              <a:ahLst/>
              <a:rect l="textAreaLeft" t="textAreaTop" r="textAreaRight" b="textAreaBottom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cap="rnd" w="9525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4572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Avenir Next LT Pro"/>
              </a:endParaRPr>
            </a:p>
          </p:txBody>
        </p:sp>
      </p:grpSp>
      <p:grpSp>
        <p:nvGrpSpPr>
          <p:cNvPr id="62" name="Graphic 157"/>
          <p:cNvGrpSpPr/>
          <p:nvPr/>
        </p:nvGrpSpPr>
        <p:grpSpPr>
          <a:xfrm>
            <a:off x="8610480" y="3276720"/>
            <a:ext cx="3528360" cy="3580200"/>
            <a:chOff x="8610480" y="3276720"/>
            <a:chExt cx="3528360" cy="3580200"/>
          </a:xfrm>
        </p:grpSpPr>
        <p:sp>
          <p:nvSpPr>
            <p:cNvPr id="63" name="Freeform: Shape 19"/>
            <p:cNvSpPr/>
            <p:nvPr/>
          </p:nvSpPr>
          <p:spPr>
            <a:xfrm>
              <a:off x="8610480" y="3276720"/>
              <a:ext cx="3515040" cy="3564360"/>
            </a:xfrm>
            <a:custGeom>
              <a:avLst/>
              <a:gdLst>
                <a:gd name="textAreaLeft" fmla="*/ 0 w 3515040"/>
                <a:gd name="textAreaRight" fmla="*/ 3516120 w 3515040"/>
                <a:gd name="textAreaTop" fmla="*/ 0 h 3564360"/>
                <a:gd name="textAreaBottom" fmla="*/ 3565440 h 3564360"/>
              </a:gdLst>
              <a:ahLst/>
              <a:rect l="textAreaLeft" t="textAreaTop" r="textAreaRight" b="textAreaBottom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cap="rnd" w="9525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4572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Avenir Next LT Pro"/>
              </a:endParaRPr>
            </a:p>
          </p:txBody>
        </p:sp>
        <p:sp>
          <p:nvSpPr>
            <p:cNvPr id="64" name="Freeform: Shape 20"/>
            <p:cNvSpPr/>
            <p:nvPr/>
          </p:nvSpPr>
          <p:spPr>
            <a:xfrm>
              <a:off x="8861040" y="4186080"/>
              <a:ext cx="3264480" cy="2666880"/>
            </a:xfrm>
            <a:custGeom>
              <a:avLst/>
              <a:gdLst>
                <a:gd name="textAreaLeft" fmla="*/ 0 w 3264480"/>
                <a:gd name="textAreaRight" fmla="*/ 3265560 w 3264480"/>
                <a:gd name="textAreaTop" fmla="*/ 0 h 2666880"/>
                <a:gd name="textAreaBottom" fmla="*/ 2667960 h 2666880"/>
              </a:gdLst>
              <a:ahLst/>
              <a:rect l="textAreaLeft" t="textAreaTop" r="textAreaRight" b="textAreaBottom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cap="rnd" w="9525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4572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Avenir Next LT Pro"/>
              </a:endParaRPr>
            </a:p>
          </p:txBody>
        </p:sp>
        <p:sp>
          <p:nvSpPr>
            <p:cNvPr id="65" name="Freeform: Shape 21"/>
            <p:cNvSpPr/>
            <p:nvPr/>
          </p:nvSpPr>
          <p:spPr>
            <a:xfrm>
              <a:off x="11885040" y="6677640"/>
              <a:ext cx="253800" cy="176760"/>
            </a:xfrm>
            <a:custGeom>
              <a:avLst/>
              <a:gdLst>
                <a:gd name="textAreaLeft" fmla="*/ 0 w 253800"/>
                <a:gd name="textAreaRight" fmla="*/ 254880 w 253800"/>
                <a:gd name="textAreaTop" fmla="*/ 0 h 176760"/>
                <a:gd name="textAreaBottom" fmla="*/ 177840 h 176760"/>
              </a:gdLst>
              <a:ahLst/>
              <a:rect l="textAreaLeft" t="textAreaTop" r="textAreaRight" b="textAreaBottom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cap="rnd" w="9525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4572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Avenir Next LT Pro"/>
              </a:endParaRPr>
            </a:p>
          </p:txBody>
        </p:sp>
        <p:sp>
          <p:nvSpPr>
            <p:cNvPr id="66" name="Freeform: Shape 22"/>
            <p:cNvSpPr/>
            <p:nvPr/>
          </p:nvSpPr>
          <p:spPr>
            <a:xfrm>
              <a:off x="11531160" y="6516720"/>
              <a:ext cx="583200" cy="339480"/>
            </a:xfrm>
            <a:custGeom>
              <a:avLst/>
              <a:gdLst>
                <a:gd name="textAreaLeft" fmla="*/ 0 w 583200"/>
                <a:gd name="textAreaRight" fmla="*/ 584280 w 583200"/>
                <a:gd name="textAreaTop" fmla="*/ 0 h 339480"/>
                <a:gd name="textAreaBottom" fmla="*/ 340560 h 339480"/>
              </a:gdLst>
              <a:ahLst/>
              <a:rect l="textAreaLeft" t="textAreaTop" r="textAreaRight" b="textAreaBottom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cap="rnd" w="9525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4572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Avenir Next LT Pro"/>
              </a:endParaRPr>
            </a:p>
          </p:txBody>
        </p:sp>
        <p:sp>
          <p:nvSpPr>
            <p:cNvPr id="67" name="Freeform: Shape 23"/>
            <p:cNvSpPr/>
            <p:nvPr/>
          </p:nvSpPr>
          <p:spPr>
            <a:xfrm>
              <a:off x="9536400" y="5460480"/>
              <a:ext cx="2589120" cy="1379520"/>
            </a:xfrm>
            <a:custGeom>
              <a:avLst/>
              <a:gdLst>
                <a:gd name="textAreaLeft" fmla="*/ 0 w 2589120"/>
                <a:gd name="textAreaRight" fmla="*/ 2590200 w 2589120"/>
                <a:gd name="textAreaTop" fmla="*/ 0 h 1379520"/>
                <a:gd name="textAreaBottom" fmla="*/ 1380600 h 1379520"/>
              </a:gdLst>
              <a:ahLst/>
              <a:rect l="textAreaLeft" t="textAreaTop" r="textAreaRight" b="textAreaBottom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cap="rnd" w="9525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4572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Avenir Next LT Pro"/>
              </a:endParaRPr>
            </a:p>
          </p:txBody>
        </p:sp>
        <p:sp>
          <p:nvSpPr>
            <p:cNvPr id="68" name="Freeform: Shape 24"/>
            <p:cNvSpPr/>
            <p:nvPr/>
          </p:nvSpPr>
          <p:spPr>
            <a:xfrm>
              <a:off x="9317160" y="5113080"/>
              <a:ext cx="2821320" cy="1743840"/>
            </a:xfrm>
            <a:custGeom>
              <a:avLst/>
              <a:gdLst>
                <a:gd name="textAreaLeft" fmla="*/ 0 w 2821320"/>
                <a:gd name="textAreaRight" fmla="*/ 2822400 w 2821320"/>
                <a:gd name="textAreaTop" fmla="*/ 0 h 1743840"/>
                <a:gd name="textAreaBottom" fmla="*/ 1744920 h 1743840"/>
              </a:gdLst>
              <a:ahLst/>
              <a:rect l="textAreaLeft" t="textAreaTop" r="textAreaRight" b="textAreaBottom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cap="rnd" w="9525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4572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Avenir Next LT Pro"/>
              </a:endParaRPr>
            </a:p>
          </p:txBody>
        </p:sp>
        <p:sp>
          <p:nvSpPr>
            <p:cNvPr id="69" name="Freeform: Shape 25"/>
            <p:cNvSpPr/>
            <p:nvPr/>
          </p:nvSpPr>
          <p:spPr>
            <a:xfrm>
              <a:off x="9136080" y="4664160"/>
              <a:ext cx="2989440" cy="2190240"/>
            </a:xfrm>
            <a:custGeom>
              <a:avLst/>
              <a:gdLst>
                <a:gd name="textAreaLeft" fmla="*/ 0 w 2989440"/>
                <a:gd name="textAreaRight" fmla="*/ 2990520 w 2989440"/>
                <a:gd name="textAreaTop" fmla="*/ 0 h 2190240"/>
                <a:gd name="textAreaBottom" fmla="*/ 2191320 h 2190240"/>
              </a:gdLst>
              <a:ahLst/>
              <a:rect l="textAreaLeft" t="textAreaTop" r="textAreaRight" b="textAreaBottom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cap="rnd" w="9525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4572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Avenir Next LT Pro"/>
              </a:endParaRPr>
            </a:p>
          </p:txBody>
        </p:sp>
      </p:grpSp>
      <p:sp>
        <p:nvSpPr>
          <p:cNvPr id="70" name="PlaceHolder 1"/>
          <p:cNvSpPr>
            <a:spLocks noGrp="1"/>
          </p:cNvSpPr>
          <p:nvPr>
            <p:ph type="ftr" idx="7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sldNum" idx="8"/>
          </p:nvPr>
        </p:nvSpPr>
        <p:spPr>
          <a:xfrm>
            <a:off x="9906120" y="6356520"/>
            <a:ext cx="144684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900" spc="201" strike="noStrike" u="none" cap="all">
                <a:solidFill>
                  <a:schemeClr val="accent1"/>
                </a:solidFill>
                <a:uFillTx/>
                <a:latin typeface="Avenir Next LT Pro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92A50767-D139-4C87-BD70-4FC02FCF9503}" type="slidenum">
              <a:rPr b="0" lang="en-US" sz="900" spc="201" strike="noStrike" u="none" cap="all">
                <a:solidFill>
                  <a:schemeClr val="accent1"/>
                </a:solidFill>
                <a:uFillTx/>
                <a:latin typeface="Avenir Next LT Pro"/>
              </a:rPr>
              <a:t>1</a:t>
            </a:fld>
            <a:endParaRPr b="0" lang="en-GB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dt" idx="9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6"/>
          <p:cNvSpPr/>
          <p:nvPr/>
        </p:nvSpPr>
        <p:spPr>
          <a:xfrm>
            <a:off x="0" y="0"/>
            <a:ext cx="12187800" cy="6856920"/>
          </a:xfrm>
          <a:prstGeom prst="rect">
            <a:avLst/>
          </a:prstGeom>
          <a:solidFill>
            <a:schemeClr val="bg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trike="noStrike" u="none">
              <a:solidFill>
                <a:schemeClr val="dk1">
                  <a:lumMod val="65000"/>
                  <a:lumOff val="35000"/>
                </a:schemeClr>
              </a:solidFill>
              <a:uFillTx/>
              <a:latin typeface="AvenirNext LT Pro Medium"/>
            </a:endParaRPr>
          </a:p>
        </p:txBody>
      </p:sp>
      <p:sp>
        <p:nvSpPr>
          <p:cNvPr id="74" name="Freeform: Shape 7"/>
          <p:cNvSpPr/>
          <p:nvPr/>
        </p:nvSpPr>
        <p:spPr>
          <a:xfrm rot="10800000">
            <a:off x="693720" y="-2160"/>
            <a:ext cx="1325160" cy="596520"/>
          </a:xfrm>
          <a:custGeom>
            <a:avLst/>
            <a:gdLst>
              <a:gd name="textAreaLeft" fmla="*/ 0 w 1325160"/>
              <a:gd name="textAreaRight" fmla="*/ 1326240 w 1325160"/>
              <a:gd name="textAreaTop" fmla="*/ 0 h 596520"/>
              <a:gd name="textAreaBottom" fmla="*/ 597600 h 596520"/>
            </a:gdLst>
            <a:ahLst/>
            <a:rect l="textAreaLeft" t="textAreaTop" r="textAreaRight" b="textAreaBottom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venir Next LT Pro"/>
            </a:endParaRPr>
          </a:p>
        </p:txBody>
      </p:sp>
      <p:sp>
        <p:nvSpPr>
          <p:cNvPr id="75" name="Freeform: Shape 8"/>
          <p:cNvSpPr/>
          <p:nvPr/>
        </p:nvSpPr>
        <p:spPr>
          <a:xfrm>
            <a:off x="10439280" y="6172200"/>
            <a:ext cx="1481040" cy="678240"/>
          </a:xfrm>
          <a:custGeom>
            <a:avLst/>
            <a:gdLst>
              <a:gd name="textAreaLeft" fmla="*/ 0 w 1481040"/>
              <a:gd name="textAreaRight" fmla="*/ 1482120 w 1481040"/>
              <a:gd name="textAreaTop" fmla="*/ 0 h 678240"/>
              <a:gd name="textAreaBottom" fmla="*/ 679320 h 678240"/>
            </a:gdLst>
            <a:ahLst/>
            <a:rect l="textAreaLeft" t="textAreaTop" r="textAreaRight" b="textAreaBottom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venir Next LT Pro"/>
            </a:endParaRPr>
          </a:p>
        </p:txBody>
      </p:sp>
      <p:sp>
        <p:nvSpPr>
          <p:cNvPr id="76" name="Freeform: Shape 9"/>
          <p:cNvSpPr/>
          <p:nvPr/>
        </p:nvSpPr>
        <p:spPr>
          <a:xfrm>
            <a:off x="7977240" y="5197320"/>
            <a:ext cx="4210560" cy="1659600"/>
          </a:xfrm>
          <a:custGeom>
            <a:avLst/>
            <a:gdLst>
              <a:gd name="textAreaLeft" fmla="*/ 0 w 4210560"/>
              <a:gd name="textAreaRight" fmla="*/ 4211640 w 4210560"/>
              <a:gd name="textAreaTop" fmla="*/ 0 h 1659600"/>
              <a:gd name="textAreaBottom" fmla="*/ 1660680 h 1659600"/>
            </a:gdLst>
            <a:ahLst/>
            <a:rect l="textAreaLeft" t="textAreaTop" r="textAreaRight" b="textAreaBottom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venir Next LT Pro"/>
            </a:endParaRPr>
          </a:p>
        </p:txBody>
      </p:sp>
      <p:grpSp>
        <p:nvGrpSpPr>
          <p:cNvPr id="77" name="Graphic 141"/>
          <p:cNvGrpSpPr/>
          <p:nvPr/>
        </p:nvGrpSpPr>
        <p:grpSpPr>
          <a:xfrm>
            <a:off x="10800" y="15120"/>
            <a:ext cx="2197800" cy="3330000"/>
            <a:chOff x="10800" y="15120"/>
            <a:chExt cx="2197800" cy="3330000"/>
          </a:xfrm>
        </p:grpSpPr>
        <p:sp>
          <p:nvSpPr>
            <p:cNvPr id="78" name="Freeform: Shape 11"/>
            <p:cNvSpPr/>
            <p:nvPr/>
          </p:nvSpPr>
          <p:spPr>
            <a:xfrm>
              <a:off x="19440" y="15120"/>
              <a:ext cx="2189160" cy="3330000"/>
            </a:xfrm>
            <a:custGeom>
              <a:avLst/>
              <a:gdLst>
                <a:gd name="textAreaLeft" fmla="*/ 0 w 2189160"/>
                <a:gd name="textAreaRight" fmla="*/ 2190240 w 2189160"/>
                <a:gd name="textAreaTop" fmla="*/ 0 h 3330000"/>
                <a:gd name="textAreaBottom" fmla="*/ 3331080 h 3330000"/>
              </a:gdLst>
              <a:ahLst/>
              <a:rect l="textAreaLeft" t="textAreaTop" r="textAreaRight" b="textAreaBottom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cap="rnd" w="9525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4572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Avenir Next LT Pro"/>
              </a:endParaRPr>
            </a:p>
          </p:txBody>
        </p:sp>
        <p:sp>
          <p:nvSpPr>
            <p:cNvPr id="79" name="Freeform: Shape 12"/>
            <p:cNvSpPr/>
            <p:nvPr/>
          </p:nvSpPr>
          <p:spPr>
            <a:xfrm>
              <a:off x="10800" y="15120"/>
              <a:ext cx="1977480" cy="3074040"/>
            </a:xfrm>
            <a:custGeom>
              <a:avLst/>
              <a:gdLst>
                <a:gd name="textAreaLeft" fmla="*/ 0 w 1977480"/>
                <a:gd name="textAreaRight" fmla="*/ 1978560 w 1977480"/>
                <a:gd name="textAreaTop" fmla="*/ 0 h 3074040"/>
                <a:gd name="textAreaBottom" fmla="*/ 3075120 h 3074040"/>
              </a:gdLst>
              <a:ahLst/>
              <a:rect l="textAreaLeft" t="textAreaTop" r="textAreaRight" b="textAreaBottom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cap="rnd" w="9525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4572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Avenir Next LT Pro"/>
              </a:endParaRPr>
            </a:p>
          </p:txBody>
        </p:sp>
        <p:sp>
          <p:nvSpPr>
            <p:cNvPr id="80" name="Freeform: Shape 13"/>
            <p:cNvSpPr/>
            <p:nvPr/>
          </p:nvSpPr>
          <p:spPr>
            <a:xfrm>
              <a:off x="25200" y="15120"/>
              <a:ext cx="1564920" cy="2736360"/>
            </a:xfrm>
            <a:custGeom>
              <a:avLst/>
              <a:gdLst>
                <a:gd name="textAreaLeft" fmla="*/ 0 w 1564920"/>
                <a:gd name="textAreaRight" fmla="*/ 1566000 w 1564920"/>
                <a:gd name="textAreaTop" fmla="*/ 0 h 2736360"/>
                <a:gd name="textAreaBottom" fmla="*/ 2737440 h 2736360"/>
              </a:gdLst>
              <a:ahLst/>
              <a:rect l="textAreaLeft" t="textAreaTop" r="textAreaRight" b="textAreaBottom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cap="rnd" w="9525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4572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Avenir Next LT Pro"/>
              </a:endParaRPr>
            </a:p>
          </p:txBody>
        </p:sp>
        <p:sp>
          <p:nvSpPr>
            <p:cNvPr id="81" name="Freeform: Shape 14"/>
            <p:cNvSpPr/>
            <p:nvPr/>
          </p:nvSpPr>
          <p:spPr>
            <a:xfrm>
              <a:off x="10800" y="15120"/>
              <a:ext cx="1367280" cy="2643840"/>
            </a:xfrm>
            <a:custGeom>
              <a:avLst/>
              <a:gdLst>
                <a:gd name="textAreaLeft" fmla="*/ 0 w 1367280"/>
                <a:gd name="textAreaRight" fmla="*/ 1368360 w 1367280"/>
                <a:gd name="textAreaTop" fmla="*/ 0 h 2643840"/>
                <a:gd name="textAreaBottom" fmla="*/ 2644920 h 2643840"/>
              </a:gdLst>
              <a:ahLst/>
              <a:rect l="textAreaLeft" t="textAreaTop" r="textAreaRight" b="textAreaBottom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cap="rnd" w="9525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4572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Avenir Next LT Pro"/>
              </a:endParaRPr>
            </a:p>
          </p:txBody>
        </p:sp>
        <p:sp>
          <p:nvSpPr>
            <p:cNvPr id="82" name="Freeform: Shape 15"/>
            <p:cNvSpPr/>
            <p:nvPr/>
          </p:nvSpPr>
          <p:spPr>
            <a:xfrm>
              <a:off x="18720" y="543960"/>
              <a:ext cx="493200" cy="1904400"/>
            </a:xfrm>
            <a:custGeom>
              <a:avLst/>
              <a:gdLst>
                <a:gd name="textAreaLeft" fmla="*/ 0 w 493200"/>
                <a:gd name="textAreaRight" fmla="*/ 494280 w 493200"/>
                <a:gd name="textAreaTop" fmla="*/ 0 h 1904400"/>
                <a:gd name="textAreaBottom" fmla="*/ 1905480 h 1904400"/>
              </a:gdLst>
              <a:ahLst/>
              <a:rect l="textAreaLeft" t="textAreaTop" r="textAreaRight" b="textAreaBottom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cap="rnd" w="9525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4572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Avenir Next LT Pro"/>
              </a:endParaRPr>
            </a:p>
          </p:txBody>
        </p:sp>
        <p:sp>
          <p:nvSpPr>
            <p:cNvPr id="83" name="Freeform: Shape 16"/>
            <p:cNvSpPr/>
            <p:nvPr/>
          </p:nvSpPr>
          <p:spPr>
            <a:xfrm>
              <a:off x="10800" y="672120"/>
              <a:ext cx="396000" cy="1689120"/>
            </a:xfrm>
            <a:custGeom>
              <a:avLst/>
              <a:gdLst>
                <a:gd name="textAreaLeft" fmla="*/ 0 w 396000"/>
                <a:gd name="textAreaRight" fmla="*/ 397080 w 396000"/>
                <a:gd name="textAreaTop" fmla="*/ 0 h 1689120"/>
                <a:gd name="textAreaBottom" fmla="*/ 1690200 h 1689120"/>
              </a:gdLst>
              <a:ahLst/>
              <a:rect l="textAreaLeft" t="textAreaTop" r="textAreaRight" b="textAreaBottom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cap="rnd" w="9525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4572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Avenir Next LT Pro"/>
              </a:endParaRPr>
            </a:p>
          </p:txBody>
        </p:sp>
        <p:sp>
          <p:nvSpPr>
            <p:cNvPr id="84" name="Freeform: Shape 17"/>
            <p:cNvSpPr/>
            <p:nvPr/>
          </p:nvSpPr>
          <p:spPr>
            <a:xfrm>
              <a:off x="23040" y="881280"/>
              <a:ext cx="257760" cy="1335600"/>
            </a:xfrm>
            <a:custGeom>
              <a:avLst/>
              <a:gdLst>
                <a:gd name="textAreaLeft" fmla="*/ 0 w 257760"/>
                <a:gd name="textAreaRight" fmla="*/ 258840 w 257760"/>
                <a:gd name="textAreaTop" fmla="*/ 0 h 1335600"/>
                <a:gd name="textAreaBottom" fmla="*/ 1336680 h 1335600"/>
              </a:gdLst>
              <a:ahLst/>
              <a:rect l="textAreaLeft" t="textAreaTop" r="textAreaRight" b="textAreaBottom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cap="rnd" w="9525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4572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Avenir Next LT Pro"/>
              </a:endParaRPr>
            </a:p>
          </p:txBody>
        </p:sp>
      </p:grpSp>
      <p:grpSp>
        <p:nvGrpSpPr>
          <p:cNvPr id="85" name="Graphic 157"/>
          <p:cNvGrpSpPr/>
          <p:nvPr/>
        </p:nvGrpSpPr>
        <p:grpSpPr>
          <a:xfrm>
            <a:off x="8610480" y="3276720"/>
            <a:ext cx="3528360" cy="3580200"/>
            <a:chOff x="8610480" y="3276720"/>
            <a:chExt cx="3528360" cy="3580200"/>
          </a:xfrm>
        </p:grpSpPr>
        <p:sp>
          <p:nvSpPr>
            <p:cNvPr id="86" name="Freeform: Shape 19"/>
            <p:cNvSpPr/>
            <p:nvPr/>
          </p:nvSpPr>
          <p:spPr>
            <a:xfrm>
              <a:off x="8610480" y="3276720"/>
              <a:ext cx="3515040" cy="3564360"/>
            </a:xfrm>
            <a:custGeom>
              <a:avLst/>
              <a:gdLst>
                <a:gd name="textAreaLeft" fmla="*/ 0 w 3515040"/>
                <a:gd name="textAreaRight" fmla="*/ 3516120 w 3515040"/>
                <a:gd name="textAreaTop" fmla="*/ 0 h 3564360"/>
                <a:gd name="textAreaBottom" fmla="*/ 3565440 h 3564360"/>
              </a:gdLst>
              <a:ahLst/>
              <a:rect l="textAreaLeft" t="textAreaTop" r="textAreaRight" b="textAreaBottom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cap="rnd" w="9525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4572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Avenir Next LT Pro"/>
              </a:endParaRPr>
            </a:p>
          </p:txBody>
        </p:sp>
        <p:sp>
          <p:nvSpPr>
            <p:cNvPr id="87" name="Freeform: Shape 20"/>
            <p:cNvSpPr/>
            <p:nvPr/>
          </p:nvSpPr>
          <p:spPr>
            <a:xfrm>
              <a:off x="8861040" y="4186080"/>
              <a:ext cx="3264480" cy="2666880"/>
            </a:xfrm>
            <a:custGeom>
              <a:avLst/>
              <a:gdLst>
                <a:gd name="textAreaLeft" fmla="*/ 0 w 3264480"/>
                <a:gd name="textAreaRight" fmla="*/ 3265560 w 3264480"/>
                <a:gd name="textAreaTop" fmla="*/ 0 h 2666880"/>
                <a:gd name="textAreaBottom" fmla="*/ 2667960 h 2666880"/>
              </a:gdLst>
              <a:ahLst/>
              <a:rect l="textAreaLeft" t="textAreaTop" r="textAreaRight" b="textAreaBottom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cap="rnd" w="9525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4572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Avenir Next LT Pro"/>
              </a:endParaRPr>
            </a:p>
          </p:txBody>
        </p:sp>
        <p:sp>
          <p:nvSpPr>
            <p:cNvPr id="88" name="Freeform: Shape 21"/>
            <p:cNvSpPr/>
            <p:nvPr/>
          </p:nvSpPr>
          <p:spPr>
            <a:xfrm>
              <a:off x="11885040" y="6677640"/>
              <a:ext cx="253800" cy="176760"/>
            </a:xfrm>
            <a:custGeom>
              <a:avLst/>
              <a:gdLst>
                <a:gd name="textAreaLeft" fmla="*/ 0 w 253800"/>
                <a:gd name="textAreaRight" fmla="*/ 254880 w 253800"/>
                <a:gd name="textAreaTop" fmla="*/ 0 h 176760"/>
                <a:gd name="textAreaBottom" fmla="*/ 177840 h 176760"/>
              </a:gdLst>
              <a:ahLst/>
              <a:rect l="textAreaLeft" t="textAreaTop" r="textAreaRight" b="textAreaBottom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cap="rnd" w="9525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4572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Avenir Next LT Pro"/>
              </a:endParaRPr>
            </a:p>
          </p:txBody>
        </p:sp>
        <p:sp>
          <p:nvSpPr>
            <p:cNvPr id="89" name="Freeform: Shape 22"/>
            <p:cNvSpPr/>
            <p:nvPr/>
          </p:nvSpPr>
          <p:spPr>
            <a:xfrm>
              <a:off x="11531160" y="6516720"/>
              <a:ext cx="583200" cy="339480"/>
            </a:xfrm>
            <a:custGeom>
              <a:avLst/>
              <a:gdLst>
                <a:gd name="textAreaLeft" fmla="*/ 0 w 583200"/>
                <a:gd name="textAreaRight" fmla="*/ 584280 w 583200"/>
                <a:gd name="textAreaTop" fmla="*/ 0 h 339480"/>
                <a:gd name="textAreaBottom" fmla="*/ 340560 h 339480"/>
              </a:gdLst>
              <a:ahLst/>
              <a:rect l="textAreaLeft" t="textAreaTop" r="textAreaRight" b="textAreaBottom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cap="rnd" w="9525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4572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Avenir Next LT Pro"/>
              </a:endParaRPr>
            </a:p>
          </p:txBody>
        </p:sp>
        <p:sp>
          <p:nvSpPr>
            <p:cNvPr id="90" name="Freeform: Shape 23"/>
            <p:cNvSpPr/>
            <p:nvPr/>
          </p:nvSpPr>
          <p:spPr>
            <a:xfrm>
              <a:off x="9536400" y="5460480"/>
              <a:ext cx="2589120" cy="1379520"/>
            </a:xfrm>
            <a:custGeom>
              <a:avLst/>
              <a:gdLst>
                <a:gd name="textAreaLeft" fmla="*/ 0 w 2589120"/>
                <a:gd name="textAreaRight" fmla="*/ 2590200 w 2589120"/>
                <a:gd name="textAreaTop" fmla="*/ 0 h 1379520"/>
                <a:gd name="textAreaBottom" fmla="*/ 1380600 h 1379520"/>
              </a:gdLst>
              <a:ahLst/>
              <a:rect l="textAreaLeft" t="textAreaTop" r="textAreaRight" b="textAreaBottom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cap="rnd" w="9525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4572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Avenir Next LT Pro"/>
              </a:endParaRPr>
            </a:p>
          </p:txBody>
        </p:sp>
        <p:sp>
          <p:nvSpPr>
            <p:cNvPr id="91" name="Freeform: Shape 24"/>
            <p:cNvSpPr/>
            <p:nvPr/>
          </p:nvSpPr>
          <p:spPr>
            <a:xfrm>
              <a:off x="9317160" y="5113080"/>
              <a:ext cx="2821320" cy="1743840"/>
            </a:xfrm>
            <a:custGeom>
              <a:avLst/>
              <a:gdLst>
                <a:gd name="textAreaLeft" fmla="*/ 0 w 2821320"/>
                <a:gd name="textAreaRight" fmla="*/ 2822400 w 2821320"/>
                <a:gd name="textAreaTop" fmla="*/ 0 h 1743840"/>
                <a:gd name="textAreaBottom" fmla="*/ 1744920 h 1743840"/>
              </a:gdLst>
              <a:ahLst/>
              <a:rect l="textAreaLeft" t="textAreaTop" r="textAreaRight" b="textAreaBottom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cap="rnd" w="9525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4572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Avenir Next LT Pro"/>
              </a:endParaRPr>
            </a:p>
          </p:txBody>
        </p:sp>
        <p:sp>
          <p:nvSpPr>
            <p:cNvPr id="92" name="Freeform: Shape 25"/>
            <p:cNvSpPr/>
            <p:nvPr/>
          </p:nvSpPr>
          <p:spPr>
            <a:xfrm>
              <a:off x="9136080" y="4664160"/>
              <a:ext cx="2989440" cy="2190240"/>
            </a:xfrm>
            <a:custGeom>
              <a:avLst/>
              <a:gdLst>
                <a:gd name="textAreaLeft" fmla="*/ 0 w 2989440"/>
                <a:gd name="textAreaRight" fmla="*/ 2990520 w 2989440"/>
                <a:gd name="textAreaTop" fmla="*/ 0 h 2190240"/>
                <a:gd name="textAreaBottom" fmla="*/ 2191320 h 2190240"/>
              </a:gdLst>
              <a:ahLst/>
              <a:rect l="textAreaLeft" t="textAreaTop" r="textAreaRight" b="textAreaBottom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cap="rnd" w="9525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4572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Avenir Next LT Pro"/>
              </a:endParaRPr>
            </a:p>
          </p:txBody>
        </p:sp>
      </p:grpSp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ftr" idx="10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sldNum" idx="11"/>
          </p:nvPr>
        </p:nvSpPr>
        <p:spPr>
          <a:xfrm>
            <a:off x="9906120" y="6356520"/>
            <a:ext cx="144684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900" spc="201" strike="noStrike" u="none" cap="all">
                <a:solidFill>
                  <a:schemeClr val="accent1"/>
                </a:solidFill>
                <a:uFillTx/>
                <a:latin typeface="Avenir Next LT Pro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7EEB8D97-FB91-49AC-80F1-E48EA8B773EC}" type="slidenum">
              <a:rPr b="0" lang="en-US" sz="900" spc="201" strike="noStrike" u="none" cap="all">
                <a:solidFill>
                  <a:schemeClr val="accent1"/>
                </a:solidFill>
                <a:uFillTx/>
                <a:latin typeface="Avenir Next LT Pro"/>
              </a:rPr>
              <a:t>1</a:t>
            </a:fld>
            <a:endParaRPr b="0" lang="en-GB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dt" idx="12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Rectangle 6"/>
          <p:cNvSpPr/>
          <p:nvPr/>
        </p:nvSpPr>
        <p:spPr>
          <a:xfrm>
            <a:off x="0" y="0"/>
            <a:ext cx="12187800" cy="6856920"/>
          </a:xfrm>
          <a:prstGeom prst="rect">
            <a:avLst/>
          </a:prstGeom>
          <a:solidFill>
            <a:schemeClr val="bg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trike="noStrike" u="none">
              <a:solidFill>
                <a:schemeClr val="dk1">
                  <a:lumMod val="65000"/>
                  <a:lumOff val="35000"/>
                </a:schemeClr>
              </a:solidFill>
              <a:uFillTx/>
              <a:latin typeface="AvenirNext LT Pro Medium"/>
            </a:endParaRPr>
          </a:p>
        </p:txBody>
      </p:sp>
      <p:sp>
        <p:nvSpPr>
          <p:cNvPr id="99" name="Freeform: Shape 7"/>
          <p:cNvSpPr/>
          <p:nvPr/>
        </p:nvSpPr>
        <p:spPr>
          <a:xfrm rot="10800000">
            <a:off x="693720" y="-2160"/>
            <a:ext cx="1325160" cy="596520"/>
          </a:xfrm>
          <a:custGeom>
            <a:avLst/>
            <a:gdLst>
              <a:gd name="textAreaLeft" fmla="*/ 0 w 1325160"/>
              <a:gd name="textAreaRight" fmla="*/ 1326240 w 1325160"/>
              <a:gd name="textAreaTop" fmla="*/ 0 h 596520"/>
              <a:gd name="textAreaBottom" fmla="*/ 597600 h 596520"/>
            </a:gdLst>
            <a:ahLst/>
            <a:rect l="textAreaLeft" t="textAreaTop" r="textAreaRight" b="textAreaBottom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venir Next LT Pro"/>
            </a:endParaRPr>
          </a:p>
        </p:txBody>
      </p:sp>
      <p:sp>
        <p:nvSpPr>
          <p:cNvPr id="100" name="Freeform: Shape 8"/>
          <p:cNvSpPr/>
          <p:nvPr/>
        </p:nvSpPr>
        <p:spPr>
          <a:xfrm>
            <a:off x="10439280" y="6172200"/>
            <a:ext cx="1481040" cy="678240"/>
          </a:xfrm>
          <a:custGeom>
            <a:avLst/>
            <a:gdLst>
              <a:gd name="textAreaLeft" fmla="*/ 0 w 1481040"/>
              <a:gd name="textAreaRight" fmla="*/ 1482120 w 1481040"/>
              <a:gd name="textAreaTop" fmla="*/ 0 h 678240"/>
              <a:gd name="textAreaBottom" fmla="*/ 679320 h 678240"/>
            </a:gdLst>
            <a:ahLst/>
            <a:rect l="textAreaLeft" t="textAreaTop" r="textAreaRight" b="textAreaBottom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venir Next LT Pro"/>
            </a:endParaRPr>
          </a:p>
        </p:txBody>
      </p:sp>
      <p:sp>
        <p:nvSpPr>
          <p:cNvPr id="101" name="Freeform: Shape 9"/>
          <p:cNvSpPr/>
          <p:nvPr/>
        </p:nvSpPr>
        <p:spPr>
          <a:xfrm>
            <a:off x="7977240" y="5197320"/>
            <a:ext cx="4210560" cy="1659600"/>
          </a:xfrm>
          <a:custGeom>
            <a:avLst/>
            <a:gdLst>
              <a:gd name="textAreaLeft" fmla="*/ 0 w 4210560"/>
              <a:gd name="textAreaRight" fmla="*/ 4211640 w 4210560"/>
              <a:gd name="textAreaTop" fmla="*/ 0 h 1659600"/>
              <a:gd name="textAreaBottom" fmla="*/ 1660680 h 1659600"/>
            </a:gdLst>
            <a:ahLst/>
            <a:rect l="textAreaLeft" t="textAreaTop" r="textAreaRight" b="textAreaBottom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venir Next LT Pro"/>
            </a:endParaRPr>
          </a:p>
        </p:txBody>
      </p:sp>
      <p:grpSp>
        <p:nvGrpSpPr>
          <p:cNvPr id="102" name="Graphic 141"/>
          <p:cNvGrpSpPr/>
          <p:nvPr/>
        </p:nvGrpSpPr>
        <p:grpSpPr>
          <a:xfrm>
            <a:off x="10800" y="15120"/>
            <a:ext cx="2197800" cy="3330000"/>
            <a:chOff x="10800" y="15120"/>
            <a:chExt cx="2197800" cy="3330000"/>
          </a:xfrm>
        </p:grpSpPr>
        <p:sp>
          <p:nvSpPr>
            <p:cNvPr id="103" name="Freeform: Shape 11"/>
            <p:cNvSpPr/>
            <p:nvPr/>
          </p:nvSpPr>
          <p:spPr>
            <a:xfrm>
              <a:off x="19440" y="15120"/>
              <a:ext cx="2189160" cy="3330000"/>
            </a:xfrm>
            <a:custGeom>
              <a:avLst/>
              <a:gdLst>
                <a:gd name="textAreaLeft" fmla="*/ 0 w 2189160"/>
                <a:gd name="textAreaRight" fmla="*/ 2190240 w 2189160"/>
                <a:gd name="textAreaTop" fmla="*/ 0 h 3330000"/>
                <a:gd name="textAreaBottom" fmla="*/ 3331080 h 3330000"/>
              </a:gdLst>
              <a:ahLst/>
              <a:rect l="textAreaLeft" t="textAreaTop" r="textAreaRight" b="textAreaBottom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cap="rnd" w="9525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4572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Avenir Next LT Pro"/>
              </a:endParaRPr>
            </a:p>
          </p:txBody>
        </p:sp>
        <p:sp>
          <p:nvSpPr>
            <p:cNvPr id="104" name="Freeform: Shape 12"/>
            <p:cNvSpPr/>
            <p:nvPr/>
          </p:nvSpPr>
          <p:spPr>
            <a:xfrm>
              <a:off x="10800" y="15120"/>
              <a:ext cx="1977480" cy="3074040"/>
            </a:xfrm>
            <a:custGeom>
              <a:avLst/>
              <a:gdLst>
                <a:gd name="textAreaLeft" fmla="*/ 0 w 1977480"/>
                <a:gd name="textAreaRight" fmla="*/ 1978560 w 1977480"/>
                <a:gd name="textAreaTop" fmla="*/ 0 h 3074040"/>
                <a:gd name="textAreaBottom" fmla="*/ 3075120 h 3074040"/>
              </a:gdLst>
              <a:ahLst/>
              <a:rect l="textAreaLeft" t="textAreaTop" r="textAreaRight" b="textAreaBottom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cap="rnd" w="9525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4572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Avenir Next LT Pro"/>
              </a:endParaRPr>
            </a:p>
          </p:txBody>
        </p:sp>
        <p:sp>
          <p:nvSpPr>
            <p:cNvPr id="105" name="Freeform: Shape 13"/>
            <p:cNvSpPr/>
            <p:nvPr/>
          </p:nvSpPr>
          <p:spPr>
            <a:xfrm>
              <a:off x="25200" y="15120"/>
              <a:ext cx="1564920" cy="2736360"/>
            </a:xfrm>
            <a:custGeom>
              <a:avLst/>
              <a:gdLst>
                <a:gd name="textAreaLeft" fmla="*/ 0 w 1564920"/>
                <a:gd name="textAreaRight" fmla="*/ 1566000 w 1564920"/>
                <a:gd name="textAreaTop" fmla="*/ 0 h 2736360"/>
                <a:gd name="textAreaBottom" fmla="*/ 2737440 h 2736360"/>
              </a:gdLst>
              <a:ahLst/>
              <a:rect l="textAreaLeft" t="textAreaTop" r="textAreaRight" b="textAreaBottom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cap="rnd" w="9525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4572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Avenir Next LT Pro"/>
              </a:endParaRPr>
            </a:p>
          </p:txBody>
        </p:sp>
        <p:sp>
          <p:nvSpPr>
            <p:cNvPr id="106" name="Freeform: Shape 14"/>
            <p:cNvSpPr/>
            <p:nvPr/>
          </p:nvSpPr>
          <p:spPr>
            <a:xfrm>
              <a:off x="10800" y="15120"/>
              <a:ext cx="1367280" cy="2643840"/>
            </a:xfrm>
            <a:custGeom>
              <a:avLst/>
              <a:gdLst>
                <a:gd name="textAreaLeft" fmla="*/ 0 w 1367280"/>
                <a:gd name="textAreaRight" fmla="*/ 1368360 w 1367280"/>
                <a:gd name="textAreaTop" fmla="*/ 0 h 2643840"/>
                <a:gd name="textAreaBottom" fmla="*/ 2644920 h 2643840"/>
              </a:gdLst>
              <a:ahLst/>
              <a:rect l="textAreaLeft" t="textAreaTop" r="textAreaRight" b="textAreaBottom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cap="rnd" w="9525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4572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Avenir Next LT Pro"/>
              </a:endParaRPr>
            </a:p>
          </p:txBody>
        </p:sp>
        <p:sp>
          <p:nvSpPr>
            <p:cNvPr id="107" name="Freeform: Shape 15"/>
            <p:cNvSpPr/>
            <p:nvPr/>
          </p:nvSpPr>
          <p:spPr>
            <a:xfrm>
              <a:off x="18720" y="543960"/>
              <a:ext cx="493200" cy="1904400"/>
            </a:xfrm>
            <a:custGeom>
              <a:avLst/>
              <a:gdLst>
                <a:gd name="textAreaLeft" fmla="*/ 0 w 493200"/>
                <a:gd name="textAreaRight" fmla="*/ 494280 w 493200"/>
                <a:gd name="textAreaTop" fmla="*/ 0 h 1904400"/>
                <a:gd name="textAreaBottom" fmla="*/ 1905480 h 1904400"/>
              </a:gdLst>
              <a:ahLst/>
              <a:rect l="textAreaLeft" t="textAreaTop" r="textAreaRight" b="textAreaBottom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cap="rnd" w="9525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4572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Avenir Next LT Pro"/>
              </a:endParaRPr>
            </a:p>
          </p:txBody>
        </p:sp>
        <p:sp>
          <p:nvSpPr>
            <p:cNvPr id="108" name="Freeform: Shape 16"/>
            <p:cNvSpPr/>
            <p:nvPr/>
          </p:nvSpPr>
          <p:spPr>
            <a:xfrm>
              <a:off x="10800" y="672120"/>
              <a:ext cx="396000" cy="1689120"/>
            </a:xfrm>
            <a:custGeom>
              <a:avLst/>
              <a:gdLst>
                <a:gd name="textAreaLeft" fmla="*/ 0 w 396000"/>
                <a:gd name="textAreaRight" fmla="*/ 397080 w 396000"/>
                <a:gd name="textAreaTop" fmla="*/ 0 h 1689120"/>
                <a:gd name="textAreaBottom" fmla="*/ 1690200 h 1689120"/>
              </a:gdLst>
              <a:ahLst/>
              <a:rect l="textAreaLeft" t="textAreaTop" r="textAreaRight" b="textAreaBottom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cap="rnd" w="9525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4572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Avenir Next LT Pro"/>
              </a:endParaRPr>
            </a:p>
          </p:txBody>
        </p:sp>
        <p:sp>
          <p:nvSpPr>
            <p:cNvPr id="109" name="Freeform: Shape 17"/>
            <p:cNvSpPr/>
            <p:nvPr/>
          </p:nvSpPr>
          <p:spPr>
            <a:xfrm>
              <a:off x="23040" y="881280"/>
              <a:ext cx="257760" cy="1335600"/>
            </a:xfrm>
            <a:custGeom>
              <a:avLst/>
              <a:gdLst>
                <a:gd name="textAreaLeft" fmla="*/ 0 w 257760"/>
                <a:gd name="textAreaRight" fmla="*/ 258840 w 257760"/>
                <a:gd name="textAreaTop" fmla="*/ 0 h 1335600"/>
                <a:gd name="textAreaBottom" fmla="*/ 1336680 h 1335600"/>
              </a:gdLst>
              <a:ahLst/>
              <a:rect l="textAreaLeft" t="textAreaTop" r="textAreaRight" b="textAreaBottom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cap="rnd" w="9525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4572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Avenir Next LT Pro"/>
              </a:endParaRPr>
            </a:p>
          </p:txBody>
        </p:sp>
      </p:grpSp>
      <p:grpSp>
        <p:nvGrpSpPr>
          <p:cNvPr id="110" name="Graphic 157"/>
          <p:cNvGrpSpPr/>
          <p:nvPr/>
        </p:nvGrpSpPr>
        <p:grpSpPr>
          <a:xfrm>
            <a:off x="8610480" y="3276720"/>
            <a:ext cx="3528360" cy="3580200"/>
            <a:chOff x="8610480" y="3276720"/>
            <a:chExt cx="3528360" cy="3580200"/>
          </a:xfrm>
        </p:grpSpPr>
        <p:sp>
          <p:nvSpPr>
            <p:cNvPr id="111" name="Freeform: Shape 19"/>
            <p:cNvSpPr/>
            <p:nvPr/>
          </p:nvSpPr>
          <p:spPr>
            <a:xfrm>
              <a:off x="8610480" y="3276720"/>
              <a:ext cx="3515040" cy="3564360"/>
            </a:xfrm>
            <a:custGeom>
              <a:avLst/>
              <a:gdLst>
                <a:gd name="textAreaLeft" fmla="*/ 0 w 3515040"/>
                <a:gd name="textAreaRight" fmla="*/ 3516120 w 3515040"/>
                <a:gd name="textAreaTop" fmla="*/ 0 h 3564360"/>
                <a:gd name="textAreaBottom" fmla="*/ 3565440 h 3564360"/>
              </a:gdLst>
              <a:ahLst/>
              <a:rect l="textAreaLeft" t="textAreaTop" r="textAreaRight" b="textAreaBottom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cap="rnd" w="9525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4572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Avenir Next LT Pro"/>
              </a:endParaRPr>
            </a:p>
          </p:txBody>
        </p:sp>
        <p:sp>
          <p:nvSpPr>
            <p:cNvPr id="112" name="Freeform: Shape 20"/>
            <p:cNvSpPr/>
            <p:nvPr/>
          </p:nvSpPr>
          <p:spPr>
            <a:xfrm>
              <a:off x="8861040" y="4186080"/>
              <a:ext cx="3264480" cy="2666880"/>
            </a:xfrm>
            <a:custGeom>
              <a:avLst/>
              <a:gdLst>
                <a:gd name="textAreaLeft" fmla="*/ 0 w 3264480"/>
                <a:gd name="textAreaRight" fmla="*/ 3265560 w 3264480"/>
                <a:gd name="textAreaTop" fmla="*/ 0 h 2666880"/>
                <a:gd name="textAreaBottom" fmla="*/ 2667960 h 2666880"/>
              </a:gdLst>
              <a:ahLst/>
              <a:rect l="textAreaLeft" t="textAreaTop" r="textAreaRight" b="textAreaBottom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cap="rnd" w="9525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4572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Avenir Next LT Pro"/>
              </a:endParaRPr>
            </a:p>
          </p:txBody>
        </p:sp>
        <p:sp>
          <p:nvSpPr>
            <p:cNvPr id="113" name="Freeform: Shape 21"/>
            <p:cNvSpPr/>
            <p:nvPr/>
          </p:nvSpPr>
          <p:spPr>
            <a:xfrm>
              <a:off x="11885040" y="6677640"/>
              <a:ext cx="253800" cy="176760"/>
            </a:xfrm>
            <a:custGeom>
              <a:avLst/>
              <a:gdLst>
                <a:gd name="textAreaLeft" fmla="*/ 0 w 253800"/>
                <a:gd name="textAreaRight" fmla="*/ 254880 w 253800"/>
                <a:gd name="textAreaTop" fmla="*/ 0 h 176760"/>
                <a:gd name="textAreaBottom" fmla="*/ 177840 h 176760"/>
              </a:gdLst>
              <a:ahLst/>
              <a:rect l="textAreaLeft" t="textAreaTop" r="textAreaRight" b="textAreaBottom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cap="rnd" w="9525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4572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Avenir Next LT Pro"/>
              </a:endParaRPr>
            </a:p>
          </p:txBody>
        </p:sp>
        <p:sp>
          <p:nvSpPr>
            <p:cNvPr id="114" name="Freeform: Shape 22"/>
            <p:cNvSpPr/>
            <p:nvPr/>
          </p:nvSpPr>
          <p:spPr>
            <a:xfrm>
              <a:off x="11531160" y="6516720"/>
              <a:ext cx="583200" cy="339480"/>
            </a:xfrm>
            <a:custGeom>
              <a:avLst/>
              <a:gdLst>
                <a:gd name="textAreaLeft" fmla="*/ 0 w 583200"/>
                <a:gd name="textAreaRight" fmla="*/ 584280 w 583200"/>
                <a:gd name="textAreaTop" fmla="*/ 0 h 339480"/>
                <a:gd name="textAreaBottom" fmla="*/ 340560 h 339480"/>
              </a:gdLst>
              <a:ahLst/>
              <a:rect l="textAreaLeft" t="textAreaTop" r="textAreaRight" b="textAreaBottom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cap="rnd" w="9525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4572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Avenir Next LT Pro"/>
              </a:endParaRPr>
            </a:p>
          </p:txBody>
        </p:sp>
        <p:sp>
          <p:nvSpPr>
            <p:cNvPr id="115" name="Freeform: Shape 23"/>
            <p:cNvSpPr/>
            <p:nvPr/>
          </p:nvSpPr>
          <p:spPr>
            <a:xfrm>
              <a:off x="9536400" y="5460480"/>
              <a:ext cx="2589120" cy="1379520"/>
            </a:xfrm>
            <a:custGeom>
              <a:avLst/>
              <a:gdLst>
                <a:gd name="textAreaLeft" fmla="*/ 0 w 2589120"/>
                <a:gd name="textAreaRight" fmla="*/ 2590200 w 2589120"/>
                <a:gd name="textAreaTop" fmla="*/ 0 h 1379520"/>
                <a:gd name="textAreaBottom" fmla="*/ 1380600 h 1379520"/>
              </a:gdLst>
              <a:ahLst/>
              <a:rect l="textAreaLeft" t="textAreaTop" r="textAreaRight" b="textAreaBottom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cap="rnd" w="9525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4572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Avenir Next LT Pro"/>
              </a:endParaRPr>
            </a:p>
          </p:txBody>
        </p:sp>
        <p:sp>
          <p:nvSpPr>
            <p:cNvPr id="116" name="Freeform: Shape 24"/>
            <p:cNvSpPr/>
            <p:nvPr/>
          </p:nvSpPr>
          <p:spPr>
            <a:xfrm>
              <a:off x="9317160" y="5113080"/>
              <a:ext cx="2821320" cy="1743840"/>
            </a:xfrm>
            <a:custGeom>
              <a:avLst/>
              <a:gdLst>
                <a:gd name="textAreaLeft" fmla="*/ 0 w 2821320"/>
                <a:gd name="textAreaRight" fmla="*/ 2822400 w 2821320"/>
                <a:gd name="textAreaTop" fmla="*/ 0 h 1743840"/>
                <a:gd name="textAreaBottom" fmla="*/ 1744920 h 1743840"/>
              </a:gdLst>
              <a:ahLst/>
              <a:rect l="textAreaLeft" t="textAreaTop" r="textAreaRight" b="textAreaBottom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cap="rnd" w="9525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4572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Avenir Next LT Pro"/>
              </a:endParaRPr>
            </a:p>
          </p:txBody>
        </p:sp>
        <p:sp>
          <p:nvSpPr>
            <p:cNvPr id="117" name="Freeform: Shape 25"/>
            <p:cNvSpPr/>
            <p:nvPr/>
          </p:nvSpPr>
          <p:spPr>
            <a:xfrm>
              <a:off x="9136080" y="4664160"/>
              <a:ext cx="2989440" cy="2190240"/>
            </a:xfrm>
            <a:custGeom>
              <a:avLst/>
              <a:gdLst>
                <a:gd name="textAreaLeft" fmla="*/ 0 w 2989440"/>
                <a:gd name="textAreaRight" fmla="*/ 2990520 w 2989440"/>
                <a:gd name="textAreaTop" fmla="*/ 0 h 2190240"/>
                <a:gd name="textAreaBottom" fmla="*/ 2191320 h 2190240"/>
              </a:gdLst>
              <a:ahLst/>
              <a:rect l="textAreaLeft" t="textAreaTop" r="textAreaRight" b="textAreaBottom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cap="rnd" w="9525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4572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Avenir Next LT Pro"/>
              </a:endParaRPr>
            </a:p>
          </p:txBody>
        </p:sp>
      </p:grpSp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0720" cy="435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0720" cy="435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 type="ftr" idx="13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22" name="PlaceHolder 5"/>
          <p:cNvSpPr>
            <a:spLocks noGrp="1"/>
          </p:cNvSpPr>
          <p:nvPr>
            <p:ph type="sldNum" idx="14"/>
          </p:nvPr>
        </p:nvSpPr>
        <p:spPr>
          <a:xfrm>
            <a:off x="9906120" y="6356520"/>
            <a:ext cx="144684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900" spc="201" strike="noStrike" u="none" cap="all">
                <a:solidFill>
                  <a:schemeClr val="accent1"/>
                </a:solidFill>
                <a:uFillTx/>
                <a:latin typeface="Avenir Next LT Pro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A65B23EC-3FDD-4204-868E-B9134C703C22}" type="slidenum">
              <a:rPr b="0" lang="en-US" sz="900" spc="201" strike="noStrike" u="none" cap="all">
                <a:solidFill>
                  <a:schemeClr val="accent1"/>
                </a:solidFill>
                <a:uFillTx/>
                <a:latin typeface="Avenir Next LT Pro"/>
              </a:rPr>
              <a:t>&lt;number&gt;</a:t>
            </a:fld>
            <a:endParaRPr b="0" lang="en-GB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23" name="PlaceHolder 6"/>
          <p:cNvSpPr>
            <a:spLocks noGrp="1"/>
          </p:cNvSpPr>
          <p:nvPr>
            <p:ph type="dt" idx="15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Rectangle 6"/>
          <p:cNvSpPr/>
          <p:nvPr/>
        </p:nvSpPr>
        <p:spPr>
          <a:xfrm>
            <a:off x="0" y="0"/>
            <a:ext cx="12187800" cy="6856920"/>
          </a:xfrm>
          <a:prstGeom prst="rect">
            <a:avLst/>
          </a:prstGeom>
          <a:solidFill>
            <a:schemeClr val="bg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trike="noStrike" u="none">
              <a:solidFill>
                <a:schemeClr val="dk1">
                  <a:lumMod val="65000"/>
                  <a:lumOff val="35000"/>
                </a:schemeClr>
              </a:solidFill>
              <a:uFillTx/>
              <a:latin typeface="AvenirNext LT Pro Medium"/>
            </a:endParaRPr>
          </a:p>
        </p:txBody>
      </p:sp>
      <p:sp>
        <p:nvSpPr>
          <p:cNvPr id="128" name="Freeform: Shape 7"/>
          <p:cNvSpPr/>
          <p:nvPr/>
        </p:nvSpPr>
        <p:spPr>
          <a:xfrm rot="10800000">
            <a:off x="693720" y="-2160"/>
            <a:ext cx="1325160" cy="596520"/>
          </a:xfrm>
          <a:custGeom>
            <a:avLst/>
            <a:gdLst>
              <a:gd name="textAreaLeft" fmla="*/ 0 w 1325160"/>
              <a:gd name="textAreaRight" fmla="*/ 1326240 w 1325160"/>
              <a:gd name="textAreaTop" fmla="*/ 0 h 596520"/>
              <a:gd name="textAreaBottom" fmla="*/ 597600 h 596520"/>
            </a:gdLst>
            <a:ahLst/>
            <a:rect l="textAreaLeft" t="textAreaTop" r="textAreaRight" b="textAreaBottom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venir Next LT Pro"/>
            </a:endParaRPr>
          </a:p>
        </p:txBody>
      </p:sp>
      <p:sp>
        <p:nvSpPr>
          <p:cNvPr id="129" name="Freeform: Shape 8"/>
          <p:cNvSpPr/>
          <p:nvPr/>
        </p:nvSpPr>
        <p:spPr>
          <a:xfrm>
            <a:off x="10439280" y="6172200"/>
            <a:ext cx="1481040" cy="678240"/>
          </a:xfrm>
          <a:custGeom>
            <a:avLst/>
            <a:gdLst>
              <a:gd name="textAreaLeft" fmla="*/ 0 w 1481040"/>
              <a:gd name="textAreaRight" fmla="*/ 1482120 w 1481040"/>
              <a:gd name="textAreaTop" fmla="*/ 0 h 678240"/>
              <a:gd name="textAreaBottom" fmla="*/ 679320 h 678240"/>
            </a:gdLst>
            <a:ahLst/>
            <a:rect l="textAreaLeft" t="textAreaTop" r="textAreaRight" b="textAreaBottom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venir Next LT Pro"/>
            </a:endParaRPr>
          </a:p>
        </p:txBody>
      </p:sp>
      <p:sp>
        <p:nvSpPr>
          <p:cNvPr id="130" name="Freeform: Shape 9"/>
          <p:cNvSpPr/>
          <p:nvPr/>
        </p:nvSpPr>
        <p:spPr>
          <a:xfrm>
            <a:off x="7977240" y="5197320"/>
            <a:ext cx="4210560" cy="1659600"/>
          </a:xfrm>
          <a:custGeom>
            <a:avLst/>
            <a:gdLst>
              <a:gd name="textAreaLeft" fmla="*/ 0 w 4210560"/>
              <a:gd name="textAreaRight" fmla="*/ 4211640 w 4210560"/>
              <a:gd name="textAreaTop" fmla="*/ 0 h 1659600"/>
              <a:gd name="textAreaBottom" fmla="*/ 1660680 h 1659600"/>
            </a:gdLst>
            <a:ahLst/>
            <a:rect l="textAreaLeft" t="textAreaTop" r="textAreaRight" b="textAreaBottom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venir Next LT Pro"/>
            </a:endParaRPr>
          </a:p>
        </p:txBody>
      </p:sp>
      <p:grpSp>
        <p:nvGrpSpPr>
          <p:cNvPr id="131" name="Graphic 141"/>
          <p:cNvGrpSpPr/>
          <p:nvPr/>
        </p:nvGrpSpPr>
        <p:grpSpPr>
          <a:xfrm>
            <a:off x="10800" y="15120"/>
            <a:ext cx="2197800" cy="3330000"/>
            <a:chOff x="10800" y="15120"/>
            <a:chExt cx="2197800" cy="3330000"/>
          </a:xfrm>
        </p:grpSpPr>
        <p:sp>
          <p:nvSpPr>
            <p:cNvPr id="132" name="Freeform: Shape 11"/>
            <p:cNvSpPr/>
            <p:nvPr/>
          </p:nvSpPr>
          <p:spPr>
            <a:xfrm>
              <a:off x="19440" y="15120"/>
              <a:ext cx="2189160" cy="3330000"/>
            </a:xfrm>
            <a:custGeom>
              <a:avLst/>
              <a:gdLst>
                <a:gd name="textAreaLeft" fmla="*/ 0 w 2189160"/>
                <a:gd name="textAreaRight" fmla="*/ 2190240 w 2189160"/>
                <a:gd name="textAreaTop" fmla="*/ 0 h 3330000"/>
                <a:gd name="textAreaBottom" fmla="*/ 3331080 h 3330000"/>
              </a:gdLst>
              <a:ahLst/>
              <a:rect l="textAreaLeft" t="textAreaTop" r="textAreaRight" b="textAreaBottom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cap="rnd" w="9525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4572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Avenir Next LT Pro"/>
              </a:endParaRPr>
            </a:p>
          </p:txBody>
        </p:sp>
        <p:sp>
          <p:nvSpPr>
            <p:cNvPr id="133" name="Freeform: Shape 12"/>
            <p:cNvSpPr/>
            <p:nvPr/>
          </p:nvSpPr>
          <p:spPr>
            <a:xfrm>
              <a:off x="10800" y="15120"/>
              <a:ext cx="1977480" cy="3074040"/>
            </a:xfrm>
            <a:custGeom>
              <a:avLst/>
              <a:gdLst>
                <a:gd name="textAreaLeft" fmla="*/ 0 w 1977480"/>
                <a:gd name="textAreaRight" fmla="*/ 1978560 w 1977480"/>
                <a:gd name="textAreaTop" fmla="*/ 0 h 3074040"/>
                <a:gd name="textAreaBottom" fmla="*/ 3075120 h 3074040"/>
              </a:gdLst>
              <a:ahLst/>
              <a:rect l="textAreaLeft" t="textAreaTop" r="textAreaRight" b="textAreaBottom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cap="rnd" w="9525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4572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Avenir Next LT Pro"/>
              </a:endParaRPr>
            </a:p>
          </p:txBody>
        </p:sp>
        <p:sp>
          <p:nvSpPr>
            <p:cNvPr id="134" name="Freeform: Shape 13"/>
            <p:cNvSpPr/>
            <p:nvPr/>
          </p:nvSpPr>
          <p:spPr>
            <a:xfrm>
              <a:off x="25200" y="15120"/>
              <a:ext cx="1564920" cy="2736360"/>
            </a:xfrm>
            <a:custGeom>
              <a:avLst/>
              <a:gdLst>
                <a:gd name="textAreaLeft" fmla="*/ 0 w 1564920"/>
                <a:gd name="textAreaRight" fmla="*/ 1566000 w 1564920"/>
                <a:gd name="textAreaTop" fmla="*/ 0 h 2736360"/>
                <a:gd name="textAreaBottom" fmla="*/ 2737440 h 2736360"/>
              </a:gdLst>
              <a:ahLst/>
              <a:rect l="textAreaLeft" t="textAreaTop" r="textAreaRight" b="textAreaBottom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cap="rnd" w="9525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4572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Avenir Next LT Pro"/>
              </a:endParaRPr>
            </a:p>
          </p:txBody>
        </p:sp>
        <p:sp>
          <p:nvSpPr>
            <p:cNvPr id="135" name="Freeform: Shape 14"/>
            <p:cNvSpPr/>
            <p:nvPr/>
          </p:nvSpPr>
          <p:spPr>
            <a:xfrm>
              <a:off x="10800" y="15120"/>
              <a:ext cx="1367280" cy="2643840"/>
            </a:xfrm>
            <a:custGeom>
              <a:avLst/>
              <a:gdLst>
                <a:gd name="textAreaLeft" fmla="*/ 0 w 1367280"/>
                <a:gd name="textAreaRight" fmla="*/ 1368360 w 1367280"/>
                <a:gd name="textAreaTop" fmla="*/ 0 h 2643840"/>
                <a:gd name="textAreaBottom" fmla="*/ 2644920 h 2643840"/>
              </a:gdLst>
              <a:ahLst/>
              <a:rect l="textAreaLeft" t="textAreaTop" r="textAreaRight" b="textAreaBottom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cap="rnd" w="9525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4572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Avenir Next LT Pro"/>
              </a:endParaRPr>
            </a:p>
          </p:txBody>
        </p:sp>
        <p:sp>
          <p:nvSpPr>
            <p:cNvPr id="136" name="Freeform: Shape 15"/>
            <p:cNvSpPr/>
            <p:nvPr/>
          </p:nvSpPr>
          <p:spPr>
            <a:xfrm>
              <a:off x="18720" y="543960"/>
              <a:ext cx="493200" cy="1904400"/>
            </a:xfrm>
            <a:custGeom>
              <a:avLst/>
              <a:gdLst>
                <a:gd name="textAreaLeft" fmla="*/ 0 w 493200"/>
                <a:gd name="textAreaRight" fmla="*/ 494280 w 493200"/>
                <a:gd name="textAreaTop" fmla="*/ 0 h 1904400"/>
                <a:gd name="textAreaBottom" fmla="*/ 1905480 h 1904400"/>
              </a:gdLst>
              <a:ahLst/>
              <a:rect l="textAreaLeft" t="textAreaTop" r="textAreaRight" b="textAreaBottom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cap="rnd" w="9525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4572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Avenir Next LT Pro"/>
              </a:endParaRPr>
            </a:p>
          </p:txBody>
        </p:sp>
        <p:sp>
          <p:nvSpPr>
            <p:cNvPr id="137" name="Freeform: Shape 16"/>
            <p:cNvSpPr/>
            <p:nvPr/>
          </p:nvSpPr>
          <p:spPr>
            <a:xfrm>
              <a:off x="10800" y="672120"/>
              <a:ext cx="396000" cy="1689120"/>
            </a:xfrm>
            <a:custGeom>
              <a:avLst/>
              <a:gdLst>
                <a:gd name="textAreaLeft" fmla="*/ 0 w 396000"/>
                <a:gd name="textAreaRight" fmla="*/ 397080 w 396000"/>
                <a:gd name="textAreaTop" fmla="*/ 0 h 1689120"/>
                <a:gd name="textAreaBottom" fmla="*/ 1690200 h 1689120"/>
              </a:gdLst>
              <a:ahLst/>
              <a:rect l="textAreaLeft" t="textAreaTop" r="textAreaRight" b="textAreaBottom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cap="rnd" w="9525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4572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Avenir Next LT Pro"/>
              </a:endParaRPr>
            </a:p>
          </p:txBody>
        </p:sp>
        <p:sp>
          <p:nvSpPr>
            <p:cNvPr id="138" name="Freeform: Shape 17"/>
            <p:cNvSpPr/>
            <p:nvPr/>
          </p:nvSpPr>
          <p:spPr>
            <a:xfrm>
              <a:off x="23040" y="881280"/>
              <a:ext cx="257760" cy="1335600"/>
            </a:xfrm>
            <a:custGeom>
              <a:avLst/>
              <a:gdLst>
                <a:gd name="textAreaLeft" fmla="*/ 0 w 257760"/>
                <a:gd name="textAreaRight" fmla="*/ 258840 w 257760"/>
                <a:gd name="textAreaTop" fmla="*/ 0 h 1335600"/>
                <a:gd name="textAreaBottom" fmla="*/ 1336680 h 1335600"/>
              </a:gdLst>
              <a:ahLst/>
              <a:rect l="textAreaLeft" t="textAreaTop" r="textAreaRight" b="textAreaBottom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cap="rnd" w="9525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4572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Avenir Next LT Pro"/>
              </a:endParaRPr>
            </a:p>
          </p:txBody>
        </p:sp>
      </p:grpSp>
      <p:grpSp>
        <p:nvGrpSpPr>
          <p:cNvPr id="139" name="Graphic 157"/>
          <p:cNvGrpSpPr/>
          <p:nvPr/>
        </p:nvGrpSpPr>
        <p:grpSpPr>
          <a:xfrm>
            <a:off x="8610480" y="3276720"/>
            <a:ext cx="3528360" cy="3580200"/>
            <a:chOff x="8610480" y="3276720"/>
            <a:chExt cx="3528360" cy="3580200"/>
          </a:xfrm>
        </p:grpSpPr>
        <p:sp>
          <p:nvSpPr>
            <p:cNvPr id="140" name="Freeform: Shape 19"/>
            <p:cNvSpPr/>
            <p:nvPr/>
          </p:nvSpPr>
          <p:spPr>
            <a:xfrm>
              <a:off x="8610480" y="3276720"/>
              <a:ext cx="3515040" cy="3564360"/>
            </a:xfrm>
            <a:custGeom>
              <a:avLst/>
              <a:gdLst>
                <a:gd name="textAreaLeft" fmla="*/ 0 w 3515040"/>
                <a:gd name="textAreaRight" fmla="*/ 3516120 w 3515040"/>
                <a:gd name="textAreaTop" fmla="*/ 0 h 3564360"/>
                <a:gd name="textAreaBottom" fmla="*/ 3565440 h 3564360"/>
              </a:gdLst>
              <a:ahLst/>
              <a:rect l="textAreaLeft" t="textAreaTop" r="textAreaRight" b="textAreaBottom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cap="rnd" w="9525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4572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Avenir Next LT Pro"/>
              </a:endParaRPr>
            </a:p>
          </p:txBody>
        </p:sp>
        <p:sp>
          <p:nvSpPr>
            <p:cNvPr id="141" name="Freeform: Shape 20"/>
            <p:cNvSpPr/>
            <p:nvPr/>
          </p:nvSpPr>
          <p:spPr>
            <a:xfrm>
              <a:off x="8861040" y="4186080"/>
              <a:ext cx="3264480" cy="2666880"/>
            </a:xfrm>
            <a:custGeom>
              <a:avLst/>
              <a:gdLst>
                <a:gd name="textAreaLeft" fmla="*/ 0 w 3264480"/>
                <a:gd name="textAreaRight" fmla="*/ 3265560 w 3264480"/>
                <a:gd name="textAreaTop" fmla="*/ 0 h 2666880"/>
                <a:gd name="textAreaBottom" fmla="*/ 2667960 h 2666880"/>
              </a:gdLst>
              <a:ahLst/>
              <a:rect l="textAreaLeft" t="textAreaTop" r="textAreaRight" b="textAreaBottom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cap="rnd" w="9525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4572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Avenir Next LT Pro"/>
              </a:endParaRPr>
            </a:p>
          </p:txBody>
        </p:sp>
        <p:sp>
          <p:nvSpPr>
            <p:cNvPr id="142" name="Freeform: Shape 21"/>
            <p:cNvSpPr/>
            <p:nvPr/>
          </p:nvSpPr>
          <p:spPr>
            <a:xfrm>
              <a:off x="11885040" y="6677640"/>
              <a:ext cx="253800" cy="176760"/>
            </a:xfrm>
            <a:custGeom>
              <a:avLst/>
              <a:gdLst>
                <a:gd name="textAreaLeft" fmla="*/ 0 w 253800"/>
                <a:gd name="textAreaRight" fmla="*/ 254880 w 253800"/>
                <a:gd name="textAreaTop" fmla="*/ 0 h 176760"/>
                <a:gd name="textAreaBottom" fmla="*/ 177840 h 176760"/>
              </a:gdLst>
              <a:ahLst/>
              <a:rect l="textAreaLeft" t="textAreaTop" r="textAreaRight" b="textAreaBottom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cap="rnd" w="9525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4572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Avenir Next LT Pro"/>
              </a:endParaRPr>
            </a:p>
          </p:txBody>
        </p:sp>
        <p:sp>
          <p:nvSpPr>
            <p:cNvPr id="143" name="Freeform: Shape 22"/>
            <p:cNvSpPr/>
            <p:nvPr/>
          </p:nvSpPr>
          <p:spPr>
            <a:xfrm>
              <a:off x="11531160" y="6516720"/>
              <a:ext cx="583200" cy="339480"/>
            </a:xfrm>
            <a:custGeom>
              <a:avLst/>
              <a:gdLst>
                <a:gd name="textAreaLeft" fmla="*/ 0 w 583200"/>
                <a:gd name="textAreaRight" fmla="*/ 584280 w 583200"/>
                <a:gd name="textAreaTop" fmla="*/ 0 h 339480"/>
                <a:gd name="textAreaBottom" fmla="*/ 340560 h 339480"/>
              </a:gdLst>
              <a:ahLst/>
              <a:rect l="textAreaLeft" t="textAreaTop" r="textAreaRight" b="textAreaBottom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cap="rnd" w="9525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4572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Avenir Next LT Pro"/>
              </a:endParaRPr>
            </a:p>
          </p:txBody>
        </p:sp>
        <p:sp>
          <p:nvSpPr>
            <p:cNvPr id="144" name="Freeform: Shape 23"/>
            <p:cNvSpPr/>
            <p:nvPr/>
          </p:nvSpPr>
          <p:spPr>
            <a:xfrm>
              <a:off x="9536400" y="5460480"/>
              <a:ext cx="2589120" cy="1379520"/>
            </a:xfrm>
            <a:custGeom>
              <a:avLst/>
              <a:gdLst>
                <a:gd name="textAreaLeft" fmla="*/ 0 w 2589120"/>
                <a:gd name="textAreaRight" fmla="*/ 2590200 w 2589120"/>
                <a:gd name="textAreaTop" fmla="*/ 0 h 1379520"/>
                <a:gd name="textAreaBottom" fmla="*/ 1380600 h 1379520"/>
              </a:gdLst>
              <a:ahLst/>
              <a:rect l="textAreaLeft" t="textAreaTop" r="textAreaRight" b="textAreaBottom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cap="rnd" w="9525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4572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Avenir Next LT Pro"/>
              </a:endParaRPr>
            </a:p>
          </p:txBody>
        </p:sp>
        <p:sp>
          <p:nvSpPr>
            <p:cNvPr id="145" name="Freeform: Shape 24"/>
            <p:cNvSpPr/>
            <p:nvPr/>
          </p:nvSpPr>
          <p:spPr>
            <a:xfrm>
              <a:off x="9317160" y="5113080"/>
              <a:ext cx="2821320" cy="1743840"/>
            </a:xfrm>
            <a:custGeom>
              <a:avLst/>
              <a:gdLst>
                <a:gd name="textAreaLeft" fmla="*/ 0 w 2821320"/>
                <a:gd name="textAreaRight" fmla="*/ 2822400 w 2821320"/>
                <a:gd name="textAreaTop" fmla="*/ 0 h 1743840"/>
                <a:gd name="textAreaBottom" fmla="*/ 1744920 h 1743840"/>
              </a:gdLst>
              <a:ahLst/>
              <a:rect l="textAreaLeft" t="textAreaTop" r="textAreaRight" b="textAreaBottom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cap="rnd" w="9525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4572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Avenir Next LT Pro"/>
              </a:endParaRPr>
            </a:p>
          </p:txBody>
        </p:sp>
        <p:sp>
          <p:nvSpPr>
            <p:cNvPr id="146" name="Freeform: Shape 25"/>
            <p:cNvSpPr/>
            <p:nvPr/>
          </p:nvSpPr>
          <p:spPr>
            <a:xfrm>
              <a:off x="9136080" y="4664160"/>
              <a:ext cx="2989440" cy="2190240"/>
            </a:xfrm>
            <a:custGeom>
              <a:avLst/>
              <a:gdLst>
                <a:gd name="textAreaLeft" fmla="*/ 0 w 2989440"/>
                <a:gd name="textAreaRight" fmla="*/ 2990520 w 2989440"/>
                <a:gd name="textAreaTop" fmla="*/ 0 h 2190240"/>
                <a:gd name="textAreaBottom" fmla="*/ 2191320 h 2190240"/>
              </a:gdLst>
              <a:ahLst/>
              <a:rect l="textAreaLeft" t="textAreaTop" r="textAreaRight" b="textAreaBottom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cap="rnd" w="9525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4572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Avenir Next LT Pro"/>
              </a:endParaRPr>
            </a:p>
          </p:txBody>
        </p:sp>
      </p:grpSp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0720" cy="435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0720" cy="435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 type="ftr" idx="16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51" name="PlaceHolder 5"/>
          <p:cNvSpPr>
            <a:spLocks noGrp="1"/>
          </p:cNvSpPr>
          <p:nvPr>
            <p:ph type="sldNum" idx="17"/>
          </p:nvPr>
        </p:nvSpPr>
        <p:spPr>
          <a:xfrm>
            <a:off x="9906120" y="6356520"/>
            <a:ext cx="144684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900" spc="201" strike="noStrike" u="none" cap="all">
                <a:solidFill>
                  <a:schemeClr val="accent1"/>
                </a:solidFill>
                <a:uFillTx/>
                <a:latin typeface="Avenir Next LT Pro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DE0127E1-1522-41EF-B936-0756F0000862}" type="slidenum">
              <a:rPr b="0" lang="en-US" sz="900" spc="201" strike="noStrike" u="none" cap="all">
                <a:solidFill>
                  <a:schemeClr val="accent1"/>
                </a:solidFill>
                <a:uFillTx/>
                <a:latin typeface="Avenir Next LT Pro"/>
              </a:rPr>
              <a:t>&lt;number&gt;</a:t>
            </a:fld>
            <a:endParaRPr b="0" lang="en-GB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52" name="PlaceHolder 6"/>
          <p:cNvSpPr>
            <a:spLocks noGrp="1"/>
          </p:cNvSpPr>
          <p:nvPr>
            <p:ph type="dt" idx="18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Rectangle 6"/>
          <p:cNvSpPr/>
          <p:nvPr/>
        </p:nvSpPr>
        <p:spPr>
          <a:xfrm>
            <a:off x="0" y="0"/>
            <a:ext cx="12187800" cy="6856920"/>
          </a:xfrm>
          <a:prstGeom prst="rect">
            <a:avLst/>
          </a:prstGeom>
          <a:solidFill>
            <a:schemeClr val="bg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trike="noStrike" u="none">
              <a:solidFill>
                <a:schemeClr val="dk1">
                  <a:lumMod val="65000"/>
                  <a:lumOff val="35000"/>
                </a:schemeClr>
              </a:solidFill>
              <a:uFillTx/>
              <a:latin typeface="AvenirNext LT Pro Medium"/>
            </a:endParaRPr>
          </a:p>
        </p:txBody>
      </p:sp>
      <p:sp>
        <p:nvSpPr>
          <p:cNvPr id="157" name="Freeform: Shape 7"/>
          <p:cNvSpPr/>
          <p:nvPr/>
        </p:nvSpPr>
        <p:spPr>
          <a:xfrm rot="10800000">
            <a:off x="693720" y="-2160"/>
            <a:ext cx="1325160" cy="596520"/>
          </a:xfrm>
          <a:custGeom>
            <a:avLst/>
            <a:gdLst>
              <a:gd name="textAreaLeft" fmla="*/ 0 w 1325160"/>
              <a:gd name="textAreaRight" fmla="*/ 1326240 w 1325160"/>
              <a:gd name="textAreaTop" fmla="*/ 0 h 596520"/>
              <a:gd name="textAreaBottom" fmla="*/ 597600 h 596520"/>
            </a:gdLst>
            <a:ahLst/>
            <a:rect l="textAreaLeft" t="textAreaTop" r="textAreaRight" b="textAreaBottom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venir Next LT Pro"/>
            </a:endParaRPr>
          </a:p>
        </p:txBody>
      </p:sp>
      <p:sp>
        <p:nvSpPr>
          <p:cNvPr id="158" name="Freeform: Shape 8"/>
          <p:cNvSpPr/>
          <p:nvPr/>
        </p:nvSpPr>
        <p:spPr>
          <a:xfrm>
            <a:off x="10439280" y="6172200"/>
            <a:ext cx="1481040" cy="678240"/>
          </a:xfrm>
          <a:custGeom>
            <a:avLst/>
            <a:gdLst>
              <a:gd name="textAreaLeft" fmla="*/ 0 w 1481040"/>
              <a:gd name="textAreaRight" fmla="*/ 1482120 w 1481040"/>
              <a:gd name="textAreaTop" fmla="*/ 0 h 678240"/>
              <a:gd name="textAreaBottom" fmla="*/ 679320 h 678240"/>
            </a:gdLst>
            <a:ahLst/>
            <a:rect l="textAreaLeft" t="textAreaTop" r="textAreaRight" b="textAreaBottom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venir Next LT Pro"/>
            </a:endParaRPr>
          </a:p>
        </p:txBody>
      </p:sp>
      <p:sp>
        <p:nvSpPr>
          <p:cNvPr id="159" name="Freeform: Shape 9"/>
          <p:cNvSpPr/>
          <p:nvPr/>
        </p:nvSpPr>
        <p:spPr>
          <a:xfrm>
            <a:off x="7977240" y="5197320"/>
            <a:ext cx="4210560" cy="1659600"/>
          </a:xfrm>
          <a:custGeom>
            <a:avLst/>
            <a:gdLst>
              <a:gd name="textAreaLeft" fmla="*/ 0 w 4210560"/>
              <a:gd name="textAreaRight" fmla="*/ 4211640 w 4210560"/>
              <a:gd name="textAreaTop" fmla="*/ 0 h 1659600"/>
              <a:gd name="textAreaBottom" fmla="*/ 1660680 h 1659600"/>
            </a:gdLst>
            <a:ahLst/>
            <a:rect l="textAreaLeft" t="textAreaTop" r="textAreaRight" b="textAreaBottom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venir Next LT Pro"/>
            </a:endParaRPr>
          </a:p>
        </p:txBody>
      </p:sp>
      <p:grpSp>
        <p:nvGrpSpPr>
          <p:cNvPr id="160" name="Graphic 141"/>
          <p:cNvGrpSpPr/>
          <p:nvPr/>
        </p:nvGrpSpPr>
        <p:grpSpPr>
          <a:xfrm>
            <a:off x="10800" y="15120"/>
            <a:ext cx="2197800" cy="3330000"/>
            <a:chOff x="10800" y="15120"/>
            <a:chExt cx="2197800" cy="3330000"/>
          </a:xfrm>
        </p:grpSpPr>
        <p:sp>
          <p:nvSpPr>
            <p:cNvPr id="161" name="Freeform: Shape 11"/>
            <p:cNvSpPr/>
            <p:nvPr/>
          </p:nvSpPr>
          <p:spPr>
            <a:xfrm>
              <a:off x="19440" y="15120"/>
              <a:ext cx="2189160" cy="3330000"/>
            </a:xfrm>
            <a:custGeom>
              <a:avLst/>
              <a:gdLst>
                <a:gd name="textAreaLeft" fmla="*/ 0 w 2189160"/>
                <a:gd name="textAreaRight" fmla="*/ 2190240 w 2189160"/>
                <a:gd name="textAreaTop" fmla="*/ 0 h 3330000"/>
                <a:gd name="textAreaBottom" fmla="*/ 3331080 h 3330000"/>
              </a:gdLst>
              <a:ahLst/>
              <a:rect l="textAreaLeft" t="textAreaTop" r="textAreaRight" b="textAreaBottom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cap="rnd" w="9525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4572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Avenir Next LT Pro"/>
              </a:endParaRPr>
            </a:p>
          </p:txBody>
        </p:sp>
        <p:sp>
          <p:nvSpPr>
            <p:cNvPr id="162" name="Freeform: Shape 12"/>
            <p:cNvSpPr/>
            <p:nvPr/>
          </p:nvSpPr>
          <p:spPr>
            <a:xfrm>
              <a:off x="10800" y="15120"/>
              <a:ext cx="1977480" cy="3074040"/>
            </a:xfrm>
            <a:custGeom>
              <a:avLst/>
              <a:gdLst>
                <a:gd name="textAreaLeft" fmla="*/ 0 w 1977480"/>
                <a:gd name="textAreaRight" fmla="*/ 1978560 w 1977480"/>
                <a:gd name="textAreaTop" fmla="*/ 0 h 3074040"/>
                <a:gd name="textAreaBottom" fmla="*/ 3075120 h 3074040"/>
              </a:gdLst>
              <a:ahLst/>
              <a:rect l="textAreaLeft" t="textAreaTop" r="textAreaRight" b="textAreaBottom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cap="rnd" w="9525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4572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Avenir Next LT Pro"/>
              </a:endParaRPr>
            </a:p>
          </p:txBody>
        </p:sp>
        <p:sp>
          <p:nvSpPr>
            <p:cNvPr id="163" name="Freeform: Shape 13"/>
            <p:cNvSpPr/>
            <p:nvPr/>
          </p:nvSpPr>
          <p:spPr>
            <a:xfrm>
              <a:off x="25200" y="15120"/>
              <a:ext cx="1564920" cy="2736360"/>
            </a:xfrm>
            <a:custGeom>
              <a:avLst/>
              <a:gdLst>
                <a:gd name="textAreaLeft" fmla="*/ 0 w 1564920"/>
                <a:gd name="textAreaRight" fmla="*/ 1566000 w 1564920"/>
                <a:gd name="textAreaTop" fmla="*/ 0 h 2736360"/>
                <a:gd name="textAreaBottom" fmla="*/ 2737440 h 2736360"/>
              </a:gdLst>
              <a:ahLst/>
              <a:rect l="textAreaLeft" t="textAreaTop" r="textAreaRight" b="textAreaBottom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cap="rnd" w="9525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4572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Avenir Next LT Pro"/>
              </a:endParaRPr>
            </a:p>
          </p:txBody>
        </p:sp>
        <p:sp>
          <p:nvSpPr>
            <p:cNvPr id="164" name="Freeform: Shape 14"/>
            <p:cNvSpPr/>
            <p:nvPr/>
          </p:nvSpPr>
          <p:spPr>
            <a:xfrm>
              <a:off x="10800" y="15120"/>
              <a:ext cx="1367280" cy="2643840"/>
            </a:xfrm>
            <a:custGeom>
              <a:avLst/>
              <a:gdLst>
                <a:gd name="textAreaLeft" fmla="*/ 0 w 1367280"/>
                <a:gd name="textAreaRight" fmla="*/ 1368360 w 1367280"/>
                <a:gd name="textAreaTop" fmla="*/ 0 h 2643840"/>
                <a:gd name="textAreaBottom" fmla="*/ 2644920 h 2643840"/>
              </a:gdLst>
              <a:ahLst/>
              <a:rect l="textAreaLeft" t="textAreaTop" r="textAreaRight" b="textAreaBottom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cap="rnd" w="9525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4572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Avenir Next LT Pro"/>
              </a:endParaRPr>
            </a:p>
          </p:txBody>
        </p:sp>
        <p:sp>
          <p:nvSpPr>
            <p:cNvPr id="165" name="Freeform: Shape 15"/>
            <p:cNvSpPr/>
            <p:nvPr/>
          </p:nvSpPr>
          <p:spPr>
            <a:xfrm>
              <a:off x="18720" y="543960"/>
              <a:ext cx="493200" cy="1904400"/>
            </a:xfrm>
            <a:custGeom>
              <a:avLst/>
              <a:gdLst>
                <a:gd name="textAreaLeft" fmla="*/ 0 w 493200"/>
                <a:gd name="textAreaRight" fmla="*/ 494280 w 493200"/>
                <a:gd name="textAreaTop" fmla="*/ 0 h 1904400"/>
                <a:gd name="textAreaBottom" fmla="*/ 1905480 h 1904400"/>
              </a:gdLst>
              <a:ahLst/>
              <a:rect l="textAreaLeft" t="textAreaTop" r="textAreaRight" b="textAreaBottom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cap="rnd" w="9525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4572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Avenir Next LT Pro"/>
              </a:endParaRPr>
            </a:p>
          </p:txBody>
        </p:sp>
        <p:sp>
          <p:nvSpPr>
            <p:cNvPr id="166" name="Freeform: Shape 16"/>
            <p:cNvSpPr/>
            <p:nvPr/>
          </p:nvSpPr>
          <p:spPr>
            <a:xfrm>
              <a:off x="10800" y="672120"/>
              <a:ext cx="396000" cy="1689120"/>
            </a:xfrm>
            <a:custGeom>
              <a:avLst/>
              <a:gdLst>
                <a:gd name="textAreaLeft" fmla="*/ 0 w 396000"/>
                <a:gd name="textAreaRight" fmla="*/ 397080 w 396000"/>
                <a:gd name="textAreaTop" fmla="*/ 0 h 1689120"/>
                <a:gd name="textAreaBottom" fmla="*/ 1690200 h 1689120"/>
              </a:gdLst>
              <a:ahLst/>
              <a:rect l="textAreaLeft" t="textAreaTop" r="textAreaRight" b="textAreaBottom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cap="rnd" w="9525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4572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Avenir Next LT Pro"/>
              </a:endParaRPr>
            </a:p>
          </p:txBody>
        </p:sp>
        <p:sp>
          <p:nvSpPr>
            <p:cNvPr id="167" name="Freeform: Shape 17"/>
            <p:cNvSpPr/>
            <p:nvPr/>
          </p:nvSpPr>
          <p:spPr>
            <a:xfrm>
              <a:off x="23040" y="881280"/>
              <a:ext cx="257760" cy="1335600"/>
            </a:xfrm>
            <a:custGeom>
              <a:avLst/>
              <a:gdLst>
                <a:gd name="textAreaLeft" fmla="*/ 0 w 257760"/>
                <a:gd name="textAreaRight" fmla="*/ 258840 w 257760"/>
                <a:gd name="textAreaTop" fmla="*/ 0 h 1335600"/>
                <a:gd name="textAreaBottom" fmla="*/ 1336680 h 1335600"/>
              </a:gdLst>
              <a:ahLst/>
              <a:rect l="textAreaLeft" t="textAreaTop" r="textAreaRight" b="textAreaBottom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cap="rnd" w="9525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4572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Avenir Next LT Pro"/>
              </a:endParaRPr>
            </a:p>
          </p:txBody>
        </p:sp>
      </p:grpSp>
      <p:grpSp>
        <p:nvGrpSpPr>
          <p:cNvPr id="168" name="Graphic 157"/>
          <p:cNvGrpSpPr/>
          <p:nvPr/>
        </p:nvGrpSpPr>
        <p:grpSpPr>
          <a:xfrm>
            <a:off x="8610480" y="3276720"/>
            <a:ext cx="3528360" cy="3580200"/>
            <a:chOff x="8610480" y="3276720"/>
            <a:chExt cx="3528360" cy="3580200"/>
          </a:xfrm>
        </p:grpSpPr>
        <p:sp>
          <p:nvSpPr>
            <p:cNvPr id="169" name="Freeform: Shape 19"/>
            <p:cNvSpPr/>
            <p:nvPr/>
          </p:nvSpPr>
          <p:spPr>
            <a:xfrm>
              <a:off x="8610480" y="3276720"/>
              <a:ext cx="3515040" cy="3564360"/>
            </a:xfrm>
            <a:custGeom>
              <a:avLst/>
              <a:gdLst>
                <a:gd name="textAreaLeft" fmla="*/ 0 w 3515040"/>
                <a:gd name="textAreaRight" fmla="*/ 3516120 w 3515040"/>
                <a:gd name="textAreaTop" fmla="*/ 0 h 3564360"/>
                <a:gd name="textAreaBottom" fmla="*/ 3565440 h 3564360"/>
              </a:gdLst>
              <a:ahLst/>
              <a:rect l="textAreaLeft" t="textAreaTop" r="textAreaRight" b="textAreaBottom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cap="rnd" w="9525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4572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Avenir Next LT Pro"/>
              </a:endParaRPr>
            </a:p>
          </p:txBody>
        </p:sp>
        <p:sp>
          <p:nvSpPr>
            <p:cNvPr id="170" name="Freeform: Shape 20"/>
            <p:cNvSpPr/>
            <p:nvPr/>
          </p:nvSpPr>
          <p:spPr>
            <a:xfrm>
              <a:off x="8861040" y="4186080"/>
              <a:ext cx="3264480" cy="2666880"/>
            </a:xfrm>
            <a:custGeom>
              <a:avLst/>
              <a:gdLst>
                <a:gd name="textAreaLeft" fmla="*/ 0 w 3264480"/>
                <a:gd name="textAreaRight" fmla="*/ 3265560 w 3264480"/>
                <a:gd name="textAreaTop" fmla="*/ 0 h 2666880"/>
                <a:gd name="textAreaBottom" fmla="*/ 2667960 h 2666880"/>
              </a:gdLst>
              <a:ahLst/>
              <a:rect l="textAreaLeft" t="textAreaTop" r="textAreaRight" b="textAreaBottom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cap="rnd" w="9525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4572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Avenir Next LT Pro"/>
              </a:endParaRPr>
            </a:p>
          </p:txBody>
        </p:sp>
        <p:sp>
          <p:nvSpPr>
            <p:cNvPr id="171" name="Freeform: Shape 21"/>
            <p:cNvSpPr/>
            <p:nvPr/>
          </p:nvSpPr>
          <p:spPr>
            <a:xfrm>
              <a:off x="11885040" y="6677640"/>
              <a:ext cx="253800" cy="176760"/>
            </a:xfrm>
            <a:custGeom>
              <a:avLst/>
              <a:gdLst>
                <a:gd name="textAreaLeft" fmla="*/ 0 w 253800"/>
                <a:gd name="textAreaRight" fmla="*/ 254880 w 253800"/>
                <a:gd name="textAreaTop" fmla="*/ 0 h 176760"/>
                <a:gd name="textAreaBottom" fmla="*/ 177840 h 176760"/>
              </a:gdLst>
              <a:ahLst/>
              <a:rect l="textAreaLeft" t="textAreaTop" r="textAreaRight" b="textAreaBottom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cap="rnd" w="9525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4572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Avenir Next LT Pro"/>
              </a:endParaRPr>
            </a:p>
          </p:txBody>
        </p:sp>
        <p:sp>
          <p:nvSpPr>
            <p:cNvPr id="172" name="Freeform: Shape 22"/>
            <p:cNvSpPr/>
            <p:nvPr/>
          </p:nvSpPr>
          <p:spPr>
            <a:xfrm>
              <a:off x="11531160" y="6516720"/>
              <a:ext cx="583200" cy="339480"/>
            </a:xfrm>
            <a:custGeom>
              <a:avLst/>
              <a:gdLst>
                <a:gd name="textAreaLeft" fmla="*/ 0 w 583200"/>
                <a:gd name="textAreaRight" fmla="*/ 584280 w 583200"/>
                <a:gd name="textAreaTop" fmla="*/ 0 h 339480"/>
                <a:gd name="textAreaBottom" fmla="*/ 340560 h 339480"/>
              </a:gdLst>
              <a:ahLst/>
              <a:rect l="textAreaLeft" t="textAreaTop" r="textAreaRight" b="textAreaBottom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cap="rnd" w="9525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4572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Avenir Next LT Pro"/>
              </a:endParaRPr>
            </a:p>
          </p:txBody>
        </p:sp>
        <p:sp>
          <p:nvSpPr>
            <p:cNvPr id="173" name="Freeform: Shape 23"/>
            <p:cNvSpPr/>
            <p:nvPr/>
          </p:nvSpPr>
          <p:spPr>
            <a:xfrm>
              <a:off x="9536400" y="5460480"/>
              <a:ext cx="2589120" cy="1379520"/>
            </a:xfrm>
            <a:custGeom>
              <a:avLst/>
              <a:gdLst>
                <a:gd name="textAreaLeft" fmla="*/ 0 w 2589120"/>
                <a:gd name="textAreaRight" fmla="*/ 2590200 w 2589120"/>
                <a:gd name="textAreaTop" fmla="*/ 0 h 1379520"/>
                <a:gd name="textAreaBottom" fmla="*/ 1380600 h 1379520"/>
              </a:gdLst>
              <a:ahLst/>
              <a:rect l="textAreaLeft" t="textAreaTop" r="textAreaRight" b="textAreaBottom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cap="rnd" w="9525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4572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Avenir Next LT Pro"/>
              </a:endParaRPr>
            </a:p>
          </p:txBody>
        </p:sp>
        <p:sp>
          <p:nvSpPr>
            <p:cNvPr id="174" name="Freeform: Shape 24"/>
            <p:cNvSpPr/>
            <p:nvPr/>
          </p:nvSpPr>
          <p:spPr>
            <a:xfrm>
              <a:off x="9317160" y="5113080"/>
              <a:ext cx="2821320" cy="1743840"/>
            </a:xfrm>
            <a:custGeom>
              <a:avLst/>
              <a:gdLst>
                <a:gd name="textAreaLeft" fmla="*/ 0 w 2821320"/>
                <a:gd name="textAreaRight" fmla="*/ 2822400 w 2821320"/>
                <a:gd name="textAreaTop" fmla="*/ 0 h 1743840"/>
                <a:gd name="textAreaBottom" fmla="*/ 1744920 h 1743840"/>
              </a:gdLst>
              <a:ahLst/>
              <a:rect l="textAreaLeft" t="textAreaTop" r="textAreaRight" b="textAreaBottom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cap="rnd" w="9525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4572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Avenir Next LT Pro"/>
              </a:endParaRPr>
            </a:p>
          </p:txBody>
        </p:sp>
        <p:sp>
          <p:nvSpPr>
            <p:cNvPr id="175" name="Freeform: Shape 25"/>
            <p:cNvSpPr/>
            <p:nvPr/>
          </p:nvSpPr>
          <p:spPr>
            <a:xfrm>
              <a:off x="9136080" y="4664160"/>
              <a:ext cx="2989440" cy="2190240"/>
            </a:xfrm>
            <a:custGeom>
              <a:avLst/>
              <a:gdLst>
                <a:gd name="textAreaLeft" fmla="*/ 0 w 2989440"/>
                <a:gd name="textAreaRight" fmla="*/ 2990520 w 2989440"/>
                <a:gd name="textAreaTop" fmla="*/ 0 h 2190240"/>
                <a:gd name="textAreaBottom" fmla="*/ 2191320 h 2190240"/>
              </a:gdLst>
              <a:ahLst/>
              <a:rect l="textAreaLeft" t="textAreaTop" r="textAreaRight" b="textAreaBottom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cap="rnd" w="9525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4572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Avenir Next LT Pro"/>
              </a:endParaRPr>
            </a:p>
          </p:txBody>
        </p:sp>
      </p:grpSp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 type="ftr" idx="19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78" name="PlaceHolder 3"/>
          <p:cNvSpPr>
            <a:spLocks noGrp="1"/>
          </p:cNvSpPr>
          <p:nvPr>
            <p:ph type="sldNum" idx="20"/>
          </p:nvPr>
        </p:nvSpPr>
        <p:spPr>
          <a:xfrm>
            <a:off x="9906120" y="6356520"/>
            <a:ext cx="144684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900" spc="201" strike="noStrike" u="none" cap="all">
                <a:solidFill>
                  <a:schemeClr val="accent1"/>
                </a:solidFill>
                <a:uFillTx/>
                <a:latin typeface="Avenir Next LT Pro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F4C1E765-2A02-452B-A8A7-113414E7691E}" type="slidenum">
              <a:rPr b="0" lang="en-US" sz="900" spc="201" strike="noStrike" u="none" cap="all">
                <a:solidFill>
                  <a:schemeClr val="accent1"/>
                </a:solidFill>
                <a:uFillTx/>
                <a:latin typeface="Avenir Next LT Pro"/>
              </a:rPr>
              <a:t>&lt;number&gt;</a:t>
            </a:fld>
            <a:endParaRPr b="0" lang="en-GB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79" name="PlaceHolder 4"/>
          <p:cNvSpPr>
            <a:spLocks noGrp="1"/>
          </p:cNvSpPr>
          <p:nvPr>
            <p:ph type="dt" idx="21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Rectangle 6"/>
          <p:cNvSpPr/>
          <p:nvPr/>
        </p:nvSpPr>
        <p:spPr>
          <a:xfrm>
            <a:off x="0" y="0"/>
            <a:ext cx="12187800" cy="6856920"/>
          </a:xfrm>
          <a:prstGeom prst="rect">
            <a:avLst/>
          </a:prstGeom>
          <a:solidFill>
            <a:schemeClr val="bg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trike="noStrike" u="none">
              <a:solidFill>
                <a:schemeClr val="dk1">
                  <a:lumMod val="65000"/>
                  <a:lumOff val="35000"/>
                </a:schemeClr>
              </a:solidFill>
              <a:uFillTx/>
              <a:latin typeface="AvenirNext LT Pro Medium"/>
            </a:endParaRPr>
          </a:p>
        </p:txBody>
      </p:sp>
      <p:sp>
        <p:nvSpPr>
          <p:cNvPr id="182" name="Freeform: Shape 7"/>
          <p:cNvSpPr/>
          <p:nvPr/>
        </p:nvSpPr>
        <p:spPr>
          <a:xfrm rot="10800000">
            <a:off x="693720" y="-2160"/>
            <a:ext cx="1325160" cy="596520"/>
          </a:xfrm>
          <a:custGeom>
            <a:avLst/>
            <a:gdLst>
              <a:gd name="textAreaLeft" fmla="*/ 0 w 1325160"/>
              <a:gd name="textAreaRight" fmla="*/ 1326240 w 1325160"/>
              <a:gd name="textAreaTop" fmla="*/ 0 h 596520"/>
              <a:gd name="textAreaBottom" fmla="*/ 597600 h 596520"/>
            </a:gdLst>
            <a:ahLst/>
            <a:rect l="textAreaLeft" t="textAreaTop" r="textAreaRight" b="textAreaBottom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venir Next LT Pro"/>
            </a:endParaRPr>
          </a:p>
        </p:txBody>
      </p:sp>
      <p:sp>
        <p:nvSpPr>
          <p:cNvPr id="183" name="Freeform: Shape 8"/>
          <p:cNvSpPr/>
          <p:nvPr/>
        </p:nvSpPr>
        <p:spPr>
          <a:xfrm>
            <a:off x="10439280" y="6172200"/>
            <a:ext cx="1481040" cy="678240"/>
          </a:xfrm>
          <a:custGeom>
            <a:avLst/>
            <a:gdLst>
              <a:gd name="textAreaLeft" fmla="*/ 0 w 1481040"/>
              <a:gd name="textAreaRight" fmla="*/ 1482120 w 1481040"/>
              <a:gd name="textAreaTop" fmla="*/ 0 h 678240"/>
              <a:gd name="textAreaBottom" fmla="*/ 679320 h 678240"/>
            </a:gdLst>
            <a:ahLst/>
            <a:rect l="textAreaLeft" t="textAreaTop" r="textAreaRight" b="textAreaBottom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venir Next LT Pro"/>
            </a:endParaRPr>
          </a:p>
        </p:txBody>
      </p:sp>
      <p:sp>
        <p:nvSpPr>
          <p:cNvPr id="184" name="Freeform: Shape 9"/>
          <p:cNvSpPr/>
          <p:nvPr/>
        </p:nvSpPr>
        <p:spPr>
          <a:xfrm>
            <a:off x="7977240" y="5197320"/>
            <a:ext cx="4210560" cy="1659600"/>
          </a:xfrm>
          <a:custGeom>
            <a:avLst/>
            <a:gdLst>
              <a:gd name="textAreaLeft" fmla="*/ 0 w 4210560"/>
              <a:gd name="textAreaRight" fmla="*/ 4211640 w 4210560"/>
              <a:gd name="textAreaTop" fmla="*/ 0 h 1659600"/>
              <a:gd name="textAreaBottom" fmla="*/ 1660680 h 1659600"/>
            </a:gdLst>
            <a:ahLst/>
            <a:rect l="textAreaLeft" t="textAreaTop" r="textAreaRight" b="textAreaBottom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venir Next LT Pro"/>
            </a:endParaRPr>
          </a:p>
        </p:txBody>
      </p:sp>
      <p:grpSp>
        <p:nvGrpSpPr>
          <p:cNvPr id="185" name="Graphic 141"/>
          <p:cNvGrpSpPr/>
          <p:nvPr/>
        </p:nvGrpSpPr>
        <p:grpSpPr>
          <a:xfrm>
            <a:off x="10800" y="15120"/>
            <a:ext cx="2197800" cy="3330000"/>
            <a:chOff x="10800" y="15120"/>
            <a:chExt cx="2197800" cy="3330000"/>
          </a:xfrm>
        </p:grpSpPr>
        <p:sp>
          <p:nvSpPr>
            <p:cNvPr id="186" name="Freeform: Shape 11"/>
            <p:cNvSpPr/>
            <p:nvPr/>
          </p:nvSpPr>
          <p:spPr>
            <a:xfrm>
              <a:off x="19440" y="15120"/>
              <a:ext cx="2189160" cy="3330000"/>
            </a:xfrm>
            <a:custGeom>
              <a:avLst/>
              <a:gdLst>
                <a:gd name="textAreaLeft" fmla="*/ 0 w 2189160"/>
                <a:gd name="textAreaRight" fmla="*/ 2190240 w 2189160"/>
                <a:gd name="textAreaTop" fmla="*/ 0 h 3330000"/>
                <a:gd name="textAreaBottom" fmla="*/ 3331080 h 3330000"/>
              </a:gdLst>
              <a:ahLst/>
              <a:rect l="textAreaLeft" t="textAreaTop" r="textAreaRight" b="textAreaBottom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cap="rnd" w="9525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4572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Avenir Next LT Pro"/>
              </a:endParaRPr>
            </a:p>
          </p:txBody>
        </p:sp>
        <p:sp>
          <p:nvSpPr>
            <p:cNvPr id="187" name="Freeform: Shape 12"/>
            <p:cNvSpPr/>
            <p:nvPr/>
          </p:nvSpPr>
          <p:spPr>
            <a:xfrm>
              <a:off x="10800" y="15120"/>
              <a:ext cx="1977480" cy="3074040"/>
            </a:xfrm>
            <a:custGeom>
              <a:avLst/>
              <a:gdLst>
                <a:gd name="textAreaLeft" fmla="*/ 0 w 1977480"/>
                <a:gd name="textAreaRight" fmla="*/ 1978560 w 1977480"/>
                <a:gd name="textAreaTop" fmla="*/ 0 h 3074040"/>
                <a:gd name="textAreaBottom" fmla="*/ 3075120 h 3074040"/>
              </a:gdLst>
              <a:ahLst/>
              <a:rect l="textAreaLeft" t="textAreaTop" r="textAreaRight" b="textAreaBottom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cap="rnd" w="9525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4572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Avenir Next LT Pro"/>
              </a:endParaRPr>
            </a:p>
          </p:txBody>
        </p:sp>
        <p:sp>
          <p:nvSpPr>
            <p:cNvPr id="188" name="Freeform: Shape 13"/>
            <p:cNvSpPr/>
            <p:nvPr/>
          </p:nvSpPr>
          <p:spPr>
            <a:xfrm>
              <a:off x="25200" y="15120"/>
              <a:ext cx="1564920" cy="2736360"/>
            </a:xfrm>
            <a:custGeom>
              <a:avLst/>
              <a:gdLst>
                <a:gd name="textAreaLeft" fmla="*/ 0 w 1564920"/>
                <a:gd name="textAreaRight" fmla="*/ 1566000 w 1564920"/>
                <a:gd name="textAreaTop" fmla="*/ 0 h 2736360"/>
                <a:gd name="textAreaBottom" fmla="*/ 2737440 h 2736360"/>
              </a:gdLst>
              <a:ahLst/>
              <a:rect l="textAreaLeft" t="textAreaTop" r="textAreaRight" b="textAreaBottom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cap="rnd" w="9525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4572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Avenir Next LT Pro"/>
              </a:endParaRPr>
            </a:p>
          </p:txBody>
        </p:sp>
        <p:sp>
          <p:nvSpPr>
            <p:cNvPr id="189" name="Freeform: Shape 14"/>
            <p:cNvSpPr/>
            <p:nvPr/>
          </p:nvSpPr>
          <p:spPr>
            <a:xfrm>
              <a:off x="10800" y="15120"/>
              <a:ext cx="1367280" cy="2643840"/>
            </a:xfrm>
            <a:custGeom>
              <a:avLst/>
              <a:gdLst>
                <a:gd name="textAreaLeft" fmla="*/ 0 w 1367280"/>
                <a:gd name="textAreaRight" fmla="*/ 1368360 w 1367280"/>
                <a:gd name="textAreaTop" fmla="*/ 0 h 2643840"/>
                <a:gd name="textAreaBottom" fmla="*/ 2644920 h 2643840"/>
              </a:gdLst>
              <a:ahLst/>
              <a:rect l="textAreaLeft" t="textAreaTop" r="textAreaRight" b="textAreaBottom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cap="rnd" w="9525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4572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Avenir Next LT Pro"/>
              </a:endParaRPr>
            </a:p>
          </p:txBody>
        </p:sp>
        <p:sp>
          <p:nvSpPr>
            <p:cNvPr id="190" name="Freeform: Shape 15"/>
            <p:cNvSpPr/>
            <p:nvPr/>
          </p:nvSpPr>
          <p:spPr>
            <a:xfrm>
              <a:off x="18720" y="543960"/>
              <a:ext cx="493200" cy="1904400"/>
            </a:xfrm>
            <a:custGeom>
              <a:avLst/>
              <a:gdLst>
                <a:gd name="textAreaLeft" fmla="*/ 0 w 493200"/>
                <a:gd name="textAreaRight" fmla="*/ 494280 w 493200"/>
                <a:gd name="textAreaTop" fmla="*/ 0 h 1904400"/>
                <a:gd name="textAreaBottom" fmla="*/ 1905480 h 1904400"/>
              </a:gdLst>
              <a:ahLst/>
              <a:rect l="textAreaLeft" t="textAreaTop" r="textAreaRight" b="textAreaBottom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cap="rnd" w="9525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4572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Avenir Next LT Pro"/>
              </a:endParaRPr>
            </a:p>
          </p:txBody>
        </p:sp>
        <p:sp>
          <p:nvSpPr>
            <p:cNvPr id="191" name="Freeform: Shape 16"/>
            <p:cNvSpPr/>
            <p:nvPr/>
          </p:nvSpPr>
          <p:spPr>
            <a:xfrm>
              <a:off x="10800" y="672120"/>
              <a:ext cx="396000" cy="1689120"/>
            </a:xfrm>
            <a:custGeom>
              <a:avLst/>
              <a:gdLst>
                <a:gd name="textAreaLeft" fmla="*/ 0 w 396000"/>
                <a:gd name="textAreaRight" fmla="*/ 397080 w 396000"/>
                <a:gd name="textAreaTop" fmla="*/ 0 h 1689120"/>
                <a:gd name="textAreaBottom" fmla="*/ 1690200 h 1689120"/>
              </a:gdLst>
              <a:ahLst/>
              <a:rect l="textAreaLeft" t="textAreaTop" r="textAreaRight" b="textAreaBottom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cap="rnd" w="9525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4572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Avenir Next LT Pro"/>
              </a:endParaRPr>
            </a:p>
          </p:txBody>
        </p:sp>
        <p:sp>
          <p:nvSpPr>
            <p:cNvPr id="192" name="Freeform: Shape 17"/>
            <p:cNvSpPr/>
            <p:nvPr/>
          </p:nvSpPr>
          <p:spPr>
            <a:xfrm>
              <a:off x="23040" y="881280"/>
              <a:ext cx="257760" cy="1335600"/>
            </a:xfrm>
            <a:custGeom>
              <a:avLst/>
              <a:gdLst>
                <a:gd name="textAreaLeft" fmla="*/ 0 w 257760"/>
                <a:gd name="textAreaRight" fmla="*/ 258840 w 257760"/>
                <a:gd name="textAreaTop" fmla="*/ 0 h 1335600"/>
                <a:gd name="textAreaBottom" fmla="*/ 1336680 h 1335600"/>
              </a:gdLst>
              <a:ahLst/>
              <a:rect l="textAreaLeft" t="textAreaTop" r="textAreaRight" b="textAreaBottom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cap="rnd" w="9525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4572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Avenir Next LT Pro"/>
              </a:endParaRPr>
            </a:p>
          </p:txBody>
        </p:sp>
      </p:grpSp>
      <p:grpSp>
        <p:nvGrpSpPr>
          <p:cNvPr id="193" name="Graphic 157"/>
          <p:cNvGrpSpPr/>
          <p:nvPr/>
        </p:nvGrpSpPr>
        <p:grpSpPr>
          <a:xfrm>
            <a:off x="8610480" y="3276720"/>
            <a:ext cx="3528360" cy="3580200"/>
            <a:chOff x="8610480" y="3276720"/>
            <a:chExt cx="3528360" cy="3580200"/>
          </a:xfrm>
        </p:grpSpPr>
        <p:sp>
          <p:nvSpPr>
            <p:cNvPr id="194" name="Freeform: Shape 19"/>
            <p:cNvSpPr/>
            <p:nvPr/>
          </p:nvSpPr>
          <p:spPr>
            <a:xfrm>
              <a:off x="8610480" y="3276720"/>
              <a:ext cx="3515040" cy="3564360"/>
            </a:xfrm>
            <a:custGeom>
              <a:avLst/>
              <a:gdLst>
                <a:gd name="textAreaLeft" fmla="*/ 0 w 3515040"/>
                <a:gd name="textAreaRight" fmla="*/ 3516120 w 3515040"/>
                <a:gd name="textAreaTop" fmla="*/ 0 h 3564360"/>
                <a:gd name="textAreaBottom" fmla="*/ 3565440 h 3564360"/>
              </a:gdLst>
              <a:ahLst/>
              <a:rect l="textAreaLeft" t="textAreaTop" r="textAreaRight" b="textAreaBottom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cap="rnd" w="9525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4572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Avenir Next LT Pro"/>
              </a:endParaRPr>
            </a:p>
          </p:txBody>
        </p:sp>
        <p:sp>
          <p:nvSpPr>
            <p:cNvPr id="195" name="Freeform: Shape 20"/>
            <p:cNvSpPr/>
            <p:nvPr/>
          </p:nvSpPr>
          <p:spPr>
            <a:xfrm>
              <a:off x="8861040" y="4186080"/>
              <a:ext cx="3264480" cy="2666880"/>
            </a:xfrm>
            <a:custGeom>
              <a:avLst/>
              <a:gdLst>
                <a:gd name="textAreaLeft" fmla="*/ 0 w 3264480"/>
                <a:gd name="textAreaRight" fmla="*/ 3265560 w 3264480"/>
                <a:gd name="textAreaTop" fmla="*/ 0 h 2666880"/>
                <a:gd name="textAreaBottom" fmla="*/ 2667960 h 2666880"/>
              </a:gdLst>
              <a:ahLst/>
              <a:rect l="textAreaLeft" t="textAreaTop" r="textAreaRight" b="textAreaBottom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cap="rnd" w="9525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4572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Avenir Next LT Pro"/>
              </a:endParaRPr>
            </a:p>
          </p:txBody>
        </p:sp>
        <p:sp>
          <p:nvSpPr>
            <p:cNvPr id="196" name="Freeform: Shape 21"/>
            <p:cNvSpPr/>
            <p:nvPr/>
          </p:nvSpPr>
          <p:spPr>
            <a:xfrm>
              <a:off x="11885040" y="6677640"/>
              <a:ext cx="253800" cy="176760"/>
            </a:xfrm>
            <a:custGeom>
              <a:avLst/>
              <a:gdLst>
                <a:gd name="textAreaLeft" fmla="*/ 0 w 253800"/>
                <a:gd name="textAreaRight" fmla="*/ 254880 w 253800"/>
                <a:gd name="textAreaTop" fmla="*/ 0 h 176760"/>
                <a:gd name="textAreaBottom" fmla="*/ 177840 h 176760"/>
              </a:gdLst>
              <a:ahLst/>
              <a:rect l="textAreaLeft" t="textAreaTop" r="textAreaRight" b="textAreaBottom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cap="rnd" w="9525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4572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Avenir Next LT Pro"/>
              </a:endParaRPr>
            </a:p>
          </p:txBody>
        </p:sp>
        <p:sp>
          <p:nvSpPr>
            <p:cNvPr id="197" name="Freeform: Shape 22"/>
            <p:cNvSpPr/>
            <p:nvPr/>
          </p:nvSpPr>
          <p:spPr>
            <a:xfrm>
              <a:off x="11531160" y="6516720"/>
              <a:ext cx="583200" cy="339480"/>
            </a:xfrm>
            <a:custGeom>
              <a:avLst/>
              <a:gdLst>
                <a:gd name="textAreaLeft" fmla="*/ 0 w 583200"/>
                <a:gd name="textAreaRight" fmla="*/ 584280 w 583200"/>
                <a:gd name="textAreaTop" fmla="*/ 0 h 339480"/>
                <a:gd name="textAreaBottom" fmla="*/ 340560 h 339480"/>
              </a:gdLst>
              <a:ahLst/>
              <a:rect l="textAreaLeft" t="textAreaTop" r="textAreaRight" b="textAreaBottom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cap="rnd" w="9525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4572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Avenir Next LT Pro"/>
              </a:endParaRPr>
            </a:p>
          </p:txBody>
        </p:sp>
        <p:sp>
          <p:nvSpPr>
            <p:cNvPr id="198" name="Freeform: Shape 23"/>
            <p:cNvSpPr/>
            <p:nvPr/>
          </p:nvSpPr>
          <p:spPr>
            <a:xfrm>
              <a:off x="9536400" y="5460480"/>
              <a:ext cx="2589120" cy="1379520"/>
            </a:xfrm>
            <a:custGeom>
              <a:avLst/>
              <a:gdLst>
                <a:gd name="textAreaLeft" fmla="*/ 0 w 2589120"/>
                <a:gd name="textAreaRight" fmla="*/ 2590200 w 2589120"/>
                <a:gd name="textAreaTop" fmla="*/ 0 h 1379520"/>
                <a:gd name="textAreaBottom" fmla="*/ 1380600 h 1379520"/>
              </a:gdLst>
              <a:ahLst/>
              <a:rect l="textAreaLeft" t="textAreaTop" r="textAreaRight" b="textAreaBottom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cap="rnd" w="9525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4572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Avenir Next LT Pro"/>
              </a:endParaRPr>
            </a:p>
          </p:txBody>
        </p:sp>
        <p:sp>
          <p:nvSpPr>
            <p:cNvPr id="199" name="Freeform: Shape 24"/>
            <p:cNvSpPr/>
            <p:nvPr/>
          </p:nvSpPr>
          <p:spPr>
            <a:xfrm>
              <a:off x="9317160" y="5113080"/>
              <a:ext cx="2821320" cy="1743840"/>
            </a:xfrm>
            <a:custGeom>
              <a:avLst/>
              <a:gdLst>
                <a:gd name="textAreaLeft" fmla="*/ 0 w 2821320"/>
                <a:gd name="textAreaRight" fmla="*/ 2822400 w 2821320"/>
                <a:gd name="textAreaTop" fmla="*/ 0 h 1743840"/>
                <a:gd name="textAreaBottom" fmla="*/ 1744920 h 1743840"/>
              </a:gdLst>
              <a:ahLst/>
              <a:rect l="textAreaLeft" t="textAreaTop" r="textAreaRight" b="textAreaBottom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cap="rnd" w="9525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4572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Avenir Next LT Pro"/>
              </a:endParaRPr>
            </a:p>
          </p:txBody>
        </p:sp>
        <p:sp>
          <p:nvSpPr>
            <p:cNvPr id="200" name="Freeform: Shape 25"/>
            <p:cNvSpPr/>
            <p:nvPr/>
          </p:nvSpPr>
          <p:spPr>
            <a:xfrm>
              <a:off x="9136080" y="4664160"/>
              <a:ext cx="2989440" cy="2190240"/>
            </a:xfrm>
            <a:custGeom>
              <a:avLst/>
              <a:gdLst>
                <a:gd name="textAreaLeft" fmla="*/ 0 w 2989440"/>
                <a:gd name="textAreaRight" fmla="*/ 2990520 w 2989440"/>
                <a:gd name="textAreaTop" fmla="*/ 0 h 2190240"/>
                <a:gd name="textAreaBottom" fmla="*/ 2191320 h 2190240"/>
              </a:gdLst>
              <a:ahLst/>
              <a:rect l="textAreaLeft" t="textAreaTop" r="textAreaRight" b="textAreaBottom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cap="rnd" w="9525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4572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Avenir Next LT Pro"/>
              </a:endParaRPr>
            </a:p>
          </p:txBody>
        </p:sp>
      </p:grpSp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 type="ftr" idx="22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04" name="PlaceHolder 4"/>
          <p:cNvSpPr>
            <a:spLocks noGrp="1"/>
          </p:cNvSpPr>
          <p:nvPr>
            <p:ph type="sldNum" idx="23"/>
          </p:nvPr>
        </p:nvSpPr>
        <p:spPr>
          <a:xfrm>
            <a:off x="9906120" y="6356520"/>
            <a:ext cx="144684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900" spc="201" strike="noStrike" u="none" cap="all">
                <a:solidFill>
                  <a:schemeClr val="accent1"/>
                </a:solidFill>
                <a:uFillTx/>
                <a:latin typeface="Avenir Next LT Pro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FCC3726D-1801-493B-AF01-12F6437FEB06}" type="slidenum">
              <a:rPr b="0" lang="en-US" sz="900" spc="201" strike="noStrike" u="none" cap="all">
                <a:solidFill>
                  <a:schemeClr val="accent1"/>
                </a:solidFill>
                <a:uFillTx/>
                <a:latin typeface="Avenir Next LT Pro"/>
              </a:rPr>
              <a:t>&lt;number&gt;</a:t>
            </a:fld>
            <a:endParaRPr b="0" lang="en-GB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05" name="PlaceHolder 5"/>
          <p:cNvSpPr>
            <a:spLocks noGrp="1"/>
          </p:cNvSpPr>
          <p:nvPr>
            <p:ph type="dt" idx="24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Rectangle 6"/>
          <p:cNvSpPr/>
          <p:nvPr/>
        </p:nvSpPr>
        <p:spPr>
          <a:xfrm>
            <a:off x="0" y="0"/>
            <a:ext cx="12187800" cy="6856920"/>
          </a:xfrm>
          <a:prstGeom prst="rect">
            <a:avLst/>
          </a:prstGeom>
          <a:solidFill>
            <a:schemeClr val="bg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trike="noStrike" u="none">
              <a:solidFill>
                <a:schemeClr val="dk1">
                  <a:lumMod val="65000"/>
                  <a:lumOff val="35000"/>
                </a:schemeClr>
              </a:solidFill>
              <a:uFillTx/>
              <a:latin typeface="AvenirNext LT Pro Medium"/>
            </a:endParaRPr>
          </a:p>
        </p:txBody>
      </p:sp>
      <p:sp>
        <p:nvSpPr>
          <p:cNvPr id="215" name="Freeform: Shape 7"/>
          <p:cNvSpPr/>
          <p:nvPr/>
        </p:nvSpPr>
        <p:spPr>
          <a:xfrm rot="10800000">
            <a:off x="693720" y="-2160"/>
            <a:ext cx="1325160" cy="596520"/>
          </a:xfrm>
          <a:custGeom>
            <a:avLst/>
            <a:gdLst>
              <a:gd name="textAreaLeft" fmla="*/ 0 w 1325160"/>
              <a:gd name="textAreaRight" fmla="*/ 1326240 w 1325160"/>
              <a:gd name="textAreaTop" fmla="*/ 0 h 596520"/>
              <a:gd name="textAreaBottom" fmla="*/ 597600 h 596520"/>
            </a:gdLst>
            <a:ahLst/>
            <a:rect l="textAreaLeft" t="textAreaTop" r="textAreaRight" b="textAreaBottom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venir Next LT Pro"/>
            </a:endParaRPr>
          </a:p>
        </p:txBody>
      </p:sp>
      <p:sp>
        <p:nvSpPr>
          <p:cNvPr id="216" name="Freeform: Shape 8"/>
          <p:cNvSpPr/>
          <p:nvPr/>
        </p:nvSpPr>
        <p:spPr>
          <a:xfrm>
            <a:off x="10439280" y="6172200"/>
            <a:ext cx="1481040" cy="678240"/>
          </a:xfrm>
          <a:custGeom>
            <a:avLst/>
            <a:gdLst>
              <a:gd name="textAreaLeft" fmla="*/ 0 w 1481040"/>
              <a:gd name="textAreaRight" fmla="*/ 1482120 w 1481040"/>
              <a:gd name="textAreaTop" fmla="*/ 0 h 678240"/>
              <a:gd name="textAreaBottom" fmla="*/ 679320 h 678240"/>
            </a:gdLst>
            <a:ahLst/>
            <a:rect l="textAreaLeft" t="textAreaTop" r="textAreaRight" b="textAreaBottom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venir Next LT Pro"/>
            </a:endParaRPr>
          </a:p>
        </p:txBody>
      </p:sp>
      <p:sp>
        <p:nvSpPr>
          <p:cNvPr id="217" name="Freeform: Shape 9"/>
          <p:cNvSpPr/>
          <p:nvPr/>
        </p:nvSpPr>
        <p:spPr>
          <a:xfrm>
            <a:off x="7977240" y="5197320"/>
            <a:ext cx="4210560" cy="1659600"/>
          </a:xfrm>
          <a:custGeom>
            <a:avLst/>
            <a:gdLst>
              <a:gd name="textAreaLeft" fmla="*/ 0 w 4210560"/>
              <a:gd name="textAreaRight" fmla="*/ 4211640 w 4210560"/>
              <a:gd name="textAreaTop" fmla="*/ 0 h 1659600"/>
              <a:gd name="textAreaBottom" fmla="*/ 1660680 h 1659600"/>
            </a:gdLst>
            <a:ahLst/>
            <a:rect l="textAreaLeft" t="textAreaTop" r="textAreaRight" b="textAreaBottom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venir Next LT Pro"/>
            </a:endParaRPr>
          </a:p>
        </p:txBody>
      </p:sp>
      <p:grpSp>
        <p:nvGrpSpPr>
          <p:cNvPr id="218" name="Graphic 141"/>
          <p:cNvGrpSpPr/>
          <p:nvPr/>
        </p:nvGrpSpPr>
        <p:grpSpPr>
          <a:xfrm>
            <a:off x="10800" y="15120"/>
            <a:ext cx="2197800" cy="3330000"/>
            <a:chOff x="10800" y="15120"/>
            <a:chExt cx="2197800" cy="3330000"/>
          </a:xfrm>
        </p:grpSpPr>
        <p:sp>
          <p:nvSpPr>
            <p:cNvPr id="219" name="Freeform: Shape 11"/>
            <p:cNvSpPr/>
            <p:nvPr/>
          </p:nvSpPr>
          <p:spPr>
            <a:xfrm>
              <a:off x="19440" y="15120"/>
              <a:ext cx="2189160" cy="3330000"/>
            </a:xfrm>
            <a:custGeom>
              <a:avLst/>
              <a:gdLst>
                <a:gd name="textAreaLeft" fmla="*/ 0 w 2189160"/>
                <a:gd name="textAreaRight" fmla="*/ 2190240 w 2189160"/>
                <a:gd name="textAreaTop" fmla="*/ 0 h 3330000"/>
                <a:gd name="textAreaBottom" fmla="*/ 3331080 h 3330000"/>
              </a:gdLst>
              <a:ahLst/>
              <a:rect l="textAreaLeft" t="textAreaTop" r="textAreaRight" b="textAreaBottom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cap="rnd" w="9525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4572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Avenir Next LT Pro"/>
              </a:endParaRPr>
            </a:p>
          </p:txBody>
        </p:sp>
        <p:sp>
          <p:nvSpPr>
            <p:cNvPr id="220" name="Freeform: Shape 12"/>
            <p:cNvSpPr/>
            <p:nvPr/>
          </p:nvSpPr>
          <p:spPr>
            <a:xfrm>
              <a:off x="10800" y="15120"/>
              <a:ext cx="1977480" cy="3074040"/>
            </a:xfrm>
            <a:custGeom>
              <a:avLst/>
              <a:gdLst>
                <a:gd name="textAreaLeft" fmla="*/ 0 w 1977480"/>
                <a:gd name="textAreaRight" fmla="*/ 1978560 w 1977480"/>
                <a:gd name="textAreaTop" fmla="*/ 0 h 3074040"/>
                <a:gd name="textAreaBottom" fmla="*/ 3075120 h 3074040"/>
              </a:gdLst>
              <a:ahLst/>
              <a:rect l="textAreaLeft" t="textAreaTop" r="textAreaRight" b="textAreaBottom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cap="rnd" w="9525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4572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Avenir Next LT Pro"/>
              </a:endParaRPr>
            </a:p>
          </p:txBody>
        </p:sp>
        <p:sp>
          <p:nvSpPr>
            <p:cNvPr id="221" name="Freeform: Shape 13"/>
            <p:cNvSpPr/>
            <p:nvPr/>
          </p:nvSpPr>
          <p:spPr>
            <a:xfrm>
              <a:off x="25200" y="15120"/>
              <a:ext cx="1564920" cy="2736360"/>
            </a:xfrm>
            <a:custGeom>
              <a:avLst/>
              <a:gdLst>
                <a:gd name="textAreaLeft" fmla="*/ 0 w 1564920"/>
                <a:gd name="textAreaRight" fmla="*/ 1566000 w 1564920"/>
                <a:gd name="textAreaTop" fmla="*/ 0 h 2736360"/>
                <a:gd name="textAreaBottom" fmla="*/ 2737440 h 2736360"/>
              </a:gdLst>
              <a:ahLst/>
              <a:rect l="textAreaLeft" t="textAreaTop" r="textAreaRight" b="textAreaBottom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cap="rnd" w="9525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4572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Avenir Next LT Pro"/>
              </a:endParaRPr>
            </a:p>
          </p:txBody>
        </p:sp>
        <p:sp>
          <p:nvSpPr>
            <p:cNvPr id="222" name="Freeform: Shape 14"/>
            <p:cNvSpPr/>
            <p:nvPr/>
          </p:nvSpPr>
          <p:spPr>
            <a:xfrm>
              <a:off x="10800" y="15120"/>
              <a:ext cx="1367280" cy="2643840"/>
            </a:xfrm>
            <a:custGeom>
              <a:avLst/>
              <a:gdLst>
                <a:gd name="textAreaLeft" fmla="*/ 0 w 1367280"/>
                <a:gd name="textAreaRight" fmla="*/ 1368360 w 1367280"/>
                <a:gd name="textAreaTop" fmla="*/ 0 h 2643840"/>
                <a:gd name="textAreaBottom" fmla="*/ 2644920 h 2643840"/>
              </a:gdLst>
              <a:ahLst/>
              <a:rect l="textAreaLeft" t="textAreaTop" r="textAreaRight" b="textAreaBottom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cap="rnd" w="9525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4572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Avenir Next LT Pro"/>
              </a:endParaRPr>
            </a:p>
          </p:txBody>
        </p:sp>
        <p:sp>
          <p:nvSpPr>
            <p:cNvPr id="223" name="Freeform: Shape 15"/>
            <p:cNvSpPr/>
            <p:nvPr/>
          </p:nvSpPr>
          <p:spPr>
            <a:xfrm>
              <a:off x="18720" y="543960"/>
              <a:ext cx="493200" cy="1904400"/>
            </a:xfrm>
            <a:custGeom>
              <a:avLst/>
              <a:gdLst>
                <a:gd name="textAreaLeft" fmla="*/ 0 w 493200"/>
                <a:gd name="textAreaRight" fmla="*/ 494280 w 493200"/>
                <a:gd name="textAreaTop" fmla="*/ 0 h 1904400"/>
                <a:gd name="textAreaBottom" fmla="*/ 1905480 h 1904400"/>
              </a:gdLst>
              <a:ahLst/>
              <a:rect l="textAreaLeft" t="textAreaTop" r="textAreaRight" b="textAreaBottom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cap="rnd" w="9525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4572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Avenir Next LT Pro"/>
              </a:endParaRPr>
            </a:p>
          </p:txBody>
        </p:sp>
        <p:sp>
          <p:nvSpPr>
            <p:cNvPr id="224" name="Freeform: Shape 16"/>
            <p:cNvSpPr/>
            <p:nvPr/>
          </p:nvSpPr>
          <p:spPr>
            <a:xfrm>
              <a:off x="10800" y="672120"/>
              <a:ext cx="396000" cy="1689120"/>
            </a:xfrm>
            <a:custGeom>
              <a:avLst/>
              <a:gdLst>
                <a:gd name="textAreaLeft" fmla="*/ 0 w 396000"/>
                <a:gd name="textAreaRight" fmla="*/ 397080 w 396000"/>
                <a:gd name="textAreaTop" fmla="*/ 0 h 1689120"/>
                <a:gd name="textAreaBottom" fmla="*/ 1690200 h 1689120"/>
              </a:gdLst>
              <a:ahLst/>
              <a:rect l="textAreaLeft" t="textAreaTop" r="textAreaRight" b="textAreaBottom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cap="rnd" w="9525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4572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Avenir Next LT Pro"/>
              </a:endParaRPr>
            </a:p>
          </p:txBody>
        </p:sp>
        <p:sp>
          <p:nvSpPr>
            <p:cNvPr id="225" name="Freeform: Shape 17"/>
            <p:cNvSpPr/>
            <p:nvPr/>
          </p:nvSpPr>
          <p:spPr>
            <a:xfrm>
              <a:off x="23040" y="881280"/>
              <a:ext cx="257760" cy="1335600"/>
            </a:xfrm>
            <a:custGeom>
              <a:avLst/>
              <a:gdLst>
                <a:gd name="textAreaLeft" fmla="*/ 0 w 257760"/>
                <a:gd name="textAreaRight" fmla="*/ 258840 w 257760"/>
                <a:gd name="textAreaTop" fmla="*/ 0 h 1335600"/>
                <a:gd name="textAreaBottom" fmla="*/ 1336680 h 1335600"/>
              </a:gdLst>
              <a:ahLst/>
              <a:rect l="textAreaLeft" t="textAreaTop" r="textAreaRight" b="textAreaBottom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cap="rnd" w="9525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4572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Avenir Next LT Pro"/>
              </a:endParaRPr>
            </a:p>
          </p:txBody>
        </p:sp>
      </p:grpSp>
      <p:grpSp>
        <p:nvGrpSpPr>
          <p:cNvPr id="226" name="Graphic 157"/>
          <p:cNvGrpSpPr/>
          <p:nvPr/>
        </p:nvGrpSpPr>
        <p:grpSpPr>
          <a:xfrm>
            <a:off x="8610480" y="3276720"/>
            <a:ext cx="3528360" cy="3580200"/>
            <a:chOff x="8610480" y="3276720"/>
            <a:chExt cx="3528360" cy="3580200"/>
          </a:xfrm>
        </p:grpSpPr>
        <p:sp>
          <p:nvSpPr>
            <p:cNvPr id="227" name="Freeform: Shape 19"/>
            <p:cNvSpPr/>
            <p:nvPr/>
          </p:nvSpPr>
          <p:spPr>
            <a:xfrm>
              <a:off x="8610480" y="3276720"/>
              <a:ext cx="3515040" cy="3564360"/>
            </a:xfrm>
            <a:custGeom>
              <a:avLst/>
              <a:gdLst>
                <a:gd name="textAreaLeft" fmla="*/ 0 w 3515040"/>
                <a:gd name="textAreaRight" fmla="*/ 3516120 w 3515040"/>
                <a:gd name="textAreaTop" fmla="*/ 0 h 3564360"/>
                <a:gd name="textAreaBottom" fmla="*/ 3565440 h 3564360"/>
              </a:gdLst>
              <a:ahLst/>
              <a:rect l="textAreaLeft" t="textAreaTop" r="textAreaRight" b="textAreaBottom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cap="rnd" w="9525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4572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Avenir Next LT Pro"/>
              </a:endParaRPr>
            </a:p>
          </p:txBody>
        </p:sp>
        <p:sp>
          <p:nvSpPr>
            <p:cNvPr id="228" name="Freeform: Shape 20"/>
            <p:cNvSpPr/>
            <p:nvPr/>
          </p:nvSpPr>
          <p:spPr>
            <a:xfrm>
              <a:off x="8861040" y="4186080"/>
              <a:ext cx="3264480" cy="2666880"/>
            </a:xfrm>
            <a:custGeom>
              <a:avLst/>
              <a:gdLst>
                <a:gd name="textAreaLeft" fmla="*/ 0 w 3264480"/>
                <a:gd name="textAreaRight" fmla="*/ 3265560 w 3264480"/>
                <a:gd name="textAreaTop" fmla="*/ 0 h 2666880"/>
                <a:gd name="textAreaBottom" fmla="*/ 2667960 h 2666880"/>
              </a:gdLst>
              <a:ahLst/>
              <a:rect l="textAreaLeft" t="textAreaTop" r="textAreaRight" b="textAreaBottom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cap="rnd" w="9525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4572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Avenir Next LT Pro"/>
              </a:endParaRPr>
            </a:p>
          </p:txBody>
        </p:sp>
        <p:sp>
          <p:nvSpPr>
            <p:cNvPr id="229" name="Freeform: Shape 21"/>
            <p:cNvSpPr/>
            <p:nvPr/>
          </p:nvSpPr>
          <p:spPr>
            <a:xfrm>
              <a:off x="11885040" y="6677640"/>
              <a:ext cx="253800" cy="176760"/>
            </a:xfrm>
            <a:custGeom>
              <a:avLst/>
              <a:gdLst>
                <a:gd name="textAreaLeft" fmla="*/ 0 w 253800"/>
                <a:gd name="textAreaRight" fmla="*/ 254880 w 253800"/>
                <a:gd name="textAreaTop" fmla="*/ 0 h 176760"/>
                <a:gd name="textAreaBottom" fmla="*/ 177840 h 176760"/>
              </a:gdLst>
              <a:ahLst/>
              <a:rect l="textAreaLeft" t="textAreaTop" r="textAreaRight" b="textAreaBottom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cap="rnd" w="9525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4572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Avenir Next LT Pro"/>
              </a:endParaRPr>
            </a:p>
          </p:txBody>
        </p:sp>
        <p:sp>
          <p:nvSpPr>
            <p:cNvPr id="230" name="Freeform: Shape 22"/>
            <p:cNvSpPr/>
            <p:nvPr/>
          </p:nvSpPr>
          <p:spPr>
            <a:xfrm>
              <a:off x="11531160" y="6516720"/>
              <a:ext cx="583200" cy="339480"/>
            </a:xfrm>
            <a:custGeom>
              <a:avLst/>
              <a:gdLst>
                <a:gd name="textAreaLeft" fmla="*/ 0 w 583200"/>
                <a:gd name="textAreaRight" fmla="*/ 584280 w 583200"/>
                <a:gd name="textAreaTop" fmla="*/ 0 h 339480"/>
                <a:gd name="textAreaBottom" fmla="*/ 340560 h 339480"/>
              </a:gdLst>
              <a:ahLst/>
              <a:rect l="textAreaLeft" t="textAreaTop" r="textAreaRight" b="textAreaBottom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cap="rnd" w="9525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4572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Avenir Next LT Pro"/>
              </a:endParaRPr>
            </a:p>
          </p:txBody>
        </p:sp>
        <p:sp>
          <p:nvSpPr>
            <p:cNvPr id="231" name="Freeform: Shape 23"/>
            <p:cNvSpPr/>
            <p:nvPr/>
          </p:nvSpPr>
          <p:spPr>
            <a:xfrm>
              <a:off x="9536400" y="5460480"/>
              <a:ext cx="2589120" cy="1379520"/>
            </a:xfrm>
            <a:custGeom>
              <a:avLst/>
              <a:gdLst>
                <a:gd name="textAreaLeft" fmla="*/ 0 w 2589120"/>
                <a:gd name="textAreaRight" fmla="*/ 2590200 w 2589120"/>
                <a:gd name="textAreaTop" fmla="*/ 0 h 1379520"/>
                <a:gd name="textAreaBottom" fmla="*/ 1380600 h 1379520"/>
              </a:gdLst>
              <a:ahLst/>
              <a:rect l="textAreaLeft" t="textAreaTop" r="textAreaRight" b="textAreaBottom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cap="rnd" w="9525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4572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Avenir Next LT Pro"/>
              </a:endParaRPr>
            </a:p>
          </p:txBody>
        </p:sp>
        <p:sp>
          <p:nvSpPr>
            <p:cNvPr id="232" name="Freeform: Shape 24"/>
            <p:cNvSpPr/>
            <p:nvPr/>
          </p:nvSpPr>
          <p:spPr>
            <a:xfrm>
              <a:off x="9317160" y="5113080"/>
              <a:ext cx="2821320" cy="1743840"/>
            </a:xfrm>
            <a:custGeom>
              <a:avLst/>
              <a:gdLst>
                <a:gd name="textAreaLeft" fmla="*/ 0 w 2821320"/>
                <a:gd name="textAreaRight" fmla="*/ 2822400 w 2821320"/>
                <a:gd name="textAreaTop" fmla="*/ 0 h 1743840"/>
                <a:gd name="textAreaBottom" fmla="*/ 1744920 h 1743840"/>
              </a:gdLst>
              <a:ahLst/>
              <a:rect l="textAreaLeft" t="textAreaTop" r="textAreaRight" b="textAreaBottom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cap="rnd" w="9525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4572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Avenir Next LT Pro"/>
              </a:endParaRPr>
            </a:p>
          </p:txBody>
        </p:sp>
        <p:sp>
          <p:nvSpPr>
            <p:cNvPr id="233" name="Freeform: Shape 25"/>
            <p:cNvSpPr/>
            <p:nvPr/>
          </p:nvSpPr>
          <p:spPr>
            <a:xfrm>
              <a:off x="9136080" y="4664160"/>
              <a:ext cx="2989440" cy="2190240"/>
            </a:xfrm>
            <a:custGeom>
              <a:avLst/>
              <a:gdLst>
                <a:gd name="textAreaLeft" fmla="*/ 0 w 2989440"/>
                <a:gd name="textAreaRight" fmla="*/ 2990520 w 2989440"/>
                <a:gd name="textAreaTop" fmla="*/ 0 h 2190240"/>
                <a:gd name="textAreaBottom" fmla="*/ 2191320 h 2190240"/>
              </a:gdLst>
              <a:ahLst/>
              <a:rect l="textAreaLeft" t="textAreaTop" r="textAreaRight" b="textAreaBottom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cap="rnd" w="9525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4572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Avenir Next LT Pro"/>
              </a:endParaRPr>
            </a:p>
          </p:txBody>
        </p:sp>
      </p:grpSp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35" name="PlaceHolder 2"/>
          <p:cNvSpPr>
            <a:spLocks noGrp="1"/>
          </p:cNvSpPr>
          <p:nvPr>
            <p:ph type="ftr" idx="25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36" name="PlaceHolder 3"/>
          <p:cNvSpPr>
            <a:spLocks noGrp="1"/>
          </p:cNvSpPr>
          <p:nvPr>
            <p:ph type="sldNum" idx="26"/>
          </p:nvPr>
        </p:nvSpPr>
        <p:spPr>
          <a:xfrm>
            <a:off x="9906120" y="6356520"/>
            <a:ext cx="144684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900" spc="201" strike="noStrike" u="none" cap="all">
                <a:solidFill>
                  <a:schemeClr val="accent1"/>
                </a:solidFill>
                <a:uFillTx/>
                <a:latin typeface="Avenir Next LT Pro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FE8BCB0E-A8BF-4C3C-BEAD-54439B90FDCF}" type="slidenum">
              <a:rPr b="0" lang="en-US" sz="900" spc="201" strike="noStrike" u="none" cap="all">
                <a:solidFill>
                  <a:schemeClr val="accent1"/>
                </a:solidFill>
                <a:uFillTx/>
                <a:latin typeface="Avenir Next LT Pro"/>
              </a:rPr>
              <a:t>1</a:t>
            </a:fld>
            <a:endParaRPr b="0" lang="en-GB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37" name="PlaceHolder 4"/>
          <p:cNvSpPr>
            <a:spLocks noGrp="1"/>
          </p:cNvSpPr>
          <p:nvPr>
            <p:ph type="dt" idx="27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hyperlink" Target="mailto:ivan-vjekoslav.rodak@fer.unizg.hr" TargetMode="External"/><Relationship Id="rId2" Type="http://schemas.openxmlformats.org/officeDocument/2006/relationships/hyperlink" Target="mailto:goran.torbica@fer.unizg.hr" TargetMode="External"/><Relationship Id="rId3" Type="http://schemas.openxmlformats.org/officeDocument/2006/relationships/hyperlink" Target="mailto:mona.mihokovic@fer.unizg.hr" TargetMode="External"/><Relationship Id="rId4" Type="http://schemas.openxmlformats.org/officeDocument/2006/relationships/hyperlink" Target="mailto:patrick.mraz@fer.unizg.hr" TargetMode="External"/><Relationship Id="rId5" Type="http://schemas.openxmlformats.org/officeDocument/2006/relationships/hyperlink" Target="mailto:maja.blazok@fer.unizg.hr" TargetMode="External"/><Relationship Id="rId6" Type="http://schemas.openxmlformats.org/officeDocument/2006/relationships/hyperlink" Target="mailto:dominik.mandic2@fer.unizg.hr" TargetMode="External"/><Relationship Id="rId7" Type="http://schemas.openxmlformats.org/officeDocument/2006/relationships/hyperlink" Target="mailto:pasko.zekic@fer.unizg.hr" TargetMode="External"/><Relationship Id="rId8" Type="http://schemas.openxmlformats.org/officeDocument/2006/relationships/hyperlink" Target="https://swappet-app-iod2.onrender.com/" TargetMode="External"/><Relationship Id="rId9" Type="http://schemas.openxmlformats.org/officeDocument/2006/relationships/slideLayout" Target="../slideLayouts/slideLayout10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diagramData" Target="../diagrams/data1.xml"/><Relationship Id="rId2" Type="http://schemas.openxmlformats.org/officeDocument/2006/relationships/diagramLayout" Target="../diagrams/layout1.xml"/><Relationship Id="rId3" Type="http://schemas.openxmlformats.org/officeDocument/2006/relationships/diagramQuickStyle" Target="../diagrams/quickStyle1.xml"/><Relationship Id="rId4" Type="http://schemas.openxmlformats.org/officeDocument/2006/relationships/diagramColors" Target="../diagrams/colors1.xml"/><Relationship Id="rId5" Type="http://schemas.microsoft.com/office/2007/relationships/diagramDrawing" Target="../diagrams/drawing1.xml"/><Relationship Id="rId6" Type="http://schemas.openxmlformats.org/officeDocument/2006/relationships/slideLayout" Target="../slideLayouts/slideLayout10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image" Target="../media/image3.jpeg"/><Relationship Id="rId3" Type="http://schemas.openxmlformats.org/officeDocument/2006/relationships/image" Target="../media/image4.jpeg"/><Relationship Id="rId4" Type="http://schemas.openxmlformats.org/officeDocument/2006/relationships/image" Target="../media/image5.jpeg"/><Relationship Id="rId5" Type="http://schemas.openxmlformats.org/officeDocument/2006/relationships/slideLayout" Target="../slideLayouts/slideLayout10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video" Target="../media/media6.mp4"/><Relationship Id="rId2" Type="http://schemas.microsoft.com/office/2007/relationships/media" Target="../media/media6.mp4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slideLayout" Target="../slideLayouts/slideLayout10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0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7" name="Rectangle 5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7800" cy="6856920"/>
          </a:xfrm>
          <a:prstGeom prst="rect">
            <a:avLst/>
          </a:prstGeom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trike="noStrike" u="none">
              <a:solidFill>
                <a:schemeClr val="dk1">
                  <a:lumMod val="65000"/>
                  <a:lumOff val="35000"/>
                </a:schemeClr>
              </a:solidFill>
              <a:uFillTx/>
              <a:latin typeface="AvenirNext LT Pro Medium"/>
            </a:endParaRPr>
          </a:p>
        </p:txBody>
      </p:sp>
      <p:sp>
        <p:nvSpPr>
          <p:cNvPr id="578" name="Rectangle 5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7800" cy="68569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trike="noStrike" u="none">
              <a:solidFill>
                <a:schemeClr val="dk1">
                  <a:lumMod val="65000"/>
                  <a:lumOff val="35000"/>
                </a:schemeClr>
              </a:solidFill>
              <a:uFillTx/>
              <a:latin typeface="AvenirNext LT Pro Medium"/>
            </a:endParaRPr>
          </a:p>
        </p:txBody>
      </p:sp>
      <p:sp>
        <p:nvSpPr>
          <p:cNvPr id="579" name="Rectangle 6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7800" cy="685692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venir Next LT Pro"/>
            </a:endParaRPr>
          </a:p>
        </p:txBody>
      </p:sp>
      <p:pic>
        <p:nvPicPr>
          <p:cNvPr id="580" name="Picture 17" descr=""/>
          <p:cNvPicPr/>
          <p:nvPr/>
        </p:nvPicPr>
        <p:blipFill>
          <a:blip r:embed="rId1">
            <a:alphaModFix amt="70000"/>
          </a:blip>
          <a:srcRect l="0" t="24998" r="-2" b="0"/>
          <a:stretch/>
        </p:blipFill>
        <p:spPr>
          <a:xfrm>
            <a:off x="0" y="0"/>
            <a:ext cx="12187800" cy="6855480"/>
          </a:xfrm>
          <a:prstGeom prst="rect">
            <a:avLst/>
          </a:prstGeom>
          <a:noFill/>
          <a:ln w="0">
            <a:noFill/>
          </a:ln>
        </p:spPr>
      </p:pic>
      <p:grpSp>
        <p:nvGrpSpPr>
          <p:cNvPr id="581" name="Top Left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76320" y="0"/>
            <a:ext cx="6710760" cy="4494600"/>
            <a:chOff x="-76320" y="0"/>
            <a:chExt cx="6710760" cy="4494600"/>
          </a:xfrm>
        </p:grpSpPr>
        <p:sp>
          <p:nvSpPr>
            <p:cNvPr id="582" name="Freeform: Shape 63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6200" y="16200"/>
              <a:ext cx="6618240" cy="4478400"/>
            </a:xfrm>
            <a:custGeom>
              <a:avLst/>
              <a:gdLst>
                <a:gd name="textAreaLeft" fmla="*/ 0 w 6618240"/>
                <a:gd name="textAreaRight" fmla="*/ 6619320 w 6618240"/>
                <a:gd name="textAreaTop" fmla="*/ 0 h 4478400"/>
                <a:gd name="textAreaBottom" fmla="*/ 4479480 h 4478400"/>
              </a:gdLst>
              <a:ahLst/>
              <a:rect l="textAreaLeft" t="textAreaTop" r="textAreaRight" b="textAreaBottom"/>
              <a:pathLst>
                <a:path w="7097124" h="4802900">
                  <a:moveTo>
                    <a:pt x="0" y="3198971"/>
                  </a:moveTo>
                  <a:cubicBezTo>
                    <a:pt x="32385" y="3249454"/>
                    <a:pt x="174403" y="3413570"/>
                    <a:pt x="219837" y="3452527"/>
                  </a:cubicBezTo>
                  <a:cubicBezTo>
                    <a:pt x="270701" y="3496151"/>
                    <a:pt x="333756" y="3521869"/>
                    <a:pt x="399288" y="3536347"/>
                  </a:cubicBezTo>
                  <a:cubicBezTo>
                    <a:pt x="512254" y="3561207"/>
                    <a:pt x="629222" y="3550634"/>
                    <a:pt x="744188" y="3536347"/>
                  </a:cubicBezTo>
                  <a:cubicBezTo>
                    <a:pt x="823817" y="3526441"/>
                    <a:pt x="905066" y="3513201"/>
                    <a:pt x="981456" y="3536347"/>
                  </a:cubicBezTo>
                  <a:cubicBezTo>
                    <a:pt x="1032986" y="3551968"/>
                    <a:pt x="1077944" y="3582924"/>
                    <a:pt x="1116997" y="3620167"/>
                  </a:cubicBezTo>
                  <a:cubicBezTo>
                    <a:pt x="1162526" y="3663601"/>
                    <a:pt x="1200245" y="3714369"/>
                    <a:pt x="1236631" y="3765804"/>
                  </a:cubicBezTo>
                  <a:cubicBezTo>
                    <a:pt x="1287304" y="3837337"/>
                    <a:pt x="1336167" y="3910298"/>
                    <a:pt x="1378172" y="3987260"/>
                  </a:cubicBezTo>
                  <a:cubicBezTo>
                    <a:pt x="1440656" y="4101560"/>
                    <a:pt x="1491425" y="4221766"/>
                    <a:pt x="1545622" y="4340352"/>
                  </a:cubicBezTo>
                  <a:cubicBezTo>
                    <a:pt x="1589342" y="4435888"/>
                    <a:pt x="1636014" y="4530376"/>
                    <a:pt x="1697165" y="4615625"/>
                  </a:cubicBezTo>
                  <a:cubicBezTo>
                    <a:pt x="1726025" y="4655820"/>
                    <a:pt x="1759553" y="4692396"/>
                    <a:pt x="1800892" y="4719352"/>
                  </a:cubicBezTo>
                  <a:cubicBezTo>
                    <a:pt x="1917097" y="4795076"/>
                    <a:pt x="2065592" y="4776121"/>
                    <a:pt x="2205609" y="4765262"/>
                  </a:cubicBezTo>
                  <a:cubicBezTo>
                    <a:pt x="2356866" y="4753452"/>
                    <a:pt x="2508599" y="4746117"/>
                    <a:pt x="2658237" y="4721352"/>
                  </a:cubicBezTo>
                  <a:cubicBezTo>
                    <a:pt x="2713863" y="4712208"/>
                    <a:pt x="2769394" y="4701445"/>
                    <a:pt x="2825686" y="4701445"/>
                  </a:cubicBezTo>
                  <a:cubicBezTo>
                    <a:pt x="2927509" y="4701254"/>
                    <a:pt x="3025331" y="4736116"/>
                    <a:pt x="3124772" y="4759262"/>
                  </a:cubicBezTo>
                  <a:cubicBezTo>
                    <a:pt x="3226880" y="4782979"/>
                    <a:pt x="3331083" y="4796219"/>
                    <a:pt x="3435858" y="4801172"/>
                  </a:cubicBezTo>
                  <a:cubicBezTo>
                    <a:pt x="3531394" y="4805648"/>
                    <a:pt x="3627692" y="4802886"/>
                    <a:pt x="3718941" y="4775264"/>
                  </a:cubicBezTo>
                  <a:cubicBezTo>
                    <a:pt x="3820001" y="4744593"/>
                    <a:pt x="3909441" y="4685824"/>
                    <a:pt x="3992118" y="4619625"/>
                  </a:cubicBezTo>
                  <a:cubicBezTo>
                    <a:pt x="4072985" y="4554951"/>
                    <a:pt x="4147376" y="4482656"/>
                    <a:pt x="4219385" y="4408170"/>
                  </a:cubicBezTo>
                  <a:cubicBezTo>
                    <a:pt x="4337780" y="4285679"/>
                    <a:pt x="4450937" y="4158234"/>
                    <a:pt x="4564285" y="4031171"/>
                  </a:cubicBezTo>
                  <a:cubicBezTo>
                    <a:pt x="4665536" y="3917728"/>
                    <a:pt x="4767072" y="3804666"/>
                    <a:pt x="4871371" y="3694081"/>
                  </a:cubicBezTo>
                  <a:cubicBezTo>
                    <a:pt x="5012722" y="3544062"/>
                    <a:pt x="5160455" y="3399854"/>
                    <a:pt x="5292090" y="3241262"/>
                  </a:cubicBezTo>
                  <a:cubicBezTo>
                    <a:pt x="5387912" y="3125819"/>
                    <a:pt x="5474970" y="3003328"/>
                    <a:pt x="5551265" y="2874169"/>
                  </a:cubicBezTo>
                  <a:cubicBezTo>
                    <a:pt x="5639848" y="2724341"/>
                    <a:pt x="5714524" y="2566987"/>
                    <a:pt x="5788533" y="2409349"/>
                  </a:cubicBezTo>
                  <a:cubicBezTo>
                    <a:pt x="5838064" y="2303812"/>
                    <a:pt x="5887593" y="2197322"/>
                    <a:pt x="5959983" y="2106168"/>
                  </a:cubicBezTo>
                  <a:cubicBezTo>
                    <a:pt x="6030945" y="2016824"/>
                    <a:pt x="6121051" y="1945481"/>
                    <a:pt x="6209252" y="1872806"/>
                  </a:cubicBezTo>
                  <a:cubicBezTo>
                    <a:pt x="6311456" y="1788509"/>
                    <a:pt x="6410897" y="1701070"/>
                    <a:pt x="6510338" y="1613440"/>
                  </a:cubicBezTo>
                  <a:cubicBezTo>
                    <a:pt x="6605874" y="1529334"/>
                    <a:pt x="6700076" y="1443419"/>
                    <a:pt x="6779514" y="1344168"/>
                  </a:cubicBezTo>
                  <a:cubicBezTo>
                    <a:pt x="6866573" y="1235393"/>
                    <a:pt x="6933248" y="1112139"/>
                    <a:pt x="6994874" y="987076"/>
                  </a:cubicBezTo>
                  <a:cubicBezTo>
                    <a:pt x="7042118" y="891159"/>
                    <a:pt x="7084219" y="792004"/>
                    <a:pt x="7094601" y="685895"/>
                  </a:cubicBezTo>
                  <a:cubicBezTo>
                    <a:pt x="7110699" y="520732"/>
                    <a:pt x="7048405" y="359093"/>
                    <a:pt x="6947059" y="227076"/>
                  </a:cubicBezTo>
                  <a:cubicBezTo>
                    <a:pt x="6861430" y="115538"/>
                    <a:pt x="6739128" y="0"/>
                    <a:pt x="6739128" y="0"/>
                  </a:cubicBezTo>
                </a:path>
              </a:pathLst>
            </a:custGeom>
            <a:noFill/>
            <a:ln cap="rnd" w="12700">
              <a:solidFill>
                <a:srgbClr val="f3f0e9">
                  <a:alpha val="24000"/>
                </a:srgb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4572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Avenir Next LT Pro"/>
              </a:endParaRPr>
            </a:p>
          </p:txBody>
        </p:sp>
        <p:sp>
          <p:nvSpPr>
            <p:cNvPr id="583" name="Freeform: Shape 64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6200" y="9000"/>
              <a:ext cx="6459840" cy="4382280"/>
            </a:xfrm>
            <a:custGeom>
              <a:avLst/>
              <a:gdLst>
                <a:gd name="textAreaLeft" fmla="*/ 0 w 6459840"/>
                <a:gd name="textAreaRight" fmla="*/ 6460920 w 6459840"/>
                <a:gd name="textAreaTop" fmla="*/ 0 h 4382280"/>
                <a:gd name="textAreaBottom" fmla="*/ 4383360 h 4382280"/>
              </a:gdLst>
              <a:ahLst/>
              <a:rect l="textAreaLeft" t="textAreaTop" r="textAreaRight" b="textAreaBottom"/>
              <a:pathLst>
                <a:path w="6891548" h="4699949">
                  <a:moveTo>
                    <a:pt x="0" y="2860739"/>
                  </a:moveTo>
                  <a:cubicBezTo>
                    <a:pt x="32861" y="2919603"/>
                    <a:pt x="133255" y="3102674"/>
                    <a:pt x="175451" y="3155252"/>
                  </a:cubicBezTo>
                  <a:cubicBezTo>
                    <a:pt x="221266" y="3212402"/>
                    <a:pt x="275939" y="3262598"/>
                    <a:pt x="341567" y="3294888"/>
                  </a:cubicBezTo>
                  <a:cubicBezTo>
                    <a:pt x="408432" y="3327845"/>
                    <a:pt x="483108" y="3340132"/>
                    <a:pt x="557594" y="3336417"/>
                  </a:cubicBezTo>
                  <a:cubicBezTo>
                    <a:pt x="626936" y="3332988"/>
                    <a:pt x="695420" y="3315653"/>
                    <a:pt x="753618" y="3278220"/>
                  </a:cubicBezTo>
                  <a:cubicBezTo>
                    <a:pt x="800957" y="3247739"/>
                    <a:pt x="839915" y="3204972"/>
                    <a:pt x="858298" y="3151918"/>
                  </a:cubicBezTo>
                  <a:cubicBezTo>
                    <a:pt x="885349" y="3073718"/>
                    <a:pt x="862203" y="2989803"/>
                    <a:pt x="846677" y="2907506"/>
                  </a:cubicBezTo>
                  <a:cubicBezTo>
                    <a:pt x="830485" y="2821591"/>
                    <a:pt x="822293" y="2734437"/>
                    <a:pt x="808482" y="2648141"/>
                  </a:cubicBezTo>
                  <a:cubicBezTo>
                    <a:pt x="801243" y="2603183"/>
                    <a:pt x="792671" y="2558415"/>
                    <a:pt x="785241" y="2513457"/>
                  </a:cubicBezTo>
                  <a:cubicBezTo>
                    <a:pt x="779431" y="2478405"/>
                    <a:pt x="774383" y="2442401"/>
                    <a:pt x="785241" y="2408682"/>
                  </a:cubicBezTo>
                  <a:cubicBezTo>
                    <a:pt x="802291" y="2355723"/>
                    <a:pt x="853631" y="2324576"/>
                    <a:pt x="908209" y="2310575"/>
                  </a:cubicBezTo>
                  <a:cubicBezTo>
                    <a:pt x="968502" y="2295144"/>
                    <a:pt x="1032129" y="2301050"/>
                    <a:pt x="1089279" y="2325529"/>
                  </a:cubicBezTo>
                  <a:cubicBezTo>
                    <a:pt x="1132523" y="2344007"/>
                    <a:pt x="1170718" y="2372678"/>
                    <a:pt x="1198912" y="2410301"/>
                  </a:cubicBezTo>
                  <a:cubicBezTo>
                    <a:pt x="1247299" y="2474690"/>
                    <a:pt x="1260443" y="2557558"/>
                    <a:pt x="1252061" y="2638044"/>
                  </a:cubicBezTo>
                  <a:cubicBezTo>
                    <a:pt x="1240060" y="2753487"/>
                    <a:pt x="1184148" y="2858357"/>
                    <a:pt x="1147382" y="2968847"/>
                  </a:cubicBezTo>
                  <a:cubicBezTo>
                    <a:pt x="1122998" y="3041999"/>
                    <a:pt x="1106900" y="3118485"/>
                    <a:pt x="1115854" y="3194971"/>
                  </a:cubicBezTo>
                  <a:cubicBezTo>
                    <a:pt x="1126426" y="3285649"/>
                    <a:pt x="1171099" y="3367469"/>
                    <a:pt x="1215580" y="3447669"/>
                  </a:cubicBezTo>
                  <a:cubicBezTo>
                    <a:pt x="1277207" y="3558921"/>
                    <a:pt x="1340072" y="3669602"/>
                    <a:pt x="1396651" y="3783425"/>
                  </a:cubicBezTo>
                  <a:cubicBezTo>
                    <a:pt x="1434751" y="3860006"/>
                    <a:pt x="1469993" y="3937921"/>
                    <a:pt x="1507998" y="4014502"/>
                  </a:cubicBezTo>
                  <a:cubicBezTo>
                    <a:pt x="1558957" y="4117086"/>
                    <a:pt x="1614964" y="4217194"/>
                    <a:pt x="1678400" y="4312634"/>
                  </a:cubicBezTo>
                  <a:cubicBezTo>
                    <a:pt x="1724692" y="4382357"/>
                    <a:pt x="1775079" y="4449890"/>
                    <a:pt x="1838706" y="4504182"/>
                  </a:cubicBezTo>
                  <a:cubicBezTo>
                    <a:pt x="1885379" y="4543997"/>
                    <a:pt x="1938338" y="4576001"/>
                    <a:pt x="1996630" y="4595146"/>
                  </a:cubicBezTo>
                  <a:cubicBezTo>
                    <a:pt x="2073307" y="4620387"/>
                    <a:pt x="2155031" y="4622006"/>
                    <a:pt x="2235899" y="4623912"/>
                  </a:cubicBezTo>
                  <a:cubicBezTo>
                    <a:pt x="2311718" y="4625626"/>
                    <a:pt x="2387536" y="4627531"/>
                    <a:pt x="2463165" y="4623912"/>
                  </a:cubicBezTo>
                  <a:cubicBezTo>
                    <a:pt x="2562892" y="4619149"/>
                    <a:pt x="2661857" y="4605147"/>
                    <a:pt x="2761583" y="4599528"/>
                  </a:cubicBezTo>
                  <a:cubicBezTo>
                    <a:pt x="2804160" y="4597146"/>
                    <a:pt x="2846927" y="4596289"/>
                    <a:pt x="2889504" y="4599528"/>
                  </a:cubicBezTo>
                  <a:cubicBezTo>
                    <a:pt x="2976277" y="4606100"/>
                    <a:pt x="3060573" y="4629246"/>
                    <a:pt x="3145250" y="4649534"/>
                  </a:cubicBezTo>
                  <a:cubicBezTo>
                    <a:pt x="3255074" y="4675918"/>
                    <a:pt x="3366326" y="4698016"/>
                    <a:pt x="3479197" y="4699826"/>
                  </a:cubicBezTo>
                  <a:cubicBezTo>
                    <a:pt x="3585210" y="4701540"/>
                    <a:pt x="3691700" y="4685633"/>
                    <a:pt x="3786283" y="4638008"/>
                  </a:cubicBezTo>
                  <a:cubicBezTo>
                    <a:pt x="3862578" y="4599623"/>
                    <a:pt x="3927253" y="4542758"/>
                    <a:pt x="3991642" y="4486371"/>
                  </a:cubicBezTo>
                  <a:cubicBezTo>
                    <a:pt x="4064984" y="4422172"/>
                    <a:pt x="4138708" y="4358355"/>
                    <a:pt x="4207002" y="4288917"/>
                  </a:cubicBezTo>
                  <a:cubicBezTo>
                    <a:pt x="4282631" y="4211955"/>
                    <a:pt x="4351401" y="4128611"/>
                    <a:pt x="4420362" y="4045553"/>
                  </a:cubicBezTo>
                  <a:cubicBezTo>
                    <a:pt x="4488085" y="3964020"/>
                    <a:pt x="4556379" y="3882676"/>
                    <a:pt x="4629722" y="3806190"/>
                  </a:cubicBezTo>
                  <a:cubicBezTo>
                    <a:pt x="4732211" y="3699224"/>
                    <a:pt x="4844796" y="3602260"/>
                    <a:pt x="4943761" y="3491960"/>
                  </a:cubicBezTo>
                  <a:cubicBezTo>
                    <a:pt x="4991386" y="3438906"/>
                    <a:pt x="5035677" y="3382995"/>
                    <a:pt x="5080349" y="3327368"/>
                  </a:cubicBezTo>
                  <a:cubicBezTo>
                    <a:pt x="5165980" y="3220688"/>
                    <a:pt x="5253419" y="3115151"/>
                    <a:pt x="5327618" y="3000185"/>
                  </a:cubicBezTo>
                  <a:cubicBezTo>
                    <a:pt x="5390483" y="2902839"/>
                    <a:pt x="5443442" y="2799493"/>
                    <a:pt x="5489163" y="2693003"/>
                  </a:cubicBezTo>
                  <a:cubicBezTo>
                    <a:pt x="5532406" y="2592229"/>
                    <a:pt x="5569077" y="2488787"/>
                    <a:pt x="5606796" y="2385822"/>
                  </a:cubicBezTo>
                  <a:cubicBezTo>
                    <a:pt x="5652135" y="2261902"/>
                    <a:pt x="5699093" y="2137410"/>
                    <a:pt x="5776246" y="2030730"/>
                  </a:cubicBezTo>
                  <a:cubicBezTo>
                    <a:pt x="5831872" y="1953768"/>
                    <a:pt x="5901500" y="1888427"/>
                    <a:pt x="5976652" y="1830229"/>
                  </a:cubicBezTo>
                  <a:cubicBezTo>
                    <a:pt x="6047042" y="1775746"/>
                    <a:pt x="6121813" y="1727359"/>
                    <a:pt x="6196965" y="1679639"/>
                  </a:cubicBezTo>
                  <a:cubicBezTo>
                    <a:pt x="6286119" y="1622965"/>
                    <a:pt x="6375940" y="1566767"/>
                    <a:pt x="6456140" y="1498092"/>
                  </a:cubicBezTo>
                  <a:cubicBezTo>
                    <a:pt x="6534341" y="1431227"/>
                    <a:pt x="6602063" y="1353217"/>
                    <a:pt x="6663500" y="1270635"/>
                  </a:cubicBezTo>
                  <a:cubicBezTo>
                    <a:pt x="6737509" y="1171194"/>
                    <a:pt x="6802374" y="1064514"/>
                    <a:pt x="6842951" y="947452"/>
                  </a:cubicBezTo>
                  <a:cubicBezTo>
                    <a:pt x="6871240" y="865823"/>
                    <a:pt x="6887051" y="780383"/>
                    <a:pt x="6890766" y="694087"/>
                  </a:cubicBezTo>
                  <a:cubicBezTo>
                    <a:pt x="6893719" y="625888"/>
                    <a:pt x="6888861" y="557117"/>
                    <a:pt x="6866858" y="492633"/>
                  </a:cubicBezTo>
                  <a:cubicBezTo>
                    <a:pt x="6831616" y="389573"/>
                    <a:pt x="6755511" y="307848"/>
                    <a:pt x="6675406" y="233267"/>
                  </a:cubicBezTo>
                  <a:cubicBezTo>
                    <a:pt x="6607588" y="170402"/>
                    <a:pt x="6496336" y="56007"/>
                    <a:pt x="6422613" y="0"/>
                  </a:cubicBezTo>
                </a:path>
              </a:pathLst>
            </a:custGeom>
            <a:noFill/>
            <a:ln cap="rnd" w="12700">
              <a:solidFill>
                <a:srgbClr val="f3f0e9">
                  <a:alpha val="24000"/>
                </a:srgb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4572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Avenir Next LT Pro"/>
              </a:endParaRPr>
            </a:p>
          </p:txBody>
        </p:sp>
        <p:sp>
          <p:nvSpPr>
            <p:cNvPr id="584" name="Freeform: Shape 65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76320" y="0"/>
              <a:ext cx="7920" cy="7920"/>
            </a:xfrm>
            <a:noFill/>
            <a:ln cap="rnd" w="12700">
              <a:solidFill>
                <a:srgbClr val="f3f0e9">
                  <a:alpha val="24000"/>
                </a:srgb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6000" bIns="-36000" anchor="ctr">
              <a:noAutofit/>
            </a:bodyPr>
            <a:p>
              <a:pPr defTabSz="4572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Avenir Next LT Pro"/>
              </a:endParaRPr>
            </a:p>
          </p:txBody>
        </p:sp>
        <p:sp>
          <p:nvSpPr>
            <p:cNvPr id="585" name="Freeform: Shape 66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9800" y="13680"/>
              <a:ext cx="6200640" cy="4247640"/>
            </a:xfrm>
            <a:custGeom>
              <a:avLst/>
              <a:gdLst>
                <a:gd name="textAreaLeft" fmla="*/ 0 w 6200640"/>
                <a:gd name="textAreaRight" fmla="*/ 6201720 w 6200640"/>
                <a:gd name="textAreaTop" fmla="*/ 0 h 4247640"/>
                <a:gd name="textAreaBottom" fmla="*/ 4248720 h 4247640"/>
              </a:gdLst>
              <a:ahLst/>
              <a:rect l="textAreaLeft" t="textAreaTop" r="textAreaRight" b="textAreaBottom"/>
              <a:pathLst>
                <a:path w="6649344" h="4555608">
                  <a:moveTo>
                    <a:pt x="6072569" y="0"/>
                  </a:moveTo>
                  <a:cubicBezTo>
                    <a:pt x="6092857" y="34576"/>
                    <a:pt x="6094000" y="127349"/>
                    <a:pt x="6201347" y="218218"/>
                  </a:cubicBezTo>
                  <a:cubicBezTo>
                    <a:pt x="6308789" y="309086"/>
                    <a:pt x="6430518" y="383858"/>
                    <a:pt x="6519101" y="492919"/>
                  </a:cubicBezTo>
                  <a:cubicBezTo>
                    <a:pt x="6588919" y="578834"/>
                    <a:pt x="6640449" y="679704"/>
                    <a:pt x="6648260" y="789718"/>
                  </a:cubicBezTo>
                  <a:cubicBezTo>
                    <a:pt x="6655880" y="896303"/>
                    <a:pt x="6622542" y="1000411"/>
                    <a:pt x="6574060" y="1096137"/>
                  </a:cubicBezTo>
                  <a:cubicBezTo>
                    <a:pt x="6526054" y="1191101"/>
                    <a:pt x="6463570" y="1278160"/>
                    <a:pt x="6385084" y="1349883"/>
                  </a:cubicBezTo>
                  <a:cubicBezTo>
                    <a:pt x="6309170" y="1419225"/>
                    <a:pt x="6220397" y="1472660"/>
                    <a:pt x="6126671" y="1515047"/>
                  </a:cubicBezTo>
                  <a:cubicBezTo>
                    <a:pt x="6035707" y="1556194"/>
                    <a:pt x="5940362" y="1586960"/>
                    <a:pt x="5851493" y="1632299"/>
                  </a:cubicBezTo>
                  <a:cubicBezTo>
                    <a:pt x="5787390" y="1665065"/>
                    <a:pt x="5726906" y="1705356"/>
                    <a:pt x="5679187" y="1759172"/>
                  </a:cubicBezTo>
                  <a:cubicBezTo>
                    <a:pt x="5627180" y="1817846"/>
                    <a:pt x="5593176" y="1889569"/>
                    <a:pt x="5564314" y="1962626"/>
                  </a:cubicBezTo>
                  <a:cubicBezTo>
                    <a:pt x="5527834" y="2054923"/>
                    <a:pt x="5499354" y="2149983"/>
                    <a:pt x="5470970" y="2245138"/>
                  </a:cubicBezTo>
                  <a:cubicBezTo>
                    <a:pt x="5448872" y="2319147"/>
                    <a:pt x="5426869" y="2393252"/>
                    <a:pt x="5406390" y="2467737"/>
                  </a:cubicBezTo>
                  <a:cubicBezTo>
                    <a:pt x="5382673" y="2553938"/>
                    <a:pt x="5360765" y="2640902"/>
                    <a:pt x="5327428" y="2723864"/>
                  </a:cubicBezTo>
                  <a:cubicBezTo>
                    <a:pt x="5292757" y="2810066"/>
                    <a:pt x="5246275" y="2890838"/>
                    <a:pt x="5198269" y="2970467"/>
                  </a:cubicBezTo>
                  <a:cubicBezTo>
                    <a:pt x="5162074" y="3030379"/>
                    <a:pt x="5124927" y="3089625"/>
                    <a:pt x="5085779" y="3147632"/>
                  </a:cubicBezTo>
                  <a:cubicBezTo>
                    <a:pt x="5011293" y="3258026"/>
                    <a:pt x="4929854" y="3363659"/>
                    <a:pt x="4839367" y="3461195"/>
                  </a:cubicBezTo>
                  <a:cubicBezTo>
                    <a:pt x="4775264" y="3530251"/>
                    <a:pt x="4706779" y="3595021"/>
                    <a:pt x="4639628" y="3661125"/>
                  </a:cubicBezTo>
                  <a:cubicBezTo>
                    <a:pt x="4581620" y="3717989"/>
                    <a:pt x="4524661" y="3775901"/>
                    <a:pt x="4467320" y="3833432"/>
                  </a:cubicBezTo>
                  <a:cubicBezTo>
                    <a:pt x="4409218" y="3891820"/>
                    <a:pt x="4350925" y="3949922"/>
                    <a:pt x="4292632" y="4008215"/>
                  </a:cubicBezTo>
                  <a:cubicBezTo>
                    <a:pt x="4187285" y="4113467"/>
                    <a:pt x="4082129" y="4218909"/>
                    <a:pt x="3976783" y="4324160"/>
                  </a:cubicBezTo>
                  <a:cubicBezTo>
                    <a:pt x="3920014" y="4380929"/>
                    <a:pt x="3862673" y="4437793"/>
                    <a:pt x="3793712" y="4478560"/>
                  </a:cubicBezTo>
                  <a:cubicBezTo>
                    <a:pt x="3707797" y="4529328"/>
                    <a:pt x="3608832" y="4551712"/>
                    <a:pt x="3509010" y="4555141"/>
                  </a:cubicBezTo>
                  <a:cubicBezTo>
                    <a:pt x="3331845" y="4561237"/>
                    <a:pt x="3159347" y="4506087"/>
                    <a:pt x="2982659" y="4488085"/>
                  </a:cubicBezTo>
                  <a:cubicBezTo>
                    <a:pt x="2796064" y="4469130"/>
                    <a:pt x="2608135" y="4491323"/>
                    <a:pt x="2420398" y="4488085"/>
                  </a:cubicBezTo>
                  <a:cubicBezTo>
                    <a:pt x="2338673" y="4486656"/>
                    <a:pt x="2256949" y="4480084"/>
                    <a:pt x="2176939" y="4463034"/>
                  </a:cubicBezTo>
                  <a:cubicBezTo>
                    <a:pt x="2039207" y="4433697"/>
                    <a:pt x="1908429" y="4373499"/>
                    <a:pt x="1810607" y="4272629"/>
                  </a:cubicBezTo>
                  <a:cubicBezTo>
                    <a:pt x="1723358" y="4182618"/>
                    <a:pt x="1669637" y="4067175"/>
                    <a:pt x="1615345" y="3953733"/>
                  </a:cubicBezTo>
                  <a:cubicBezTo>
                    <a:pt x="1561243" y="3840671"/>
                    <a:pt x="1505807" y="3728180"/>
                    <a:pt x="1455801" y="3613309"/>
                  </a:cubicBezTo>
                  <a:cubicBezTo>
                    <a:pt x="1413129" y="3515392"/>
                    <a:pt x="1374553" y="3414998"/>
                    <a:pt x="1362742" y="3309080"/>
                  </a:cubicBezTo>
                  <a:cubicBezTo>
                    <a:pt x="1346073" y="3158966"/>
                    <a:pt x="1384649" y="3010091"/>
                    <a:pt x="1429226" y="2865215"/>
                  </a:cubicBezTo>
                  <a:cubicBezTo>
                    <a:pt x="1471898" y="2726627"/>
                    <a:pt x="1522190" y="2585657"/>
                    <a:pt x="1493996" y="2444591"/>
                  </a:cubicBezTo>
                  <a:cubicBezTo>
                    <a:pt x="1478280" y="2365915"/>
                    <a:pt x="1439513" y="2293144"/>
                    <a:pt x="1379315" y="2240090"/>
                  </a:cubicBezTo>
                  <a:cubicBezTo>
                    <a:pt x="1339215" y="2204752"/>
                    <a:pt x="1291495" y="2179796"/>
                    <a:pt x="1243108" y="2156936"/>
                  </a:cubicBezTo>
                  <a:cubicBezTo>
                    <a:pt x="1143476" y="2110073"/>
                    <a:pt x="1038511" y="2069973"/>
                    <a:pt x="929069" y="2075498"/>
                  </a:cubicBezTo>
                  <a:cubicBezTo>
                    <a:pt x="862870" y="2078831"/>
                    <a:pt x="799052" y="2098643"/>
                    <a:pt x="736282" y="2120360"/>
                  </a:cubicBezTo>
                  <a:cubicBezTo>
                    <a:pt x="632365" y="2156365"/>
                    <a:pt x="492633" y="2168366"/>
                    <a:pt x="443865" y="2266664"/>
                  </a:cubicBezTo>
                  <a:cubicBezTo>
                    <a:pt x="229648" y="2699480"/>
                    <a:pt x="8858" y="2576036"/>
                    <a:pt x="0" y="2592229"/>
                  </a:cubicBezTo>
                </a:path>
              </a:pathLst>
            </a:custGeom>
            <a:noFill/>
            <a:ln cap="rnd" w="12700">
              <a:solidFill>
                <a:srgbClr val="f3f0e9">
                  <a:alpha val="24000"/>
                </a:srgb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4572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Avenir Next LT Pro"/>
              </a:endParaRPr>
            </a:p>
          </p:txBody>
        </p:sp>
        <p:sp>
          <p:nvSpPr>
            <p:cNvPr id="586" name="Freeform: Shape 67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9800" y="9000"/>
              <a:ext cx="5903280" cy="4123440"/>
            </a:xfrm>
            <a:custGeom>
              <a:avLst/>
              <a:gdLst>
                <a:gd name="textAreaLeft" fmla="*/ 0 w 5903280"/>
                <a:gd name="textAreaRight" fmla="*/ 5904360 w 5903280"/>
                <a:gd name="textAreaTop" fmla="*/ 0 h 4123440"/>
                <a:gd name="textAreaBottom" fmla="*/ 4124520 h 4123440"/>
              </a:gdLst>
              <a:ahLst/>
              <a:rect l="textAreaLeft" t="textAreaTop" r="textAreaRight" b="textAreaBottom"/>
              <a:pathLst>
                <a:path w="6330393" h="4422324">
                  <a:moveTo>
                    <a:pt x="0" y="2249519"/>
                  </a:moveTo>
                  <a:cubicBezTo>
                    <a:pt x="166592" y="2158746"/>
                    <a:pt x="472059" y="2022443"/>
                    <a:pt x="653129" y="1966532"/>
                  </a:cubicBezTo>
                  <a:cubicBezTo>
                    <a:pt x="756761" y="1934528"/>
                    <a:pt x="864489" y="1915573"/>
                    <a:pt x="972122" y="1926622"/>
                  </a:cubicBezTo>
                  <a:cubicBezTo>
                    <a:pt x="1100423" y="1939766"/>
                    <a:pt x="1219581" y="1994630"/>
                    <a:pt x="1340168" y="2041398"/>
                  </a:cubicBezTo>
                  <a:cubicBezTo>
                    <a:pt x="1419987" y="2072354"/>
                    <a:pt x="1501140" y="2101025"/>
                    <a:pt x="1572768" y="2147697"/>
                  </a:cubicBezTo>
                  <a:cubicBezTo>
                    <a:pt x="1654874" y="2201132"/>
                    <a:pt x="1723454" y="2276285"/>
                    <a:pt x="1747647" y="2370677"/>
                  </a:cubicBezTo>
                  <a:cubicBezTo>
                    <a:pt x="1769840" y="2457545"/>
                    <a:pt x="1750981" y="2547842"/>
                    <a:pt x="1718596" y="2632043"/>
                  </a:cubicBezTo>
                  <a:cubicBezTo>
                    <a:pt x="1676876" y="2740152"/>
                    <a:pt x="1615345" y="2839403"/>
                    <a:pt x="1575054" y="2947988"/>
                  </a:cubicBezTo>
                  <a:cubicBezTo>
                    <a:pt x="1514094" y="3112199"/>
                    <a:pt x="1505141" y="3291269"/>
                    <a:pt x="1543431" y="3462147"/>
                  </a:cubicBezTo>
                  <a:cubicBezTo>
                    <a:pt x="1569244" y="3577114"/>
                    <a:pt x="1617536" y="3685318"/>
                    <a:pt x="1666875" y="3792474"/>
                  </a:cubicBezTo>
                  <a:cubicBezTo>
                    <a:pt x="1707261" y="3880199"/>
                    <a:pt x="1748600" y="3967734"/>
                    <a:pt x="1801844" y="4048125"/>
                  </a:cubicBezTo>
                  <a:cubicBezTo>
                    <a:pt x="1857185" y="4131659"/>
                    <a:pt x="1925669" y="4206431"/>
                    <a:pt x="2011490" y="4257866"/>
                  </a:cubicBezTo>
                  <a:cubicBezTo>
                    <a:pt x="2122837" y="4324636"/>
                    <a:pt x="2253615" y="4347020"/>
                    <a:pt x="2383727" y="4353687"/>
                  </a:cubicBezTo>
                  <a:cubicBezTo>
                    <a:pt x="2504027" y="4359879"/>
                    <a:pt x="2624614" y="4351973"/>
                    <a:pt x="2745105" y="4353687"/>
                  </a:cubicBezTo>
                  <a:cubicBezTo>
                    <a:pt x="2830640" y="4354925"/>
                    <a:pt x="2915984" y="4361688"/>
                    <a:pt x="3001232" y="4368927"/>
                  </a:cubicBezTo>
                  <a:cubicBezTo>
                    <a:pt x="3106674" y="4377881"/>
                    <a:pt x="3212211" y="4386739"/>
                    <a:pt x="3316891" y="4402170"/>
                  </a:cubicBezTo>
                  <a:cubicBezTo>
                    <a:pt x="3404426" y="4415028"/>
                    <a:pt x="3493008" y="4433697"/>
                    <a:pt x="3578543" y="4413218"/>
                  </a:cubicBezTo>
                  <a:cubicBezTo>
                    <a:pt x="3639598" y="4398645"/>
                    <a:pt x="3693890" y="4365403"/>
                    <a:pt x="3746087" y="4330065"/>
                  </a:cubicBezTo>
                  <a:cubicBezTo>
                    <a:pt x="3829622" y="4273677"/>
                    <a:pt x="3909727" y="4212431"/>
                    <a:pt x="3986689" y="4147280"/>
                  </a:cubicBezTo>
                  <a:cubicBezTo>
                    <a:pt x="4157282" y="4002881"/>
                    <a:pt x="4311206" y="3840290"/>
                    <a:pt x="4469987" y="3682841"/>
                  </a:cubicBezTo>
                  <a:cubicBezTo>
                    <a:pt x="4561332" y="3592259"/>
                    <a:pt x="4653915" y="3503009"/>
                    <a:pt x="4742784" y="3409950"/>
                  </a:cubicBezTo>
                  <a:cubicBezTo>
                    <a:pt x="4847558" y="3300222"/>
                    <a:pt x="4947190" y="3185255"/>
                    <a:pt x="5029867" y="3058097"/>
                  </a:cubicBezTo>
                  <a:cubicBezTo>
                    <a:pt x="5107305" y="2939129"/>
                    <a:pt x="5168646" y="2810351"/>
                    <a:pt x="5211699" y="2675096"/>
                  </a:cubicBezTo>
                  <a:cubicBezTo>
                    <a:pt x="5267516" y="2500027"/>
                    <a:pt x="5292186" y="2317147"/>
                    <a:pt x="5326571" y="2136458"/>
                  </a:cubicBezTo>
                  <a:cubicBezTo>
                    <a:pt x="5349812" y="2014347"/>
                    <a:pt x="5378672" y="1893380"/>
                    <a:pt x="5407914" y="1772603"/>
                  </a:cubicBezTo>
                  <a:cubicBezTo>
                    <a:pt x="5434299" y="1663446"/>
                    <a:pt x="5460683" y="1552861"/>
                    <a:pt x="5517928" y="1456658"/>
                  </a:cubicBezTo>
                  <a:cubicBezTo>
                    <a:pt x="5550408" y="1402080"/>
                    <a:pt x="5592889" y="1353312"/>
                    <a:pt x="5649563" y="1325023"/>
                  </a:cubicBezTo>
                  <a:cubicBezTo>
                    <a:pt x="5744528" y="1277493"/>
                    <a:pt x="5856065" y="1296924"/>
                    <a:pt x="5963031" y="1289114"/>
                  </a:cubicBezTo>
                  <a:cubicBezTo>
                    <a:pt x="6042279" y="1283303"/>
                    <a:pt x="6120479" y="1262539"/>
                    <a:pt x="6185535" y="1217295"/>
                  </a:cubicBezTo>
                  <a:cubicBezTo>
                    <a:pt x="6261164" y="1164717"/>
                    <a:pt x="6312694" y="1083374"/>
                    <a:pt x="6326696" y="992315"/>
                  </a:cubicBezTo>
                  <a:cubicBezTo>
                    <a:pt x="6335459" y="935450"/>
                    <a:pt x="6328791" y="877253"/>
                    <a:pt x="6305169" y="824770"/>
                  </a:cubicBezTo>
                  <a:cubicBezTo>
                    <a:pt x="6273927" y="755333"/>
                    <a:pt x="6217158" y="701897"/>
                    <a:pt x="6156865" y="654844"/>
                  </a:cubicBezTo>
                  <a:cubicBezTo>
                    <a:pt x="6080379" y="595217"/>
                    <a:pt x="5996750" y="545687"/>
                    <a:pt x="5908072" y="506444"/>
                  </a:cubicBezTo>
                  <a:cubicBezTo>
                    <a:pt x="5803964" y="460343"/>
                    <a:pt x="5692807" y="426815"/>
                    <a:pt x="5606605" y="353282"/>
                  </a:cubicBezTo>
                  <a:cubicBezTo>
                    <a:pt x="5549170" y="304229"/>
                    <a:pt x="5503259" y="238887"/>
                    <a:pt x="5506117" y="164211"/>
                  </a:cubicBezTo>
                  <a:cubicBezTo>
                    <a:pt x="5508213" y="106109"/>
                    <a:pt x="5598890" y="0"/>
                    <a:pt x="5598890" y="0"/>
                  </a:cubicBezTo>
                </a:path>
              </a:pathLst>
            </a:custGeom>
            <a:noFill/>
            <a:ln cap="rnd" w="12700">
              <a:solidFill>
                <a:srgbClr val="f3f0e9">
                  <a:alpha val="24000"/>
                </a:srgb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4572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Avenir Next LT Pro"/>
              </a:endParaRPr>
            </a:p>
          </p:txBody>
        </p:sp>
        <p:sp>
          <p:nvSpPr>
            <p:cNvPr id="587" name="Freeform: Shape 68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6200" y="9000"/>
              <a:ext cx="2305800" cy="1960200"/>
            </a:xfrm>
            <a:custGeom>
              <a:avLst/>
              <a:gdLst>
                <a:gd name="textAreaLeft" fmla="*/ 0 w 2305800"/>
                <a:gd name="textAreaRight" fmla="*/ 2306880 w 2305800"/>
                <a:gd name="textAreaTop" fmla="*/ 0 h 1960200"/>
                <a:gd name="textAreaBottom" fmla="*/ 1961280 h 1960200"/>
              </a:gdLst>
              <a:ahLst/>
              <a:rect l="textAreaLeft" t="textAreaTop" r="textAreaRight" b="textAreaBottom"/>
              <a:pathLst>
                <a:path w="2563086" h="2102929">
                  <a:moveTo>
                    <a:pt x="0" y="2102930"/>
                  </a:moveTo>
                  <a:cubicBezTo>
                    <a:pt x="182499" y="1964341"/>
                    <a:pt x="402717" y="1887855"/>
                    <a:pt x="625888" y="1834229"/>
                  </a:cubicBezTo>
                  <a:cubicBezTo>
                    <a:pt x="733711" y="1808321"/>
                    <a:pt x="843248" y="1789557"/>
                    <a:pt x="954024" y="1789938"/>
                  </a:cubicBezTo>
                  <a:cubicBezTo>
                    <a:pt x="1098995" y="1790414"/>
                    <a:pt x="1241965" y="1822609"/>
                    <a:pt x="1379125" y="1870329"/>
                  </a:cubicBezTo>
                  <a:cubicBezTo>
                    <a:pt x="1526191" y="1921478"/>
                    <a:pt x="1666780" y="1992059"/>
                    <a:pt x="1819466" y="2021300"/>
                  </a:cubicBezTo>
                  <a:cubicBezTo>
                    <a:pt x="1952244" y="2046827"/>
                    <a:pt x="2088356" y="2037112"/>
                    <a:pt x="2221040" y="2010251"/>
                  </a:cubicBezTo>
                  <a:cubicBezTo>
                    <a:pt x="2329720" y="1988249"/>
                    <a:pt x="2440877" y="1954530"/>
                    <a:pt x="2507647" y="1867567"/>
                  </a:cubicBezTo>
                  <a:cubicBezTo>
                    <a:pt x="2554320" y="1806702"/>
                    <a:pt x="2570226" y="1729073"/>
                    <a:pt x="2560225" y="1652873"/>
                  </a:cubicBezTo>
                  <a:cubicBezTo>
                    <a:pt x="2541270" y="1508665"/>
                    <a:pt x="2436019" y="1396175"/>
                    <a:pt x="2328958" y="1295495"/>
                  </a:cubicBezTo>
                  <a:cubicBezTo>
                    <a:pt x="2131314" y="1109567"/>
                    <a:pt x="1908429" y="953643"/>
                    <a:pt x="1676686" y="812292"/>
                  </a:cubicBezTo>
                  <a:cubicBezTo>
                    <a:pt x="1597152" y="763810"/>
                    <a:pt x="1516856" y="716756"/>
                    <a:pt x="1436942" y="669036"/>
                  </a:cubicBezTo>
                  <a:cubicBezTo>
                    <a:pt x="1343216" y="613029"/>
                    <a:pt x="1250442" y="555498"/>
                    <a:pt x="1157288" y="498634"/>
                  </a:cubicBezTo>
                  <a:cubicBezTo>
                    <a:pt x="1080611" y="451866"/>
                    <a:pt x="1003745" y="405479"/>
                    <a:pt x="928783" y="355949"/>
                  </a:cubicBezTo>
                  <a:cubicBezTo>
                    <a:pt x="834200" y="293465"/>
                    <a:pt x="743140" y="225552"/>
                    <a:pt x="649510" y="161639"/>
                  </a:cubicBezTo>
                  <a:cubicBezTo>
                    <a:pt x="539496" y="86487"/>
                    <a:pt x="373190" y="0"/>
                    <a:pt x="373190" y="0"/>
                  </a:cubicBezTo>
                </a:path>
              </a:pathLst>
            </a:custGeom>
            <a:noFill/>
            <a:ln cap="rnd" w="12700">
              <a:solidFill>
                <a:srgbClr val="f3f0e9">
                  <a:alpha val="24000"/>
                </a:srgb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4572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Avenir Next LT Pro"/>
              </a:endParaRPr>
            </a:p>
          </p:txBody>
        </p:sp>
        <p:sp>
          <p:nvSpPr>
            <p:cNvPr id="588" name="Freeform: Shape 69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76320" y="0"/>
              <a:ext cx="7920" cy="7920"/>
            </a:xfrm>
            <a:noFill/>
            <a:ln cap="rnd" w="12700">
              <a:solidFill>
                <a:srgbClr val="f3f0e9">
                  <a:alpha val="24000"/>
                </a:srgb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6000" bIns="-36000" anchor="ctr">
              <a:noAutofit/>
            </a:bodyPr>
            <a:p>
              <a:pPr defTabSz="4572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Avenir Next LT Pro"/>
              </a:endParaRPr>
            </a:p>
          </p:txBody>
        </p:sp>
        <p:sp>
          <p:nvSpPr>
            <p:cNvPr id="589" name="Freeform: Shape 70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76320" y="0"/>
              <a:ext cx="7920" cy="7920"/>
            </a:xfrm>
            <a:noFill/>
            <a:ln cap="rnd" w="12700">
              <a:solidFill>
                <a:srgbClr val="f3f0e9">
                  <a:alpha val="24000"/>
                </a:srgb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6000" bIns="-36000" anchor="ctr">
              <a:noAutofit/>
            </a:bodyPr>
            <a:p>
              <a:pPr defTabSz="4572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Avenir Next LT Pro"/>
              </a:endParaRPr>
            </a:p>
          </p:txBody>
        </p:sp>
        <p:sp>
          <p:nvSpPr>
            <p:cNvPr id="590" name="Freeform: Shape 71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9800" y="164880"/>
              <a:ext cx="1297080" cy="1204920"/>
            </a:xfrm>
            <a:custGeom>
              <a:avLst/>
              <a:gdLst>
                <a:gd name="textAreaLeft" fmla="*/ 0 w 1297080"/>
                <a:gd name="textAreaRight" fmla="*/ 1298160 w 1297080"/>
                <a:gd name="textAreaTop" fmla="*/ 0 h 1204920"/>
                <a:gd name="textAreaBottom" fmla="*/ 1206000 h 1204920"/>
              </a:gdLst>
              <a:ahLst/>
              <a:rect l="textAreaLeft" t="textAreaTop" r="textAreaRight" b="textAreaBottom"/>
              <a:pathLst>
                <a:path w="1391796" h="1292923">
                  <a:moveTo>
                    <a:pt x="0" y="1292924"/>
                  </a:moveTo>
                  <a:cubicBezTo>
                    <a:pt x="158877" y="1243108"/>
                    <a:pt x="531019" y="1138047"/>
                    <a:pt x="696563" y="1150906"/>
                  </a:cubicBezTo>
                  <a:cubicBezTo>
                    <a:pt x="796481" y="1158621"/>
                    <a:pt x="894017" y="1185863"/>
                    <a:pt x="993934" y="1192435"/>
                  </a:cubicBezTo>
                  <a:cubicBezTo>
                    <a:pt x="1047559" y="1195959"/>
                    <a:pt x="1101376" y="1192054"/>
                    <a:pt x="1155097" y="1192435"/>
                  </a:cubicBezTo>
                  <a:cubicBezTo>
                    <a:pt x="1212056" y="1192816"/>
                    <a:pt x="1269683" y="1198626"/>
                    <a:pt x="1324547" y="1184148"/>
                  </a:cubicBezTo>
                  <a:cubicBezTo>
                    <a:pt x="1346930" y="1178243"/>
                    <a:pt x="1368266" y="1168241"/>
                    <a:pt x="1381030" y="1149191"/>
                  </a:cubicBezTo>
                  <a:cubicBezTo>
                    <a:pt x="1405795" y="1112425"/>
                    <a:pt x="1383506" y="1065752"/>
                    <a:pt x="1357789" y="1027843"/>
                  </a:cubicBezTo>
                  <a:cubicBezTo>
                    <a:pt x="1302734" y="946880"/>
                    <a:pt x="1218152" y="893540"/>
                    <a:pt x="1136809" y="838295"/>
                  </a:cubicBezTo>
                  <a:cubicBezTo>
                    <a:pt x="1023271" y="761238"/>
                    <a:pt x="912971" y="679609"/>
                    <a:pt x="804482" y="595598"/>
                  </a:cubicBezTo>
                  <a:cubicBezTo>
                    <a:pt x="712756" y="524542"/>
                    <a:pt x="620459" y="454247"/>
                    <a:pt x="530352" y="381191"/>
                  </a:cubicBezTo>
                  <a:cubicBezTo>
                    <a:pt x="378809" y="258318"/>
                    <a:pt x="149733" y="125063"/>
                    <a:pt x="0" y="0"/>
                  </a:cubicBezTo>
                </a:path>
              </a:pathLst>
            </a:custGeom>
            <a:noFill/>
            <a:ln cap="rnd" w="12700">
              <a:solidFill>
                <a:srgbClr val="f3f0e9">
                  <a:alpha val="24000"/>
                </a:srgb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4572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Avenir Next LT Pro"/>
              </a:endParaRPr>
            </a:p>
          </p:txBody>
        </p:sp>
        <p:sp>
          <p:nvSpPr>
            <p:cNvPr id="591" name="Freeform: Shape 72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5360" y="19800"/>
              <a:ext cx="1562400" cy="1139760"/>
            </a:xfrm>
            <a:custGeom>
              <a:avLst/>
              <a:gdLst>
                <a:gd name="textAreaLeft" fmla="*/ 0 w 1562400"/>
                <a:gd name="textAreaRight" fmla="*/ 1563480 w 1562400"/>
                <a:gd name="textAreaTop" fmla="*/ 0 h 1139760"/>
                <a:gd name="textAreaBottom" fmla="*/ 1140840 h 1139760"/>
              </a:gdLst>
              <a:ahLst/>
              <a:rect l="textAreaLeft" t="textAreaTop" r="textAreaRight" b="textAreaBottom"/>
              <a:pathLst>
                <a:path w="1676495" h="1223105">
                  <a:moveTo>
                    <a:pt x="1676495" y="1223105"/>
                  </a:moveTo>
                  <a:cubicBezTo>
                    <a:pt x="1603724" y="1136523"/>
                    <a:pt x="1514094" y="1066324"/>
                    <a:pt x="1421702" y="1000792"/>
                  </a:cubicBezTo>
                  <a:cubicBezTo>
                    <a:pt x="1293209" y="909733"/>
                    <a:pt x="1158526" y="827723"/>
                    <a:pt x="1024604" y="744760"/>
                  </a:cubicBezTo>
                  <a:cubicBezTo>
                    <a:pt x="824770" y="621030"/>
                    <a:pt x="623888" y="497777"/>
                    <a:pt x="444722" y="345758"/>
                  </a:cubicBezTo>
                  <a:cubicBezTo>
                    <a:pt x="330518" y="248888"/>
                    <a:pt x="135731" y="61817"/>
                    <a:pt x="0" y="0"/>
                  </a:cubicBezTo>
                </a:path>
              </a:pathLst>
            </a:custGeom>
            <a:noFill/>
            <a:ln cap="rnd" w="12700">
              <a:solidFill>
                <a:srgbClr val="f3f0e9">
                  <a:alpha val="24000"/>
                </a:srgb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4572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Avenir Next LT Pro"/>
              </a:endParaRPr>
            </a:p>
          </p:txBody>
        </p:sp>
        <p:sp>
          <p:nvSpPr>
            <p:cNvPr id="592" name="Freeform: Shape 73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9800" y="1160280"/>
              <a:ext cx="1641240" cy="419760"/>
            </a:xfrm>
            <a:custGeom>
              <a:avLst/>
              <a:gdLst>
                <a:gd name="textAreaLeft" fmla="*/ 0 w 1641240"/>
                <a:gd name="textAreaRight" fmla="*/ 1642320 w 1641240"/>
                <a:gd name="textAreaTop" fmla="*/ 0 h 419760"/>
                <a:gd name="textAreaBottom" fmla="*/ 420840 h 419760"/>
              </a:gdLst>
              <a:ahLst/>
              <a:rect l="textAreaLeft" t="textAreaTop" r="textAreaRight" b="textAreaBottom"/>
              <a:pathLst>
                <a:path w="1760817" h="451294">
                  <a:moveTo>
                    <a:pt x="0" y="451295"/>
                  </a:moveTo>
                  <a:cubicBezTo>
                    <a:pt x="77438" y="429292"/>
                    <a:pt x="257270" y="337852"/>
                    <a:pt x="335661" y="319373"/>
                  </a:cubicBezTo>
                  <a:cubicBezTo>
                    <a:pt x="433007" y="296418"/>
                    <a:pt x="530162" y="270510"/>
                    <a:pt x="629984" y="264319"/>
                  </a:cubicBezTo>
                  <a:cubicBezTo>
                    <a:pt x="713137" y="259080"/>
                    <a:pt x="796290" y="266891"/>
                    <a:pt x="878777" y="278702"/>
                  </a:cubicBezTo>
                  <a:cubicBezTo>
                    <a:pt x="927545" y="285655"/>
                    <a:pt x="976217" y="293751"/>
                    <a:pt x="1024700" y="302609"/>
                  </a:cubicBezTo>
                  <a:cubicBezTo>
                    <a:pt x="1122236" y="320516"/>
                    <a:pt x="1219581" y="339471"/>
                    <a:pt x="1316641" y="360045"/>
                  </a:cubicBezTo>
                  <a:cubicBezTo>
                    <a:pt x="1386269" y="374809"/>
                    <a:pt x="1456277" y="389763"/>
                    <a:pt x="1527143" y="386334"/>
                  </a:cubicBezTo>
                  <a:cubicBezTo>
                    <a:pt x="1592008" y="383191"/>
                    <a:pt x="1881569" y="391287"/>
                    <a:pt x="1704023" y="0"/>
                  </a:cubicBezTo>
                </a:path>
              </a:pathLst>
            </a:custGeom>
            <a:noFill/>
            <a:ln cap="rnd" w="12700">
              <a:solidFill>
                <a:srgbClr val="f3f0e9">
                  <a:alpha val="24000"/>
                </a:srgb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4572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Avenir Next LT Pro"/>
              </a:endParaRPr>
            </a:p>
          </p:txBody>
        </p:sp>
        <p:sp>
          <p:nvSpPr>
            <p:cNvPr id="593" name="Freeform: Shape 74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7680" y="321480"/>
              <a:ext cx="181080" cy="695520"/>
            </a:xfrm>
            <a:custGeom>
              <a:avLst/>
              <a:gdLst>
                <a:gd name="textAreaLeft" fmla="*/ 0 w 181080"/>
                <a:gd name="textAreaRight" fmla="*/ 182160 w 181080"/>
                <a:gd name="textAreaTop" fmla="*/ 0 h 695520"/>
                <a:gd name="textAreaBottom" fmla="*/ 696600 h 695520"/>
              </a:gdLst>
              <a:ahLst/>
              <a:rect l="textAreaLeft" t="textAreaTop" r="textAreaRight" b="textAreaBottom"/>
              <a:pathLst>
                <a:path w="267734" h="746759">
                  <a:moveTo>
                    <a:pt x="90011" y="746760"/>
                  </a:moveTo>
                  <a:cubicBezTo>
                    <a:pt x="159353" y="691801"/>
                    <a:pt x="221456" y="624935"/>
                    <a:pt x="250603" y="541782"/>
                  </a:cubicBezTo>
                  <a:cubicBezTo>
                    <a:pt x="275082" y="471868"/>
                    <a:pt x="271748" y="396907"/>
                    <a:pt x="250603" y="325660"/>
                  </a:cubicBezTo>
                  <a:cubicBezTo>
                    <a:pt x="210598" y="190500"/>
                    <a:pt x="117634" y="77629"/>
                    <a:pt x="0" y="0"/>
                  </a:cubicBezTo>
                </a:path>
              </a:pathLst>
            </a:custGeom>
            <a:noFill/>
            <a:ln cap="rnd" w="12700">
              <a:solidFill>
                <a:srgbClr val="f3f0e9">
                  <a:alpha val="24000"/>
                </a:srgb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4572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Avenir Next LT Pro"/>
              </a:endParaRPr>
            </a:p>
          </p:txBody>
        </p:sp>
        <p:sp>
          <p:nvSpPr>
            <p:cNvPr id="594" name="Freeform: Shape 75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62600" y="9000"/>
              <a:ext cx="4534920" cy="1184400"/>
            </a:xfrm>
            <a:custGeom>
              <a:avLst/>
              <a:gdLst>
                <a:gd name="textAreaLeft" fmla="*/ 0 w 4534920"/>
                <a:gd name="textAreaRight" fmla="*/ 4536000 w 4534920"/>
                <a:gd name="textAreaTop" fmla="*/ 0 h 1184400"/>
                <a:gd name="textAreaBottom" fmla="*/ 1185480 h 1184400"/>
              </a:gdLst>
              <a:ahLst/>
              <a:rect l="textAreaLeft" t="textAreaTop" r="textAreaRight" b="textAreaBottom"/>
              <a:pathLst>
                <a:path w="4863517" h="1271168">
                  <a:moveTo>
                    <a:pt x="0" y="0"/>
                  </a:moveTo>
                  <a:cubicBezTo>
                    <a:pt x="0" y="0"/>
                    <a:pt x="110680" y="67151"/>
                    <a:pt x="176879" y="115157"/>
                  </a:cubicBezTo>
                  <a:cubicBezTo>
                    <a:pt x="251555" y="169259"/>
                    <a:pt x="323564" y="226981"/>
                    <a:pt x="400812" y="277178"/>
                  </a:cubicBezTo>
                  <a:cubicBezTo>
                    <a:pt x="481965" y="329946"/>
                    <a:pt x="568166" y="374142"/>
                    <a:pt x="652367" y="421958"/>
                  </a:cubicBezTo>
                  <a:cubicBezTo>
                    <a:pt x="806386" y="509492"/>
                    <a:pt x="953167" y="609695"/>
                    <a:pt x="1110615" y="690848"/>
                  </a:cubicBezTo>
                  <a:cubicBezTo>
                    <a:pt x="1208723" y="741426"/>
                    <a:pt x="1310450" y="784670"/>
                    <a:pt x="1410843" y="830580"/>
                  </a:cubicBezTo>
                  <a:cubicBezTo>
                    <a:pt x="1469898" y="857631"/>
                    <a:pt x="1528477" y="885635"/>
                    <a:pt x="1585341" y="917067"/>
                  </a:cubicBezTo>
                  <a:cubicBezTo>
                    <a:pt x="1692878" y="976408"/>
                    <a:pt x="1794034" y="1046417"/>
                    <a:pt x="1896046" y="1114901"/>
                  </a:cubicBezTo>
                  <a:cubicBezTo>
                    <a:pt x="1943576" y="1146810"/>
                    <a:pt x="1991773" y="1177671"/>
                    <a:pt x="2042255" y="1204627"/>
                  </a:cubicBezTo>
                  <a:cubicBezTo>
                    <a:pt x="2115217" y="1243679"/>
                    <a:pt x="2194179" y="1272635"/>
                    <a:pt x="2276570" y="1271111"/>
                  </a:cubicBezTo>
                  <a:cubicBezTo>
                    <a:pt x="2388870" y="1269111"/>
                    <a:pt x="2490597" y="1209485"/>
                    <a:pt x="2568988" y="1128141"/>
                  </a:cubicBezTo>
                  <a:cubicBezTo>
                    <a:pt x="2637092" y="1057561"/>
                    <a:pt x="2686622" y="971836"/>
                    <a:pt x="2726817" y="882110"/>
                  </a:cubicBezTo>
                  <a:cubicBezTo>
                    <a:pt x="2772632" y="779907"/>
                    <a:pt x="2807208" y="672560"/>
                    <a:pt x="2861881" y="574929"/>
                  </a:cubicBezTo>
                  <a:cubicBezTo>
                    <a:pt x="2896076" y="513969"/>
                    <a:pt x="2938558" y="457962"/>
                    <a:pt x="2990660" y="411480"/>
                  </a:cubicBezTo>
                  <a:cubicBezTo>
                    <a:pt x="3065812" y="344329"/>
                    <a:pt x="3158966" y="297466"/>
                    <a:pt x="3259264" y="292322"/>
                  </a:cubicBezTo>
                  <a:cubicBezTo>
                    <a:pt x="3334607" y="288417"/>
                    <a:pt x="3408426" y="308324"/>
                    <a:pt x="3482150" y="325565"/>
                  </a:cubicBezTo>
                  <a:cubicBezTo>
                    <a:pt x="3594830" y="351854"/>
                    <a:pt x="3709416" y="368618"/>
                    <a:pt x="3824192" y="383762"/>
                  </a:cubicBezTo>
                  <a:cubicBezTo>
                    <a:pt x="3951065" y="400431"/>
                    <a:pt x="4078319" y="415290"/>
                    <a:pt x="4206145" y="420434"/>
                  </a:cubicBezTo>
                  <a:cubicBezTo>
                    <a:pt x="4305777" y="424434"/>
                    <a:pt x="4405503" y="419957"/>
                    <a:pt x="4505230" y="420434"/>
                  </a:cubicBezTo>
                  <a:cubicBezTo>
                    <a:pt x="4619435" y="421005"/>
                    <a:pt x="4745641" y="432149"/>
                    <a:pt x="4820127" y="349091"/>
                  </a:cubicBezTo>
                  <a:cubicBezTo>
                    <a:pt x="4846701" y="319469"/>
                    <a:pt x="4861655" y="282131"/>
                    <a:pt x="4863370" y="242316"/>
                  </a:cubicBezTo>
                  <a:cubicBezTo>
                    <a:pt x="4868037" y="134493"/>
                    <a:pt x="4760691" y="0"/>
                    <a:pt x="4760691" y="0"/>
                  </a:cubicBezTo>
                </a:path>
              </a:pathLst>
            </a:custGeom>
            <a:noFill/>
            <a:ln cap="rnd" w="12700">
              <a:solidFill>
                <a:srgbClr val="f3f0e9">
                  <a:alpha val="24000"/>
                </a:srgb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4572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Avenir Next LT Pro"/>
              </a:endParaRPr>
            </a:p>
          </p:txBody>
        </p:sp>
        <p:sp>
          <p:nvSpPr>
            <p:cNvPr id="595" name="Freeform: Shape 76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58800" y="8640"/>
              <a:ext cx="4003920" cy="856440"/>
            </a:xfrm>
            <a:custGeom>
              <a:avLst/>
              <a:gdLst>
                <a:gd name="textAreaLeft" fmla="*/ 0 w 4003920"/>
                <a:gd name="textAreaRight" fmla="*/ 4005000 w 4003920"/>
                <a:gd name="textAreaTop" fmla="*/ 0 h 856440"/>
                <a:gd name="textAreaBottom" fmla="*/ 857520 h 856440"/>
              </a:gdLst>
              <a:ahLst/>
              <a:rect l="textAreaLeft" t="textAreaTop" r="textAreaRight" b="textAreaBottom"/>
              <a:pathLst>
                <a:path w="4294060" h="919287">
                  <a:moveTo>
                    <a:pt x="0" y="190"/>
                  </a:moveTo>
                  <a:cubicBezTo>
                    <a:pt x="0" y="190"/>
                    <a:pt x="243745" y="162211"/>
                    <a:pt x="417862" y="274606"/>
                  </a:cubicBezTo>
                  <a:cubicBezTo>
                    <a:pt x="601408" y="393097"/>
                    <a:pt x="781145" y="518922"/>
                    <a:pt x="980218" y="608171"/>
                  </a:cubicBezTo>
                  <a:cubicBezTo>
                    <a:pt x="1140333" y="679990"/>
                    <a:pt x="1310545" y="726281"/>
                    <a:pt x="1473137" y="792480"/>
                  </a:cubicBezTo>
                  <a:cubicBezTo>
                    <a:pt x="1589532" y="839915"/>
                    <a:pt x="1702975" y="898112"/>
                    <a:pt x="1827276" y="914591"/>
                  </a:cubicBezTo>
                  <a:cubicBezTo>
                    <a:pt x="1930813" y="928307"/>
                    <a:pt x="2039207" y="913733"/>
                    <a:pt x="2119217" y="847535"/>
                  </a:cubicBezTo>
                  <a:cubicBezTo>
                    <a:pt x="2192084" y="787146"/>
                    <a:pt x="2228183" y="696278"/>
                    <a:pt x="2269998" y="610553"/>
                  </a:cubicBezTo>
                  <a:cubicBezTo>
                    <a:pt x="2312003" y="524351"/>
                    <a:pt x="2362867" y="442913"/>
                    <a:pt x="2413540" y="361569"/>
                  </a:cubicBezTo>
                  <a:cubicBezTo>
                    <a:pt x="2485835" y="245650"/>
                    <a:pt x="2562511" y="127064"/>
                    <a:pt x="2683859" y="67151"/>
                  </a:cubicBezTo>
                  <a:cubicBezTo>
                    <a:pt x="2790254" y="14573"/>
                    <a:pt x="2912935" y="16764"/>
                    <a:pt x="3030760" y="36005"/>
                  </a:cubicBezTo>
                  <a:cubicBezTo>
                    <a:pt x="3142393" y="54293"/>
                    <a:pt x="3251073" y="87344"/>
                    <a:pt x="3356134" y="129350"/>
                  </a:cubicBezTo>
                  <a:cubicBezTo>
                    <a:pt x="3461194" y="171355"/>
                    <a:pt x="3563588" y="221742"/>
                    <a:pt x="3674364" y="244221"/>
                  </a:cubicBezTo>
                  <a:cubicBezTo>
                    <a:pt x="3771233" y="263938"/>
                    <a:pt x="3871341" y="262319"/>
                    <a:pt x="3968687" y="244221"/>
                  </a:cubicBezTo>
                  <a:cubicBezTo>
                    <a:pt x="4034981" y="231839"/>
                    <a:pt x="4099941" y="211931"/>
                    <a:pt x="4157662" y="177165"/>
                  </a:cubicBezTo>
                  <a:cubicBezTo>
                    <a:pt x="4204526" y="148971"/>
                    <a:pt x="4246817" y="112300"/>
                    <a:pt x="4271296" y="63437"/>
                  </a:cubicBezTo>
                  <a:cubicBezTo>
                    <a:pt x="4286441" y="33242"/>
                    <a:pt x="4294061" y="0"/>
                    <a:pt x="4294061" y="0"/>
                  </a:cubicBezTo>
                </a:path>
              </a:pathLst>
            </a:custGeom>
            <a:noFill/>
            <a:ln cap="rnd" w="12700">
              <a:solidFill>
                <a:srgbClr val="f3f0e9">
                  <a:alpha val="24000"/>
                </a:srgb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4572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Avenir Next LT Pro"/>
              </a:endParaRPr>
            </a:p>
          </p:txBody>
        </p:sp>
        <p:sp>
          <p:nvSpPr>
            <p:cNvPr id="596" name="Freeform: Shape 77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10360" y="9000"/>
              <a:ext cx="2136960" cy="582480"/>
            </a:xfrm>
            <a:custGeom>
              <a:avLst/>
              <a:gdLst>
                <a:gd name="textAreaLeft" fmla="*/ 0 w 2136960"/>
                <a:gd name="textAreaRight" fmla="*/ 2138040 w 2136960"/>
                <a:gd name="textAreaTop" fmla="*/ 0 h 582480"/>
                <a:gd name="textAreaBottom" fmla="*/ 583560 h 582480"/>
              </a:gdLst>
              <a:ahLst/>
              <a:rect l="textAreaLeft" t="textAreaTop" r="textAreaRight" b="textAreaBottom"/>
              <a:pathLst>
                <a:path w="2292381" h="625711">
                  <a:moveTo>
                    <a:pt x="0" y="0"/>
                  </a:moveTo>
                  <a:cubicBezTo>
                    <a:pt x="0" y="0"/>
                    <a:pt x="152019" y="110776"/>
                    <a:pt x="272415" y="181070"/>
                  </a:cubicBezTo>
                  <a:cubicBezTo>
                    <a:pt x="396335" y="253460"/>
                    <a:pt x="524351" y="318325"/>
                    <a:pt x="651415" y="385000"/>
                  </a:cubicBezTo>
                  <a:cubicBezTo>
                    <a:pt x="738283" y="430625"/>
                    <a:pt x="824198" y="478536"/>
                    <a:pt x="915543" y="514255"/>
                  </a:cubicBezTo>
                  <a:cubicBezTo>
                    <a:pt x="1031748" y="559689"/>
                    <a:pt x="1154049" y="585788"/>
                    <a:pt x="1277303" y="606171"/>
                  </a:cubicBezTo>
                  <a:cubicBezTo>
                    <a:pt x="1391603" y="625031"/>
                    <a:pt x="1508379" y="638556"/>
                    <a:pt x="1618964" y="606171"/>
                  </a:cubicBezTo>
                  <a:cubicBezTo>
                    <a:pt x="1694307" y="584168"/>
                    <a:pt x="1760791" y="540258"/>
                    <a:pt x="1817084" y="485489"/>
                  </a:cubicBezTo>
                  <a:cubicBezTo>
                    <a:pt x="1871186" y="432911"/>
                    <a:pt x="1913287" y="369475"/>
                    <a:pt x="1963483" y="313182"/>
                  </a:cubicBezTo>
                  <a:cubicBezTo>
                    <a:pt x="2007203" y="264128"/>
                    <a:pt x="2055305" y="219361"/>
                    <a:pt x="2102739" y="173831"/>
                  </a:cubicBezTo>
                  <a:cubicBezTo>
                    <a:pt x="2170272" y="109347"/>
                    <a:pt x="2292382" y="0"/>
                    <a:pt x="2292382" y="0"/>
                  </a:cubicBezTo>
                </a:path>
              </a:pathLst>
            </a:custGeom>
            <a:noFill/>
            <a:ln cap="rnd" w="12700">
              <a:solidFill>
                <a:srgbClr val="f3f0e9">
                  <a:alpha val="24000"/>
                </a:srgb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4572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Avenir Next LT Pro"/>
              </a:endParaRPr>
            </a:p>
          </p:txBody>
        </p:sp>
        <p:sp>
          <p:nvSpPr>
            <p:cNvPr id="597" name="Freeform: Shape 78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990360" y="9000"/>
              <a:ext cx="1739160" cy="392040"/>
            </a:xfrm>
            <a:custGeom>
              <a:avLst/>
              <a:gdLst>
                <a:gd name="textAreaLeft" fmla="*/ 0 w 1739160"/>
                <a:gd name="textAreaRight" fmla="*/ 1740240 w 1739160"/>
                <a:gd name="textAreaTop" fmla="*/ 0 h 392040"/>
                <a:gd name="textAreaBottom" fmla="*/ 393120 h 392040"/>
              </a:gdLst>
              <a:ahLst/>
              <a:rect l="textAreaLeft" t="textAreaTop" r="textAreaRight" b="textAreaBottom"/>
              <a:pathLst>
                <a:path w="1865852" h="421548">
                  <a:moveTo>
                    <a:pt x="1865852" y="0"/>
                  </a:moveTo>
                  <a:cubicBezTo>
                    <a:pt x="1865852" y="0"/>
                    <a:pt x="1677543" y="155734"/>
                    <a:pt x="1535049" y="258699"/>
                  </a:cubicBezTo>
                  <a:cubicBezTo>
                    <a:pt x="1446752" y="322517"/>
                    <a:pt x="1353598" y="383096"/>
                    <a:pt x="1247966" y="408051"/>
                  </a:cubicBezTo>
                  <a:cubicBezTo>
                    <a:pt x="1152239" y="430625"/>
                    <a:pt x="1053084" y="420815"/>
                    <a:pt x="955072" y="408051"/>
                  </a:cubicBezTo>
                  <a:cubicBezTo>
                    <a:pt x="833723" y="392240"/>
                    <a:pt x="711803" y="376142"/>
                    <a:pt x="596170" y="336233"/>
                  </a:cubicBezTo>
                  <a:cubicBezTo>
                    <a:pt x="486728" y="298418"/>
                    <a:pt x="382715" y="246412"/>
                    <a:pt x="283178" y="186881"/>
                  </a:cubicBezTo>
                  <a:cubicBezTo>
                    <a:pt x="176213" y="122777"/>
                    <a:pt x="0" y="0"/>
                    <a:pt x="0" y="0"/>
                  </a:cubicBezTo>
                </a:path>
              </a:pathLst>
            </a:custGeom>
            <a:noFill/>
            <a:ln cap="rnd" w="12700">
              <a:solidFill>
                <a:srgbClr val="f3f0e9">
                  <a:alpha val="24000"/>
                </a:srgb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4572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Avenir Next LT Pro"/>
              </a:endParaRPr>
            </a:p>
          </p:txBody>
        </p:sp>
        <p:sp>
          <p:nvSpPr>
            <p:cNvPr id="598" name="Freeform: Shape 79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230480" y="9000"/>
              <a:ext cx="1265760" cy="266400"/>
            </a:xfrm>
            <a:custGeom>
              <a:avLst/>
              <a:gdLst>
                <a:gd name="textAreaLeft" fmla="*/ 0 w 1265760"/>
                <a:gd name="textAreaRight" fmla="*/ 1266840 w 1265760"/>
                <a:gd name="textAreaTop" fmla="*/ 0 h 266400"/>
                <a:gd name="textAreaBottom" fmla="*/ 267480 h 266400"/>
              </a:gdLst>
              <a:ahLst/>
              <a:rect l="textAreaLeft" t="textAreaTop" r="textAreaRight" b="textAreaBottom"/>
              <a:pathLst>
                <a:path w="1358264" h="286935">
                  <a:moveTo>
                    <a:pt x="0" y="11621"/>
                  </a:moveTo>
                  <a:cubicBezTo>
                    <a:pt x="0" y="11621"/>
                    <a:pt x="89249" y="104299"/>
                    <a:pt x="200977" y="163830"/>
                  </a:cubicBezTo>
                  <a:cubicBezTo>
                    <a:pt x="293465" y="213074"/>
                    <a:pt x="396812" y="237458"/>
                    <a:pt x="499586" y="258604"/>
                  </a:cubicBezTo>
                  <a:cubicBezTo>
                    <a:pt x="592360" y="277749"/>
                    <a:pt x="686752" y="293180"/>
                    <a:pt x="780955" y="284417"/>
                  </a:cubicBezTo>
                  <a:cubicBezTo>
                    <a:pt x="866584" y="276511"/>
                    <a:pt x="949166" y="250412"/>
                    <a:pt x="1027843" y="215456"/>
                  </a:cubicBezTo>
                  <a:cubicBezTo>
                    <a:pt x="1167860" y="153353"/>
                    <a:pt x="1358265" y="0"/>
                    <a:pt x="1358265" y="0"/>
                  </a:cubicBezTo>
                </a:path>
              </a:pathLst>
            </a:custGeom>
            <a:noFill/>
            <a:ln cap="rnd" w="12700">
              <a:solidFill>
                <a:srgbClr val="f3f0e9">
                  <a:alpha val="24000"/>
                </a:srgb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4572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Avenir Next LT Pro"/>
              </a:endParaRPr>
            </a:p>
          </p:txBody>
        </p:sp>
        <p:sp>
          <p:nvSpPr>
            <p:cNvPr id="599" name="Freeform: Shape 80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404000" y="9000"/>
              <a:ext cx="829800" cy="154800"/>
            </a:xfrm>
            <a:custGeom>
              <a:avLst/>
              <a:gdLst>
                <a:gd name="textAreaLeft" fmla="*/ 0 w 829800"/>
                <a:gd name="textAreaRight" fmla="*/ 830880 w 829800"/>
                <a:gd name="textAreaTop" fmla="*/ 0 h 154800"/>
                <a:gd name="textAreaBottom" fmla="*/ 155880 h 154800"/>
              </a:gdLst>
              <a:ahLst/>
              <a:rect l="textAreaLeft" t="textAreaTop" r="textAreaRight" b="textAreaBottom"/>
              <a:pathLst>
                <a:path w="890968" h="167300">
                  <a:moveTo>
                    <a:pt x="890969" y="0"/>
                  </a:moveTo>
                  <a:cubicBezTo>
                    <a:pt x="890969" y="0"/>
                    <a:pt x="763714" y="110585"/>
                    <a:pt x="657892" y="143732"/>
                  </a:cubicBezTo>
                  <a:cubicBezTo>
                    <a:pt x="577405" y="168974"/>
                    <a:pt x="491871" y="172593"/>
                    <a:pt x="408146" y="160973"/>
                  </a:cubicBezTo>
                  <a:cubicBezTo>
                    <a:pt x="235077" y="136970"/>
                    <a:pt x="0" y="0"/>
                    <a:pt x="0" y="0"/>
                  </a:cubicBezTo>
                </a:path>
              </a:pathLst>
            </a:custGeom>
            <a:noFill/>
            <a:ln cap="rnd" w="12700">
              <a:solidFill>
                <a:srgbClr val="f3f0e9">
                  <a:alpha val="24000"/>
                </a:srgb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4572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Avenir Next LT Pro"/>
              </a:endParaRPr>
            </a:p>
          </p:txBody>
        </p:sp>
        <p:sp>
          <p:nvSpPr>
            <p:cNvPr id="600" name="Freeform: Shape 81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573200" y="500760"/>
              <a:ext cx="3348360" cy="3472920"/>
            </a:xfrm>
            <a:custGeom>
              <a:avLst/>
              <a:gdLst>
                <a:gd name="textAreaLeft" fmla="*/ 0 w 3348360"/>
                <a:gd name="textAreaRight" fmla="*/ 3349440 w 3348360"/>
                <a:gd name="textAreaTop" fmla="*/ 0 h 3472920"/>
                <a:gd name="textAreaBottom" fmla="*/ 3474000 h 3472920"/>
              </a:gdLst>
              <a:ahLst/>
              <a:rect l="textAreaLeft" t="textAreaTop" r="textAreaRight" b="textAreaBottom"/>
              <a:pathLst>
                <a:path w="3591275" h="3724776">
                  <a:moveTo>
                    <a:pt x="904672" y="1758707"/>
                  </a:moveTo>
                  <a:cubicBezTo>
                    <a:pt x="916960" y="1708415"/>
                    <a:pt x="927056" y="1657266"/>
                    <a:pt x="926199" y="1605545"/>
                  </a:cubicBezTo>
                  <a:cubicBezTo>
                    <a:pt x="925151" y="1541251"/>
                    <a:pt x="907625" y="1478005"/>
                    <a:pt x="912864" y="1413997"/>
                  </a:cubicBezTo>
                  <a:cubicBezTo>
                    <a:pt x="916103" y="1374183"/>
                    <a:pt x="928866" y="1335702"/>
                    <a:pt x="949440" y="1301412"/>
                  </a:cubicBezTo>
                  <a:cubicBezTo>
                    <a:pt x="983730" y="1244262"/>
                    <a:pt x="1037641" y="1202733"/>
                    <a:pt x="1089839" y="1160918"/>
                  </a:cubicBezTo>
                  <a:cubicBezTo>
                    <a:pt x="1167944" y="1098339"/>
                    <a:pt x="1245382" y="1034712"/>
                    <a:pt x="1324439" y="973371"/>
                  </a:cubicBezTo>
                  <a:cubicBezTo>
                    <a:pt x="1423690" y="896313"/>
                    <a:pt x="1526179" y="822304"/>
                    <a:pt x="1609046" y="728102"/>
                  </a:cubicBezTo>
                  <a:cubicBezTo>
                    <a:pt x="1677626" y="650092"/>
                    <a:pt x="1732014" y="561033"/>
                    <a:pt x="1785926" y="472165"/>
                  </a:cubicBezTo>
                  <a:cubicBezTo>
                    <a:pt x="1845933" y="373296"/>
                    <a:pt x="1906226" y="273855"/>
                    <a:pt x="1985951" y="190320"/>
                  </a:cubicBezTo>
                  <a:cubicBezTo>
                    <a:pt x="2034242" y="139647"/>
                    <a:pt x="2089678" y="96213"/>
                    <a:pt x="2153305" y="67162"/>
                  </a:cubicBezTo>
                  <a:cubicBezTo>
                    <a:pt x="2250650" y="22680"/>
                    <a:pt x="2359616" y="15441"/>
                    <a:pt x="2466773" y="8488"/>
                  </a:cubicBezTo>
                  <a:cubicBezTo>
                    <a:pt x="2588026" y="582"/>
                    <a:pt x="2709660" y="-5800"/>
                    <a:pt x="2830247" y="8488"/>
                  </a:cubicBezTo>
                  <a:cubicBezTo>
                    <a:pt x="2936355" y="21061"/>
                    <a:pt x="3039606" y="49922"/>
                    <a:pt x="3140857" y="84498"/>
                  </a:cubicBezTo>
                  <a:cubicBezTo>
                    <a:pt x="3234868" y="116692"/>
                    <a:pt x="3328595" y="153459"/>
                    <a:pt x="3405271" y="216323"/>
                  </a:cubicBezTo>
                  <a:cubicBezTo>
                    <a:pt x="3450038" y="252995"/>
                    <a:pt x="3487281" y="297762"/>
                    <a:pt x="3515856" y="348150"/>
                  </a:cubicBezTo>
                  <a:cubicBezTo>
                    <a:pt x="3564052" y="433017"/>
                    <a:pt x="3587389" y="529505"/>
                    <a:pt x="3590818" y="627137"/>
                  </a:cubicBezTo>
                  <a:cubicBezTo>
                    <a:pt x="3594914" y="741722"/>
                    <a:pt x="3570625" y="854784"/>
                    <a:pt x="3555290" y="968608"/>
                  </a:cubicBezTo>
                  <a:cubicBezTo>
                    <a:pt x="3547194" y="1028330"/>
                    <a:pt x="3541860" y="1088433"/>
                    <a:pt x="3537002" y="1148535"/>
                  </a:cubicBezTo>
                  <a:cubicBezTo>
                    <a:pt x="3525762" y="1288839"/>
                    <a:pt x="3517856" y="1429427"/>
                    <a:pt x="3509094" y="1570017"/>
                  </a:cubicBezTo>
                  <a:cubicBezTo>
                    <a:pt x="3500712" y="1703176"/>
                    <a:pt x="3491472" y="1836431"/>
                    <a:pt x="3465278" y="1967114"/>
                  </a:cubicBezTo>
                  <a:cubicBezTo>
                    <a:pt x="3438894" y="2098464"/>
                    <a:pt x="3395365" y="2225622"/>
                    <a:pt x="3336024" y="2345733"/>
                  </a:cubicBezTo>
                  <a:cubicBezTo>
                    <a:pt x="3260491" y="2498799"/>
                    <a:pt x="3160860" y="2638436"/>
                    <a:pt x="3049893" y="2768262"/>
                  </a:cubicBezTo>
                  <a:cubicBezTo>
                    <a:pt x="2983504" y="2845891"/>
                    <a:pt x="2913114" y="2919900"/>
                    <a:pt x="2838724" y="2989908"/>
                  </a:cubicBezTo>
                  <a:cubicBezTo>
                    <a:pt x="2763667" y="3060584"/>
                    <a:pt x="2685466" y="3127830"/>
                    <a:pt x="2605647" y="3193077"/>
                  </a:cubicBezTo>
                  <a:cubicBezTo>
                    <a:pt x="2479155" y="3296613"/>
                    <a:pt x="2349044" y="3395578"/>
                    <a:pt x="2217980" y="3493209"/>
                  </a:cubicBezTo>
                  <a:cubicBezTo>
                    <a:pt x="2098441" y="3582173"/>
                    <a:pt x="1977092" y="3674375"/>
                    <a:pt x="1832598" y="3707903"/>
                  </a:cubicBezTo>
                  <a:cubicBezTo>
                    <a:pt x="1750397" y="3726953"/>
                    <a:pt x="1665530" y="3726286"/>
                    <a:pt x="1581043" y="3722952"/>
                  </a:cubicBezTo>
                  <a:cubicBezTo>
                    <a:pt x="1410260" y="3716190"/>
                    <a:pt x="1239667" y="3703712"/>
                    <a:pt x="1068693" y="3704474"/>
                  </a:cubicBezTo>
                  <a:cubicBezTo>
                    <a:pt x="996779" y="3704760"/>
                    <a:pt x="924865" y="3706665"/>
                    <a:pt x="852952" y="3704474"/>
                  </a:cubicBezTo>
                  <a:cubicBezTo>
                    <a:pt x="739890" y="3701045"/>
                    <a:pt x="626638" y="3688472"/>
                    <a:pt x="519482" y="3652562"/>
                  </a:cubicBezTo>
                  <a:cubicBezTo>
                    <a:pt x="477667" y="3638561"/>
                    <a:pt x="437567" y="3620082"/>
                    <a:pt x="400609" y="3595984"/>
                  </a:cubicBezTo>
                  <a:cubicBezTo>
                    <a:pt x="309836" y="3536929"/>
                    <a:pt x="242876" y="3448823"/>
                    <a:pt x="184868" y="3357002"/>
                  </a:cubicBezTo>
                  <a:cubicBezTo>
                    <a:pt x="134005" y="3276611"/>
                    <a:pt x="91618" y="3191267"/>
                    <a:pt x="59138" y="3101922"/>
                  </a:cubicBezTo>
                  <a:cubicBezTo>
                    <a:pt x="21324" y="2998004"/>
                    <a:pt x="-2870" y="2889039"/>
                    <a:pt x="274" y="2778644"/>
                  </a:cubicBezTo>
                  <a:cubicBezTo>
                    <a:pt x="4941" y="2612623"/>
                    <a:pt x="71045" y="2454889"/>
                    <a:pt x="172200" y="2322682"/>
                  </a:cubicBezTo>
                  <a:cubicBezTo>
                    <a:pt x="245638" y="2226670"/>
                    <a:pt x="336221" y="2143707"/>
                    <a:pt x="446806" y="2095225"/>
                  </a:cubicBezTo>
                  <a:cubicBezTo>
                    <a:pt x="507099" y="2068841"/>
                    <a:pt x="571012" y="2051982"/>
                    <a:pt x="633686" y="2031693"/>
                  </a:cubicBezTo>
                  <a:cubicBezTo>
                    <a:pt x="711696" y="2006547"/>
                    <a:pt x="789991" y="1974448"/>
                    <a:pt x="840188" y="1910440"/>
                  </a:cubicBezTo>
                  <a:cubicBezTo>
                    <a:pt x="874383" y="1866816"/>
                    <a:pt x="891433" y="1812904"/>
                    <a:pt x="904672" y="1758707"/>
                  </a:cubicBezTo>
                  <a:close/>
                </a:path>
              </a:pathLst>
            </a:custGeom>
            <a:noFill/>
            <a:ln cap="rnd" w="12700">
              <a:solidFill>
                <a:srgbClr val="f3f0e9">
                  <a:alpha val="24000"/>
                </a:srgb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4572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Avenir Next LT Pro"/>
              </a:endParaRPr>
            </a:p>
          </p:txBody>
        </p:sp>
        <p:sp>
          <p:nvSpPr>
            <p:cNvPr id="601" name="Freeform: Shape 82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735920" y="654480"/>
              <a:ext cx="2971080" cy="3172320"/>
            </a:xfrm>
            <a:custGeom>
              <a:avLst/>
              <a:gdLst>
                <a:gd name="textAreaLeft" fmla="*/ 0 w 2971080"/>
                <a:gd name="textAreaRight" fmla="*/ 2972160 w 2971080"/>
                <a:gd name="textAreaTop" fmla="*/ 0 h 3172320"/>
                <a:gd name="textAreaBottom" fmla="*/ 3173400 h 3172320"/>
              </a:gdLst>
              <a:ahLst/>
              <a:rect l="textAreaLeft" t="textAreaTop" r="textAreaRight" b="textAreaBottom"/>
              <a:pathLst>
                <a:path w="3186704" h="3402311">
                  <a:moveTo>
                    <a:pt x="78613" y="3007044"/>
                  </a:moveTo>
                  <a:cubicBezTo>
                    <a:pt x="38512" y="2919891"/>
                    <a:pt x="9937" y="2827308"/>
                    <a:pt x="2032" y="2731772"/>
                  </a:cubicBezTo>
                  <a:cubicBezTo>
                    <a:pt x="-3207" y="2668717"/>
                    <a:pt x="1174" y="2604994"/>
                    <a:pt x="21177" y="2545082"/>
                  </a:cubicBezTo>
                  <a:cubicBezTo>
                    <a:pt x="40608" y="2486599"/>
                    <a:pt x="73469" y="2433259"/>
                    <a:pt x="116903" y="2389443"/>
                  </a:cubicBezTo>
                  <a:cubicBezTo>
                    <a:pt x="152241" y="2353725"/>
                    <a:pt x="194151" y="2325150"/>
                    <a:pt x="241300" y="2308100"/>
                  </a:cubicBezTo>
                  <a:cubicBezTo>
                    <a:pt x="315880" y="2281049"/>
                    <a:pt x="397224" y="2282668"/>
                    <a:pt x="475805" y="2296099"/>
                  </a:cubicBezTo>
                  <a:cubicBezTo>
                    <a:pt x="539337" y="2306957"/>
                    <a:pt x="601440" y="2324959"/>
                    <a:pt x="664781" y="2336770"/>
                  </a:cubicBezTo>
                  <a:cubicBezTo>
                    <a:pt x="710978" y="2345343"/>
                    <a:pt x="758412" y="2349343"/>
                    <a:pt x="803560" y="2336770"/>
                  </a:cubicBezTo>
                  <a:cubicBezTo>
                    <a:pt x="862711" y="2320292"/>
                    <a:pt x="909288" y="2276382"/>
                    <a:pt x="942340" y="2224280"/>
                  </a:cubicBezTo>
                  <a:cubicBezTo>
                    <a:pt x="992155" y="2145604"/>
                    <a:pt x="1006919" y="2051306"/>
                    <a:pt x="1018921" y="1958532"/>
                  </a:cubicBezTo>
                  <a:cubicBezTo>
                    <a:pt x="1034065" y="1841280"/>
                    <a:pt x="1043972" y="1723456"/>
                    <a:pt x="1061974" y="1606679"/>
                  </a:cubicBezTo>
                  <a:cubicBezTo>
                    <a:pt x="1074356" y="1526574"/>
                    <a:pt x="1091120" y="1447231"/>
                    <a:pt x="1114647" y="1369697"/>
                  </a:cubicBezTo>
                  <a:cubicBezTo>
                    <a:pt x="1145413" y="1268065"/>
                    <a:pt x="1187989" y="1170244"/>
                    <a:pt x="1243806" y="1080042"/>
                  </a:cubicBezTo>
                  <a:cubicBezTo>
                    <a:pt x="1307623" y="976981"/>
                    <a:pt x="1388396" y="886017"/>
                    <a:pt x="1468691" y="795149"/>
                  </a:cubicBezTo>
                  <a:cubicBezTo>
                    <a:pt x="1569466" y="681230"/>
                    <a:pt x="1670621" y="567787"/>
                    <a:pt x="1770157" y="452820"/>
                  </a:cubicBezTo>
                  <a:cubicBezTo>
                    <a:pt x="1867027" y="340997"/>
                    <a:pt x="1962277" y="226316"/>
                    <a:pt x="2082387" y="140400"/>
                  </a:cubicBezTo>
                  <a:cubicBezTo>
                    <a:pt x="2148586" y="93061"/>
                    <a:pt x="2221166" y="55437"/>
                    <a:pt x="2298890" y="31530"/>
                  </a:cubicBezTo>
                  <a:cubicBezTo>
                    <a:pt x="2374709" y="8193"/>
                    <a:pt x="2454053" y="-2189"/>
                    <a:pt x="2533396" y="383"/>
                  </a:cubicBezTo>
                  <a:cubicBezTo>
                    <a:pt x="2623312" y="3336"/>
                    <a:pt x="2711704" y="22957"/>
                    <a:pt x="2796572" y="53056"/>
                  </a:cubicBezTo>
                  <a:cubicBezTo>
                    <a:pt x="2876391" y="81345"/>
                    <a:pt x="2953544" y="118779"/>
                    <a:pt x="3014313" y="177548"/>
                  </a:cubicBezTo>
                  <a:cubicBezTo>
                    <a:pt x="3068320" y="229745"/>
                    <a:pt x="3106515" y="295753"/>
                    <a:pt x="3131566" y="366619"/>
                  </a:cubicBezTo>
                  <a:cubicBezTo>
                    <a:pt x="3159283" y="444915"/>
                    <a:pt x="3170904" y="527687"/>
                    <a:pt x="3174619" y="610745"/>
                  </a:cubicBezTo>
                  <a:cubicBezTo>
                    <a:pt x="3180334" y="738285"/>
                    <a:pt x="3167856" y="865729"/>
                    <a:pt x="3168142" y="993460"/>
                  </a:cubicBezTo>
                  <a:cubicBezTo>
                    <a:pt x="3168618" y="1161576"/>
                    <a:pt x="3191573" y="1329120"/>
                    <a:pt x="3185763" y="1497141"/>
                  </a:cubicBezTo>
                  <a:cubicBezTo>
                    <a:pt x="3182334" y="1595820"/>
                    <a:pt x="3168904" y="1693833"/>
                    <a:pt x="3150806" y="1790892"/>
                  </a:cubicBezTo>
                  <a:cubicBezTo>
                    <a:pt x="3132994" y="1886238"/>
                    <a:pt x="3109753" y="1980535"/>
                    <a:pt x="3076130" y="2071404"/>
                  </a:cubicBezTo>
                  <a:cubicBezTo>
                    <a:pt x="3022600" y="2215993"/>
                    <a:pt x="2942590" y="2348867"/>
                    <a:pt x="2847435" y="2470216"/>
                  </a:cubicBezTo>
                  <a:cubicBezTo>
                    <a:pt x="2708941" y="2646714"/>
                    <a:pt x="2538920" y="2795018"/>
                    <a:pt x="2359374" y="2929701"/>
                  </a:cubicBezTo>
                  <a:cubicBezTo>
                    <a:pt x="2276792" y="2991614"/>
                    <a:pt x="2191734" y="3050383"/>
                    <a:pt x="2099723" y="3097056"/>
                  </a:cubicBezTo>
                  <a:cubicBezTo>
                    <a:pt x="1990090" y="3152682"/>
                    <a:pt x="1872551" y="3190687"/>
                    <a:pt x="1760537" y="3241359"/>
                  </a:cubicBezTo>
                  <a:cubicBezTo>
                    <a:pt x="1710531" y="3264029"/>
                    <a:pt x="1661382" y="3288794"/>
                    <a:pt x="1610518" y="3309463"/>
                  </a:cubicBezTo>
                  <a:cubicBezTo>
                    <a:pt x="1532414" y="3341182"/>
                    <a:pt x="1450689" y="3363375"/>
                    <a:pt x="1367059" y="3374138"/>
                  </a:cubicBezTo>
                  <a:cubicBezTo>
                    <a:pt x="1315053" y="3380806"/>
                    <a:pt x="1262570" y="3382806"/>
                    <a:pt x="1210183" y="3385663"/>
                  </a:cubicBezTo>
                  <a:cubicBezTo>
                    <a:pt x="1108646" y="3391188"/>
                    <a:pt x="1007205" y="3399760"/>
                    <a:pt x="905573" y="3401856"/>
                  </a:cubicBezTo>
                  <a:cubicBezTo>
                    <a:pt x="789463" y="3404142"/>
                    <a:pt x="673354" y="3397855"/>
                    <a:pt x="558292" y="3382234"/>
                  </a:cubicBezTo>
                  <a:cubicBezTo>
                    <a:pt x="527526" y="3378043"/>
                    <a:pt x="497046" y="3372328"/>
                    <a:pt x="467137" y="3363756"/>
                  </a:cubicBezTo>
                  <a:cubicBezTo>
                    <a:pt x="367220" y="3335276"/>
                    <a:pt x="277876" y="3277555"/>
                    <a:pt x="206343" y="3202117"/>
                  </a:cubicBezTo>
                  <a:cubicBezTo>
                    <a:pt x="152527" y="3145348"/>
                    <a:pt x="111379" y="3078196"/>
                    <a:pt x="78613" y="3007044"/>
                  </a:cubicBezTo>
                  <a:close/>
                </a:path>
              </a:pathLst>
            </a:custGeom>
            <a:noFill/>
            <a:ln cap="rnd" w="12700">
              <a:solidFill>
                <a:srgbClr val="f3f0e9">
                  <a:alpha val="24000"/>
                </a:srgb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4572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Avenir Next LT Pro"/>
              </a:endParaRPr>
            </a:p>
          </p:txBody>
        </p:sp>
        <p:sp>
          <p:nvSpPr>
            <p:cNvPr id="602" name="Freeform: Shape 83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2032560" y="832680"/>
              <a:ext cx="2526480" cy="2788560"/>
            </a:xfrm>
            <a:custGeom>
              <a:avLst/>
              <a:gdLst>
                <a:gd name="textAreaLeft" fmla="*/ 0 w 2526480"/>
                <a:gd name="textAreaRight" fmla="*/ 2527560 w 2526480"/>
                <a:gd name="textAreaTop" fmla="*/ 0 h 2788560"/>
                <a:gd name="textAreaBottom" fmla="*/ 2789640 h 2788560"/>
              </a:gdLst>
              <a:ahLst/>
              <a:rect l="textAreaLeft" t="textAreaTop" r="textAreaRight" b="textAreaBottom"/>
              <a:pathLst>
                <a:path w="2710118" h="2990829">
                  <a:moveTo>
                    <a:pt x="2179" y="2712895"/>
                  </a:moveTo>
                  <a:cubicBezTo>
                    <a:pt x="-2774" y="2670604"/>
                    <a:pt x="-12" y="2627551"/>
                    <a:pt x="18085" y="2589260"/>
                  </a:cubicBezTo>
                  <a:cubicBezTo>
                    <a:pt x="44755" y="2532967"/>
                    <a:pt x="99810" y="2495153"/>
                    <a:pt x="161627" y="2489533"/>
                  </a:cubicBezTo>
                  <a:cubicBezTo>
                    <a:pt x="240304" y="2482389"/>
                    <a:pt x="310312" y="2530491"/>
                    <a:pt x="384893" y="2559352"/>
                  </a:cubicBezTo>
                  <a:cubicBezTo>
                    <a:pt x="468904" y="2591832"/>
                    <a:pt x="561392" y="2603452"/>
                    <a:pt x="648069" y="2579259"/>
                  </a:cubicBezTo>
                  <a:cubicBezTo>
                    <a:pt x="723602" y="2558209"/>
                    <a:pt x="788563" y="2511346"/>
                    <a:pt x="831520" y="2445623"/>
                  </a:cubicBezTo>
                  <a:cubicBezTo>
                    <a:pt x="877050" y="2375805"/>
                    <a:pt x="893052" y="2292366"/>
                    <a:pt x="909244" y="2210260"/>
                  </a:cubicBezTo>
                  <a:cubicBezTo>
                    <a:pt x="938010" y="2064909"/>
                    <a:pt x="963156" y="1918986"/>
                    <a:pt x="975062" y="1771444"/>
                  </a:cubicBezTo>
                  <a:cubicBezTo>
                    <a:pt x="982682" y="1676575"/>
                    <a:pt x="981539" y="1581134"/>
                    <a:pt x="989064" y="1486170"/>
                  </a:cubicBezTo>
                  <a:cubicBezTo>
                    <a:pt x="998970" y="1360154"/>
                    <a:pt x="1017163" y="1234424"/>
                    <a:pt x="1058882" y="1115171"/>
                  </a:cubicBezTo>
                  <a:cubicBezTo>
                    <a:pt x="1101269" y="993822"/>
                    <a:pt x="1163848" y="880951"/>
                    <a:pt x="1238333" y="776081"/>
                  </a:cubicBezTo>
                  <a:cubicBezTo>
                    <a:pt x="1335107" y="639778"/>
                    <a:pt x="1448741" y="516906"/>
                    <a:pt x="1567327" y="399081"/>
                  </a:cubicBezTo>
                  <a:cubicBezTo>
                    <a:pt x="1683627" y="283543"/>
                    <a:pt x="1803452" y="169719"/>
                    <a:pt x="1944136" y="85899"/>
                  </a:cubicBezTo>
                  <a:cubicBezTo>
                    <a:pt x="2013383" y="44656"/>
                    <a:pt x="2087487" y="10366"/>
                    <a:pt x="2167402" y="2079"/>
                  </a:cubicBezTo>
                  <a:cubicBezTo>
                    <a:pt x="2252365" y="-6684"/>
                    <a:pt x="2337709" y="12557"/>
                    <a:pt x="2412671" y="53991"/>
                  </a:cubicBezTo>
                  <a:cubicBezTo>
                    <a:pt x="2507063" y="106092"/>
                    <a:pt x="2581263" y="189341"/>
                    <a:pt x="2616030" y="291354"/>
                  </a:cubicBezTo>
                  <a:cubicBezTo>
                    <a:pt x="2662892" y="429085"/>
                    <a:pt x="2633651" y="577770"/>
                    <a:pt x="2637937" y="724265"/>
                  </a:cubicBezTo>
                  <a:cubicBezTo>
                    <a:pt x="2641842" y="856472"/>
                    <a:pt x="2673941" y="986012"/>
                    <a:pt x="2691753" y="1117266"/>
                  </a:cubicBezTo>
                  <a:cubicBezTo>
                    <a:pt x="2707946" y="1236234"/>
                    <a:pt x="2715565" y="1356630"/>
                    <a:pt x="2705755" y="1476359"/>
                  </a:cubicBezTo>
                  <a:cubicBezTo>
                    <a:pt x="2694896" y="1607709"/>
                    <a:pt x="2662606" y="1736011"/>
                    <a:pt x="2616030" y="1859359"/>
                  </a:cubicBezTo>
                  <a:cubicBezTo>
                    <a:pt x="2563451" y="1998710"/>
                    <a:pt x="2496681" y="2133298"/>
                    <a:pt x="2404670" y="2250361"/>
                  </a:cubicBezTo>
                  <a:cubicBezTo>
                    <a:pt x="2344376" y="2327132"/>
                    <a:pt x="2272177" y="2392854"/>
                    <a:pt x="2198263" y="2456862"/>
                  </a:cubicBezTo>
                  <a:cubicBezTo>
                    <a:pt x="2054911" y="2580973"/>
                    <a:pt x="1905464" y="2703370"/>
                    <a:pt x="1724680" y="2757091"/>
                  </a:cubicBezTo>
                  <a:cubicBezTo>
                    <a:pt x="1596473" y="2795191"/>
                    <a:pt x="1460456" y="2791857"/>
                    <a:pt x="1327868" y="2810907"/>
                  </a:cubicBezTo>
                  <a:cubicBezTo>
                    <a:pt x="1192518" y="2830433"/>
                    <a:pt x="1062311" y="2873677"/>
                    <a:pt x="931057" y="2912634"/>
                  </a:cubicBezTo>
                  <a:cubicBezTo>
                    <a:pt x="853428" y="2935684"/>
                    <a:pt x="775513" y="2958259"/>
                    <a:pt x="695789" y="2972451"/>
                  </a:cubicBezTo>
                  <a:cubicBezTo>
                    <a:pt x="581203" y="2992929"/>
                    <a:pt x="464808" y="2995311"/>
                    <a:pt x="348889" y="2984452"/>
                  </a:cubicBezTo>
                  <a:cubicBezTo>
                    <a:pt x="247352" y="2974927"/>
                    <a:pt x="142006" y="2956544"/>
                    <a:pt x="73711" y="2882725"/>
                  </a:cubicBezTo>
                  <a:cubicBezTo>
                    <a:pt x="31420" y="2836434"/>
                    <a:pt x="9513" y="2775474"/>
                    <a:pt x="2179" y="2712895"/>
                  </a:cubicBezTo>
                  <a:close/>
                </a:path>
              </a:pathLst>
            </a:custGeom>
            <a:noFill/>
            <a:ln cap="rnd" w="12700">
              <a:solidFill>
                <a:srgbClr val="f3f0e9">
                  <a:alpha val="24000"/>
                </a:srgb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4572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Avenir Next LT Pro"/>
              </a:endParaRPr>
            </a:p>
          </p:txBody>
        </p:sp>
        <p:sp>
          <p:nvSpPr>
            <p:cNvPr id="603" name="Freeform: Shape 84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148560" y="1126080"/>
              <a:ext cx="1234080" cy="2102400"/>
            </a:xfrm>
            <a:custGeom>
              <a:avLst/>
              <a:gdLst>
                <a:gd name="textAreaLeft" fmla="*/ 0 w 1234080"/>
                <a:gd name="textAreaRight" fmla="*/ 1235160 w 1234080"/>
                <a:gd name="textAreaTop" fmla="*/ 0 h 2102400"/>
                <a:gd name="textAreaBottom" fmla="*/ 2103480 h 2102400"/>
              </a:gdLst>
              <a:ahLst/>
              <a:rect l="textAreaLeft" t="textAreaTop" r="textAreaRight" b="textAreaBottom"/>
              <a:pathLst>
                <a:path w="1324131" h="2255159">
                  <a:moveTo>
                    <a:pt x="14495" y="1664146"/>
                  </a:moveTo>
                  <a:cubicBezTo>
                    <a:pt x="40593" y="1532320"/>
                    <a:pt x="87552" y="1404780"/>
                    <a:pt x="97839" y="1271049"/>
                  </a:cubicBezTo>
                  <a:cubicBezTo>
                    <a:pt x="104982" y="1177895"/>
                    <a:pt x="94790" y="1084454"/>
                    <a:pt x="97839" y="991109"/>
                  </a:cubicBezTo>
                  <a:cubicBezTo>
                    <a:pt x="102411" y="851759"/>
                    <a:pt x="135177" y="714408"/>
                    <a:pt x="195756" y="588964"/>
                  </a:cubicBezTo>
                  <a:cubicBezTo>
                    <a:pt x="240809" y="495524"/>
                    <a:pt x="301674" y="410751"/>
                    <a:pt x="373778" y="336170"/>
                  </a:cubicBezTo>
                  <a:cubicBezTo>
                    <a:pt x="470742" y="235967"/>
                    <a:pt x="585614" y="155386"/>
                    <a:pt x="706867" y="86234"/>
                  </a:cubicBezTo>
                  <a:cubicBezTo>
                    <a:pt x="784020" y="42229"/>
                    <a:pt x="865363" y="1367"/>
                    <a:pt x="953755" y="33"/>
                  </a:cubicBezTo>
                  <a:cubicBezTo>
                    <a:pt x="1011667" y="-824"/>
                    <a:pt x="1070817" y="14892"/>
                    <a:pt x="1105965" y="60326"/>
                  </a:cubicBezTo>
                  <a:cubicBezTo>
                    <a:pt x="1140350" y="104903"/>
                    <a:pt x="1142445" y="164244"/>
                    <a:pt x="1146160" y="221204"/>
                  </a:cubicBezTo>
                  <a:cubicBezTo>
                    <a:pt x="1151113" y="297594"/>
                    <a:pt x="1160543" y="373604"/>
                    <a:pt x="1177783" y="448089"/>
                  </a:cubicBezTo>
                  <a:cubicBezTo>
                    <a:pt x="1204644" y="564199"/>
                    <a:pt x="1253888" y="673927"/>
                    <a:pt x="1281129" y="789941"/>
                  </a:cubicBezTo>
                  <a:cubicBezTo>
                    <a:pt x="1292940" y="840043"/>
                    <a:pt x="1300656" y="891097"/>
                    <a:pt x="1306942" y="942151"/>
                  </a:cubicBezTo>
                  <a:cubicBezTo>
                    <a:pt x="1320563" y="1051784"/>
                    <a:pt x="1328754" y="1162274"/>
                    <a:pt x="1321325" y="1272478"/>
                  </a:cubicBezTo>
                  <a:cubicBezTo>
                    <a:pt x="1312181" y="1407828"/>
                    <a:pt x="1279700" y="1541178"/>
                    <a:pt x="1215121" y="1660240"/>
                  </a:cubicBezTo>
                  <a:cubicBezTo>
                    <a:pt x="1179307" y="1726249"/>
                    <a:pt x="1134063" y="1786352"/>
                    <a:pt x="1085962" y="1844073"/>
                  </a:cubicBezTo>
                  <a:cubicBezTo>
                    <a:pt x="1014239" y="1930084"/>
                    <a:pt x="936610" y="2011237"/>
                    <a:pt x="849075" y="2081055"/>
                  </a:cubicBezTo>
                  <a:cubicBezTo>
                    <a:pt x="731441" y="2174972"/>
                    <a:pt x="595424" y="2249743"/>
                    <a:pt x="445691" y="2254887"/>
                  </a:cubicBezTo>
                  <a:cubicBezTo>
                    <a:pt x="326915" y="2258887"/>
                    <a:pt x="210138" y="2218882"/>
                    <a:pt x="126985" y="2134205"/>
                  </a:cubicBezTo>
                  <a:cubicBezTo>
                    <a:pt x="47642" y="2053432"/>
                    <a:pt x="5922" y="1943228"/>
                    <a:pt x="683" y="1829690"/>
                  </a:cubicBezTo>
                  <a:cubicBezTo>
                    <a:pt x="-2079" y="1774255"/>
                    <a:pt x="3732" y="1718819"/>
                    <a:pt x="14495" y="1664146"/>
                  </a:cubicBezTo>
                  <a:close/>
                </a:path>
              </a:pathLst>
            </a:custGeom>
            <a:noFill/>
            <a:ln cap="rnd" w="12700">
              <a:solidFill>
                <a:srgbClr val="f3f0e9">
                  <a:alpha val="24000"/>
                </a:srgb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4572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Avenir Next LT Pro"/>
              </a:endParaRPr>
            </a:p>
          </p:txBody>
        </p:sp>
        <p:sp>
          <p:nvSpPr>
            <p:cNvPr id="604" name="Freeform: Shape 85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446280" y="2195640"/>
              <a:ext cx="659880" cy="763200"/>
            </a:xfrm>
            <a:custGeom>
              <a:avLst/>
              <a:gdLst>
                <a:gd name="textAreaLeft" fmla="*/ 0 w 659880"/>
                <a:gd name="textAreaRight" fmla="*/ 660960 w 659880"/>
                <a:gd name="textAreaTop" fmla="*/ 0 h 763200"/>
                <a:gd name="textAreaBottom" fmla="*/ 764280 h 763200"/>
              </a:gdLst>
              <a:ahLst/>
              <a:rect l="textAreaLeft" t="textAreaTop" r="textAreaRight" b="textAreaBottom"/>
              <a:pathLst>
                <a:path w="708590" h="819436">
                  <a:moveTo>
                    <a:pt x="23248" y="533652"/>
                  </a:moveTo>
                  <a:cubicBezTo>
                    <a:pt x="51728" y="446213"/>
                    <a:pt x="90685" y="362869"/>
                    <a:pt x="132310" y="280859"/>
                  </a:cubicBezTo>
                  <a:cubicBezTo>
                    <a:pt x="166028" y="214470"/>
                    <a:pt x="202223" y="148461"/>
                    <a:pt x="255754" y="97026"/>
                  </a:cubicBezTo>
                  <a:cubicBezTo>
                    <a:pt x="307855" y="46925"/>
                    <a:pt x="373578" y="11587"/>
                    <a:pt x="445206" y="2253"/>
                  </a:cubicBezTo>
                  <a:cubicBezTo>
                    <a:pt x="498546" y="-4701"/>
                    <a:pt x="552743" y="4062"/>
                    <a:pt x="597415" y="33875"/>
                  </a:cubicBezTo>
                  <a:cubicBezTo>
                    <a:pt x="657708" y="74071"/>
                    <a:pt x="691617" y="142937"/>
                    <a:pt x="703619" y="214851"/>
                  </a:cubicBezTo>
                  <a:cubicBezTo>
                    <a:pt x="715049" y="282954"/>
                    <a:pt x="705715" y="352296"/>
                    <a:pt x="686379" y="418781"/>
                  </a:cubicBezTo>
                  <a:cubicBezTo>
                    <a:pt x="665519" y="490790"/>
                    <a:pt x="634182" y="559846"/>
                    <a:pt x="585890" y="616996"/>
                  </a:cubicBezTo>
                  <a:cubicBezTo>
                    <a:pt x="523025" y="691386"/>
                    <a:pt x="437395" y="742155"/>
                    <a:pt x="347574" y="780731"/>
                  </a:cubicBezTo>
                  <a:cubicBezTo>
                    <a:pt x="289758" y="805591"/>
                    <a:pt x="228988" y="824831"/>
                    <a:pt x="166695" y="818069"/>
                  </a:cubicBezTo>
                  <a:cubicBezTo>
                    <a:pt x="102496" y="811115"/>
                    <a:pt x="41631" y="778445"/>
                    <a:pt x="14485" y="720438"/>
                  </a:cubicBezTo>
                  <a:cubicBezTo>
                    <a:pt x="-12661" y="662145"/>
                    <a:pt x="3055" y="595660"/>
                    <a:pt x="23248" y="533652"/>
                  </a:cubicBezTo>
                  <a:close/>
                </a:path>
              </a:pathLst>
            </a:custGeom>
            <a:noFill/>
            <a:ln cap="rnd" w="12700">
              <a:solidFill>
                <a:srgbClr val="f3f0e9">
                  <a:alpha val="24000"/>
                </a:srgb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4572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Avenir Next LT Pro"/>
              </a:endParaRPr>
            </a:p>
          </p:txBody>
        </p:sp>
        <p:sp>
          <p:nvSpPr>
            <p:cNvPr id="605" name="Freeform: Shape 86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563280" y="1524960"/>
              <a:ext cx="397080" cy="580680"/>
            </a:xfrm>
            <a:custGeom>
              <a:avLst/>
              <a:gdLst>
                <a:gd name="textAreaLeft" fmla="*/ 0 w 397080"/>
                <a:gd name="textAreaRight" fmla="*/ 398160 w 397080"/>
                <a:gd name="textAreaTop" fmla="*/ 0 h 580680"/>
                <a:gd name="textAreaBottom" fmla="*/ 581760 h 580680"/>
              </a:gdLst>
              <a:ahLst/>
              <a:rect l="textAreaLeft" t="textAreaTop" r="textAreaRight" b="textAreaBottom"/>
              <a:pathLst>
                <a:path w="426855" h="623828">
                  <a:moveTo>
                    <a:pt x="149850" y="546425"/>
                  </a:moveTo>
                  <a:cubicBezTo>
                    <a:pt x="169186" y="561856"/>
                    <a:pt x="188807" y="577001"/>
                    <a:pt x="209667" y="590336"/>
                  </a:cubicBezTo>
                  <a:cubicBezTo>
                    <a:pt x="233004" y="605290"/>
                    <a:pt x="258054" y="617958"/>
                    <a:pt x="285391" y="622244"/>
                  </a:cubicBezTo>
                  <a:cubicBezTo>
                    <a:pt x="325777" y="628531"/>
                    <a:pt x="367687" y="616148"/>
                    <a:pt x="393024" y="584335"/>
                  </a:cubicBezTo>
                  <a:cubicBezTo>
                    <a:pt x="422932" y="546902"/>
                    <a:pt x="419884" y="495467"/>
                    <a:pt x="420932" y="446699"/>
                  </a:cubicBezTo>
                  <a:cubicBezTo>
                    <a:pt x="422551" y="373166"/>
                    <a:pt x="433409" y="299537"/>
                    <a:pt x="420932" y="227243"/>
                  </a:cubicBezTo>
                  <a:cubicBezTo>
                    <a:pt x="410168" y="165140"/>
                    <a:pt x="384165" y="105704"/>
                    <a:pt x="341208" y="59698"/>
                  </a:cubicBezTo>
                  <a:cubicBezTo>
                    <a:pt x="322062" y="39219"/>
                    <a:pt x="299488" y="22265"/>
                    <a:pt x="273390" y="11787"/>
                  </a:cubicBezTo>
                  <a:cubicBezTo>
                    <a:pt x="145278" y="-39743"/>
                    <a:pt x="27549" y="85892"/>
                    <a:pt x="4213" y="229243"/>
                  </a:cubicBezTo>
                  <a:cubicBezTo>
                    <a:pt x="-8932" y="310205"/>
                    <a:pt x="8594" y="393359"/>
                    <a:pt x="58029" y="458605"/>
                  </a:cubicBezTo>
                  <a:cubicBezTo>
                    <a:pt x="83747" y="492514"/>
                    <a:pt x="116608" y="519946"/>
                    <a:pt x="149850" y="546425"/>
                  </a:cubicBezTo>
                  <a:close/>
                </a:path>
              </a:pathLst>
            </a:custGeom>
            <a:noFill/>
            <a:ln cap="rnd" w="12700">
              <a:solidFill>
                <a:srgbClr val="f3f0e9">
                  <a:alpha val="24000"/>
                </a:srgb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4572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Avenir Next LT Pro"/>
              </a:endParaRPr>
            </a:p>
          </p:txBody>
        </p:sp>
      </p:grpSp>
      <p:grpSp>
        <p:nvGrpSpPr>
          <p:cNvPr id="606" name="Bottom Right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980480" y="3276720"/>
            <a:ext cx="4210560" cy="3580200"/>
            <a:chOff x="7980480" y="3276720"/>
            <a:chExt cx="4210560" cy="3580200"/>
          </a:xfrm>
        </p:grpSpPr>
        <p:grpSp>
          <p:nvGrpSpPr>
            <p:cNvPr id="607" name="Graphic 157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8662680" y="3276720"/>
              <a:ext cx="3528360" cy="3580200"/>
              <a:chOff x="8662680" y="3276720"/>
              <a:chExt cx="3528360" cy="3580200"/>
            </a:xfrm>
          </p:grpSpPr>
          <p:sp>
            <p:nvSpPr>
              <p:cNvPr id="608" name="Freeform: Shape 9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662680" y="3276720"/>
                <a:ext cx="3515040" cy="3564360"/>
              </a:xfrm>
              <a:custGeom>
                <a:avLst/>
                <a:gdLst>
                  <a:gd name="textAreaLeft" fmla="*/ 0 w 3515040"/>
                  <a:gd name="textAreaRight" fmla="*/ 3516120 w 3515040"/>
                  <a:gd name="textAreaTop" fmla="*/ 0 h 3564360"/>
                  <a:gd name="textAreaBottom" fmla="*/ 3565440 h 3564360"/>
                </a:gdLst>
                <a:ahLst/>
                <a:rect l="textAreaLeft" t="textAreaTop" r="textAreaRight" b="textAreaBottom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cap="rnd" w="9525">
                <a:solidFill>
                  <a:srgbClr val="f3f0e9">
                    <a:alpha val="35000"/>
                  </a:srgbClr>
                </a:solidFill>
                <a:prstDash val="lgDash"/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>
                <a:noAutofit/>
              </a:bodyPr>
              <a:p>
                <a:pPr defTabSz="457200">
                  <a:lnSpc>
                    <a:spcPct val="100000"/>
                  </a:lnSpc>
                </a:pPr>
                <a:endParaRPr b="0" lang="en-US" sz="1800" strike="noStrike" u="none">
                  <a:solidFill>
                    <a:schemeClr val="dk1"/>
                  </a:solidFill>
                  <a:uFillTx/>
                  <a:latin typeface="Avenir Next LT Pro"/>
                </a:endParaRPr>
              </a:p>
            </p:txBody>
          </p:sp>
          <p:sp>
            <p:nvSpPr>
              <p:cNvPr id="609" name="Freeform: Shape 9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913240" y="4186080"/>
                <a:ext cx="3264480" cy="2666880"/>
              </a:xfrm>
              <a:custGeom>
                <a:avLst/>
                <a:gdLst>
                  <a:gd name="textAreaLeft" fmla="*/ 0 w 3264480"/>
                  <a:gd name="textAreaRight" fmla="*/ 3265560 w 3264480"/>
                  <a:gd name="textAreaTop" fmla="*/ 0 h 2666880"/>
                  <a:gd name="textAreaBottom" fmla="*/ 2667960 h 2666880"/>
                </a:gdLst>
                <a:ahLst/>
                <a:rect l="textAreaLeft" t="textAreaTop" r="textAreaRight" b="textAreaBottom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cap="rnd" w="9525">
                <a:solidFill>
                  <a:srgbClr val="f3f0e9">
                    <a:alpha val="35000"/>
                  </a:srgbClr>
                </a:solidFill>
                <a:prstDash val="lgDash"/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>
                <a:noAutofit/>
              </a:bodyPr>
              <a:p>
                <a:pPr defTabSz="457200">
                  <a:lnSpc>
                    <a:spcPct val="100000"/>
                  </a:lnSpc>
                </a:pPr>
                <a:endParaRPr b="0" lang="en-US" sz="1800" strike="noStrike" u="none">
                  <a:solidFill>
                    <a:schemeClr val="dk1"/>
                  </a:solidFill>
                  <a:uFillTx/>
                  <a:latin typeface="Avenir Next LT Pro"/>
                </a:endParaRPr>
              </a:p>
            </p:txBody>
          </p:sp>
          <p:sp>
            <p:nvSpPr>
              <p:cNvPr id="610" name="Freeform: Shape 9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1937240" y="6677640"/>
                <a:ext cx="253800" cy="176760"/>
              </a:xfrm>
              <a:custGeom>
                <a:avLst/>
                <a:gdLst>
                  <a:gd name="textAreaLeft" fmla="*/ 0 w 253800"/>
                  <a:gd name="textAreaRight" fmla="*/ 254880 w 253800"/>
                  <a:gd name="textAreaTop" fmla="*/ 0 h 176760"/>
                  <a:gd name="textAreaBottom" fmla="*/ 177840 h 176760"/>
                </a:gdLst>
                <a:ahLst/>
                <a:rect l="textAreaLeft" t="textAreaTop" r="textAreaRight" b="textAreaBottom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cap="rnd" w="9525">
                <a:solidFill>
                  <a:srgbClr val="f3f0e9">
                    <a:alpha val="35000"/>
                  </a:srgbClr>
                </a:solidFill>
                <a:prstDash val="lgDash"/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>
                <a:noAutofit/>
              </a:bodyPr>
              <a:p>
                <a:pPr defTabSz="457200">
                  <a:lnSpc>
                    <a:spcPct val="100000"/>
                  </a:lnSpc>
                </a:pPr>
                <a:endParaRPr b="0" lang="en-US" sz="1800" strike="noStrike" u="none">
                  <a:solidFill>
                    <a:schemeClr val="dk1"/>
                  </a:solidFill>
                  <a:uFillTx/>
                  <a:latin typeface="Avenir Next LT Pro"/>
                </a:endParaRPr>
              </a:p>
            </p:txBody>
          </p:sp>
          <p:sp>
            <p:nvSpPr>
              <p:cNvPr id="611" name="Freeform: Shape 9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1583360" y="6516720"/>
                <a:ext cx="583200" cy="339480"/>
              </a:xfrm>
              <a:custGeom>
                <a:avLst/>
                <a:gdLst>
                  <a:gd name="textAreaLeft" fmla="*/ 0 w 583200"/>
                  <a:gd name="textAreaRight" fmla="*/ 584280 w 583200"/>
                  <a:gd name="textAreaTop" fmla="*/ 0 h 339480"/>
                  <a:gd name="textAreaBottom" fmla="*/ 340560 h 339480"/>
                </a:gdLst>
                <a:ahLst/>
                <a:rect l="textAreaLeft" t="textAreaTop" r="textAreaRight" b="textAreaBottom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cap="rnd" w="9525">
                <a:solidFill>
                  <a:srgbClr val="f3f0e9">
                    <a:alpha val="35000"/>
                  </a:srgbClr>
                </a:solidFill>
                <a:prstDash val="lgDash"/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>
                <a:noAutofit/>
              </a:bodyPr>
              <a:p>
                <a:pPr defTabSz="457200">
                  <a:lnSpc>
                    <a:spcPct val="100000"/>
                  </a:lnSpc>
                </a:pPr>
                <a:endParaRPr b="0" lang="en-US" sz="1800" strike="noStrike" u="none">
                  <a:solidFill>
                    <a:schemeClr val="dk1"/>
                  </a:solidFill>
                  <a:uFillTx/>
                  <a:latin typeface="Avenir Next LT Pro"/>
                </a:endParaRPr>
              </a:p>
            </p:txBody>
          </p:sp>
          <p:sp>
            <p:nvSpPr>
              <p:cNvPr id="612" name="Freeform: Shape 9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9588600" y="5460480"/>
                <a:ext cx="2589120" cy="1379520"/>
              </a:xfrm>
              <a:custGeom>
                <a:avLst/>
                <a:gdLst>
                  <a:gd name="textAreaLeft" fmla="*/ 0 w 2589120"/>
                  <a:gd name="textAreaRight" fmla="*/ 2590200 w 2589120"/>
                  <a:gd name="textAreaTop" fmla="*/ 0 h 1379520"/>
                  <a:gd name="textAreaBottom" fmla="*/ 1380600 h 1379520"/>
                </a:gdLst>
                <a:ahLst/>
                <a:rect l="textAreaLeft" t="textAreaTop" r="textAreaRight" b="textAreaBottom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cap="rnd" w="9525">
                <a:solidFill>
                  <a:srgbClr val="f3f0e9">
                    <a:alpha val="35000"/>
                  </a:srgbClr>
                </a:solidFill>
                <a:prstDash val="lgDash"/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>
                <a:noAutofit/>
              </a:bodyPr>
              <a:p>
                <a:pPr defTabSz="457200">
                  <a:lnSpc>
                    <a:spcPct val="100000"/>
                  </a:lnSpc>
                </a:pPr>
                <a:endParaRPr b="0" lang="en-US" sz="1800" strike="noStrike" u="none">
                  <a:solidFill>
                    <a:schemeClr val="dk1"/>
                  </a:solidFill>
                  <a:uFillTx/>
                  <a:latin typeface="Avenir Next LT Pro"/>
                </a:endParaRPr>
              </a:p>
            </p:txBody>
          </p:sp>
          <p:sp>
            <p:nvSpPr>
              <p:cNvPr id="613" name="Freeform: Shape 9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9369360" y="5113080"/>
                <a:ext cx="2821320" cy="1743840"/>
              </a:xfrm>
              <a:custGeom>
                <a:avLst/>
                <a:gdLst>
                  <a:gd name="textAreaLeft" fmla="*/ 0 w 2821320"/>
                  <a:gd name="textAreaRight" fmla="*/ 2822400 w 2821320"/>
                  <a:gd name="textAreaTop" fmla="*/ 0 h 1743840"/>
                  <a:gd name="textAreaBottom" fmla="*/ 1744920 h 1743840"/>
                </a:gdLst>
                <a:ahLst/>
                <a:rect l="textAreaLeft" t="textAreaTop" r="textAreaRight" b="textAreaBottom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cap="rnd" w="9525">
                <a:solidFill>
                  <a:srgbClr val="f3f0e9">
                    <a:alpha val="35000"/>
                  </a:srgbClr>
                </a:solidFill>
                <a:prstDash val="lgDash"/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>
                <a:noAutofit/>
              </a:bodyPr>
              <a:p>
                <a:pPr defTabSz="457200">
                  <a:lnSpc>
                    <a:spcPct val="100000"/>
                  </a:lnSpc>
                </a:pPr>
                <a:endParaRPr b="0" lang="en-US" sz="1800" strike="noStrike" u="none">
                  <a:solidFill>
                    <a:schemeClr val="dk1"/>
                  </a:solidFill>
                  <a:uFillTx/>
                  <a:latin typeface="Avenir Next LT Pro"/>
                </a:endParaRPr>
              </a:p>
            </p:txBody>
          </p:sp>
          <p:sp>
            <p:nvSpPr>
              <p:cNvPr id="614" name="Freeform: Shape 9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9188280" y="4664160"/>
                <a:ext cx="2989440" cy="2190240"/>
              </a:xfrm>
              <a:custGeom>
                <a:avLst/>
                <a:gdLst>
                  <a:gd name="textAreaLeft" fmla="*/ 0 w 2989440"/>
                  <a:gd name="textAreaRight" fmla="*/ 2990520 w 2989440"/>
                  <a:gd name="textAreaTop" fmla="*/ 0 h 2190240"/>
                  <a:gd name="textAreaBottom" fmla="*/ 2191320 h 2190240"/>
                </a:gdLst>
                <a:ahLst/>
                <a:rect l="textAreaLeft" t="textAreaTop" r="textAreaRight" b="textAreaBottom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cap="rnd" w="9525">
                <a:solidFill>
                  <a:srgbClr val="f3f0e9">
                    <a:alpha val="35000"/>
                  </a:srgbClr>
                </a:solidFill>
                <a:prstDash val="lgDash"/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>
                <a:noAutofit/>
              </a:bodyPr>
              <a:p>
                <a:pPr defTabSz="457200">
                  <a:lnSpc>
                    <a:spcPct val="100000"/>
                  </a:lnSpc>
                </a:pPr>
                <a:endParaRPr b="0" lang="en-US" sz="1800" strike="noStrike" u="none">
                  <a:solidFill>
                    <a:schemeClr val="dk1"/>
                  </a:solidFill>
                  <a:uFillTx/>
                  <a:latin typeface="Avenir Next LT Pro"/>
                </a:endParaRPr>
              </a:p>
            </p:txBody>
          </p:sp>
        </p:grpSp>
        <p:sp>
          <p:nvSpPr>
            <p:cNvPr id="615" name="Freeform: Shape 90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980480" y="5197320"/>
              <a:ext cx="4210560" cy="1659600"/>
            </a:xfrm>
            <a:custGeom>
              <a:avLst/>
              <a:gdLst>
                <a:gd name="textAreaLeft" fmla="*/ 0 w 4210560"/>
                <a:gd name="textAreaRight" fmla="*/ 4211640 w 4210560"/>
                <a:gd name="textAreaTop" fmla="*/ 0 h 1659600"/>
                <a:gd name="textAreaBottom" fmla="*/ 1660680 h 1659600"/>
              </a:gdLst>
              <a:ahLst/>
              <a:rect l="textAreaLeft" t="textAreaTop" r="textAreaRight" b="textAreaBottom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457200">
                <a:lnSpc>
                  <a:spcPct val="100000"/>
                </a:lnSpc>
              </a:pPr>
              <a:endParaRPr b="0" lang="en-US" sz="1800" strike="noStrike" u="none">
                <a:solidFill>
                  <a:schemeClr val="lt1"/>
                </a:solidFill>
                <a:uFillTx/>
                <a:latin typeface="Avenir Next LT Pro"/>
              </a:endParaRPr>
            </a:p>
          </p:txBody>
        </p:sp>
      </p:grpSp>
      <p:sp>
        <p:nvSpPr>
          <p:cNvPr id="616" name="PlaceHolder 1"/>
          <p:cNvSpPr>
            <a:spLocks noGrp="1"/>
          </p:cNvSpPr>
          <p:nvPr>
            <p:ph type="title"/>
          </p:nvPr>
        </p:nvSpPr>
        <p:spPr>
          <a:xfrm>
            <a:off x="5001840" y="726480"/>
            <a:ext cx="5997240" cy="3186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HR" sz="5400" strike="noStrike" u="none">
                <a:solidFill>
                  <a:srgbClr val="ffffff"/>
                </a:solidFill>
                <a:uFillTx/>
                <a:latin typeface="Posterama"/>
              </a:rPr>
              <a:t>SWAPPET</a:t>
            </a:r>
            <a:endParaRPr b="0" lang="en-GB" sz="5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17" name="PlaceHolder 2"/>
          <p:cNvSpPr>
            <a:spLocks noGrp="1"/>
          </p:cNvSpPr>
          <p:nvPr>
            <p:ph type="subTitle"/>
          </p:nvPr>
        </p:nvSpPr>
        <p:spPr>
          <a:xfrm>
            <a:off x="4993920" y="4069800"/>
            <a:ext cx="5992560" cy="204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228600" indent="0" algn="r" defTabSz="914400">
              <a:lnSpc>
                <a:spcPct val="11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HR" sz="2200" strike="noStrike" u="none">
                <a:solidFill>
                  <a:srgbClr val="ffffff"/>
                </a:solidFill>
                <a:uFillTx/>
                <a:latin typeface="Avenir Next LT Pro"/>
              </a:rPr>
              <a:t>G07.3</a:t>
            </a:r>
            <a:endParaRPr b="0" lang="en-GB" sz="2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618" name="Cross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917720" y="4001400"/>
            <a:ext cx="119520" cy="119520"/>
            <a:chOff x="10917720" y="4001400"/>
            <a:chExt cx="119520" cy="119520"/>
          </a:xfrm>
        </p:grpSpPr>
        <p:cxnSp>
          <p:nvCxnSpPr>
            <p:cNvPr id="619" name="Straight Connector 100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10977120" y="4001400"/>
              <a:ext cx="1080" cy="119880"/>
            </a:xfrm>
            <a:prstGeom prst="straightConnector1">
              <a:avLst/>
            </a:prstGeom>
            <a:ln w="12700">
              <a:solidFill>
                <a:srgbClr val="7162fe"/>
              </a:solidFill>
              <a:round/>
            </a:ln>
          </p:spPr>
        </p:cxnSp>
        <p:cxnSp>
          <p:nvCxnSpPr>
            <p:cNvPr id="620" name="Straight Connector 101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10917720" y="4060800"/>
              <a:ext cx="119880" cy="1080"/>
            </a:xfrm>
            <a:prstGeom prst="straightConnector1">
              <a:avLst/>
            </a:prstGeom>
            <a:ln w="12700">
              <a:solidFill>
                <a:srgbClr val="7162fe"/>
              </a:solidFill>
              <a:round/>
            </a:ln>
          </p:spPr>
        </p:cxn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HR" sz="4400" strike="noStrike" u="none">
                <a:solidFill>
                  <a:schemeClr val="dk2"/>
                </a:solidFill>
                <a:uFillTx/>
                <a:latin typeface="Posterama"/>
              </a:rPr>
              <a:t>ISPITIVANJE SUSTAVA</a:t>
            </a:r>
            <a:endParaRPr b="0" lang="en-GB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1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7162fe"/>
              </a:buClr>
              <a:buFont typeface="Wingdings" charset="2"/>
              <a:buChar char=""/>
            </a:pPr>
            <a:r>
              <a:rPr b="0" lang="en-HR" sz="2000" strike="noStrike" u="none">
                <a:solidFill>
                  <a:schemeClr val="dk2"/>
                </a:solidFill>
                <a:uFillTx/>
                <a:latin typeface="Avenir Next LT Pro"/>
              </a:rPr>
              <a:t>Ispitivanje je provedeno u W-modelu i regresijski nakon svakog pusha na repozitorij</a:t>
            </a:r>
            <a:endParaRPr b="0" lang="en-GB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7162fe"/>
              </a:buClr>
              <a:buFont typeface="Wingdings" charset="2"/>
              <a:buChar char=""/>
            </a:pPr>
            <a:r>
              <a:rPr b="0" lang="en-HR" sz="2000" strike="noStrike" u="none">
                <a:solidFill>
                  <a:schemeClr val="dk2"/>
                </a:solidFill>
                <a:uFillTx/>
                <a:latin typeface="Avenir Next LT Pro"/>
              </a:rPr>
              <a:t>Korišteno je funkcijska analiza tokom rada projekta kao i struktrurna analiza u zadnjim tjednima izrade projekta</a:t>
            </a:r>
            <a:endParaRPr b="0" lang="en-GB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7162fe"/>
              </a:buClr>
              <a:buFont typeface="Wingdings" charset="2"/>
              <a:buChar char=""/>
            </a:pPr>
            <a:r>
              <a:rPr b="0" lang="en-HR" sz="2000" strike="noStrike" u="none">
                <a:solidFill>
                  <a:schemeClr val="dk2"/>
                </a:solidFill>
                <a:uFillTx/>
                <a:latin typeface="Avenir Next LT Pro"/>
              </a:rPr>
              <a:t>Ispitivanje je provedeno prema tipu sive kutije</a:t>
            </a:r>
            <a:endParaRPr b="0" lang="en-GB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7162fe"/>
              </a:buClr>
              <a:buFont typeface="Wingdings" charset="2"/>
              <a:buChar char=""/>
            </a:pPr>
            <a:r>
              <a:rPr b="0" lang="en-HR" sz="2000" strike="noStrike" u="none">
                <a:solidFill>
                  <a:schemeClr val="dk2"/>
                </a:solidFill>
                <a:uFillTx/>
                <a:latin typeface="Avenir Next LT Pro"/>
              </a:rPr>
              <a:t>Korišteni su alati za automatiziranje testova (Selenium, Playwright) za ključne funkcionalnosti aplikacije</a:t>
            </a:r>
            <a:endParaRPr b="0" lang="en-GB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7162fe"/>
              </a:buClr>
              <a:buFont typeface="Wingdings" charset="2"/>
              <a:buChar char=""/>
            </a:pPr>
            <a:r>
              <a:rPr b="0" lang="en-HR" sz="2000" strike="noStrike" u="none">
                <a:solidFill>
                  <a:schemeClr val="dk2"/>
                </a:solidFill>
                <a:uFillTx/>
                <a:latin typeface="Avenir Next LT Pro"/>
              </a:rPr>
              <a:t>Error log je ručno zabilježene u bug-reports Discord kanalu za komunikaciju pogrešaka u razvojnom timu</a:t>
            </a:r>
            <a:endParaRPr b="0" lang="en-GB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4" name="Top left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400" y="-360"/>
            <a:ext cx="2197800" cy="3347280"/>
            <a:chOff x="5400" y="-360"/>
            <a:chExt cx="2197800" cy="3347280"/>
          </a:xfrm>
        </p:grpSpPr>
        <p:sp>
          <p:nvSpPr>
            <p:cNvPr id="815" name="Freeform: Shape 13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0800000">
              <a:off x="688320" y="-360"/>
              <a:ext cx="1325160" cy="596520"/>
            </a:xfrm>
            <a:custGeom>
              <a:avLst/>
              <a:gdLst>
                <a:gd name="textAreaLeft" fmla="*/ 0 w 1325160"/>
                <a:gd name="textAreaRight" fmla="*/ 1326240 w 1325160"/>
                <a:gd name="textAreaTop" fmla="*/ 0 h 596520"/>
                <a:gd name="textAreaBottom" fmla="*/ 597600 h 596520"/>
              </a:gdLst>
              <a:ahLst/>
              <a:rect l="textAreaLeft" t="textAreaTop" r="textAreaRight" b="textAreaBottom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trike="noStrike" u="none">
                <a:solidFill>
                  <a:schemeClr val="dk1">
                    <a:lumMod val="65000"/>
                    <a:lumOff val="35000"/>
                  </a:schemeClr>
                </a:solidFill>
                <a:uFillTx/>
                <a:latin typeface="AvenirNext LT Pro Medium"/>
              </a:endParaRPr>
            </a:p>
          </p:txBody>
        </p:sp>
        <p:sp>
          <p:nvSpPr>
            <p:cNvPr id="816" name="Freeform: Shape 14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4040" y="16920"/>
              <a:ext cx="2189160" cy="3330000"/>
            </a:xfrm>
            <a:custGeom>
              <a:avLst/>
              <a:gdLst>
                <a:gd name="textAreaLeft" fmla="*/ 0 w 2189160"/>
                <a:gd name="textAreaRight" fmla="*/ 2190240 w 2189160"/>
                <a:gd name="textAreaTop" fmla="*/ 0 h 3330000"/>
                <a:gd name="textAreaBottom" fmla="*/ 3331080 h 3330000"/>
              </a:gdLst>
              <a:ahLst/>
              <a:rect l="textAreaLeft" t="textAreaTop" r="textAreaRight" b="textAreaBottom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cap="rnd" w="9525">
              <a:solidFill>
                <a:srgbClr val="4d4ee6">
                  <a:alpha val="50000"/>
                </a:srgb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Avenir Next LT Pro"/>
              </a:endParaRPr>
            </a:p>
          </p:txBody>
        </p:sp>
        <p:sp>
          <p:nvSpPr>
            <p:cNvPr id="817" name="Freeform: Shape 15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400" y="16560"/>
              <a:ext cx="1977480" cy="3074040"/>
            </a:xfrm>
            <a:custGeom>
              <a:avLst/>
              <a:gdLst>
                <a:gd name="textAreaLeft" fmla="*/ 0 w 1977480"/>
                <a:gd name="textAreaRight" fmla="*/ 1978560 w 1977480"/>
                <a:gd name="textAreaTop" fmla="*/ 0 h 3074040"/>
                <a:gd name="textAreaBottom" fmla="*/ 3075120 h 3074040"/>
              </a:gdLst>
              <a:ahLst/>
              <a:rect l="textAreaLeft" t="textAreaTop" r="textAreaRight" b="textAreaBottom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cap="rnd" w="9525">
              <a:solidFill>
                <a:srgbClr val="4d4ee6">
                  <a:alpha val="50000"/>
                </a:srgb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Avenir Next LT Pro"/>
              </a:endParaRPr>
            </a:p>
          </p:txBody>
        </p:sp>
        <p:sp>
          <p:nvSpPr>
            <p:cNvPr id="818" name="Freeform: Shape 16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9800" y="16560"/>
              <a:ext cx="1564920" cy="2736360"/>
            </a:xfrm>
            <a:custGeom>
              <a:avLst/>
              <a:gdLst>
                <a:gd name="textAreaLeft" fmla="*/ 0 w 1564920"/>
                <a:gd name="textAreaRight" fmla="*/ 1566000 w 1564920"/>
                <a:gd name="textAreaTop" fmla="*/ 0 h 2736360"/>
                <a:gd name="textAreaBottom" fmla="*/ 2737440 h 2736360"/>
              </a:gdLst>
              <a:ahLst/>
              <a:rect l="textAreaLeft" t="textAreaTop" r="textAreaRight" b="textAreaBottom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cap="rnd" w="9525">
              <a:solidFill>
                <a:srgbClr val="4d4ee6">
                  <a:alpha val="50000"/>
                </a:srgb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Avenir Next LT Pro"/>
              </a:endParaRPr>
            </a:p>
          </p:txBody>
        </p:sp>
        <p:sp>
          <p:nvSpPr>
            <p:cNvPr id="819" name="Freeform: Shape 17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400" y="16560"/>
              <a:ext cx="1367280" cy="2643840"/>
            </a:xfrm>
            <a:custGeom>
              <a:avLst/>
              <a:gdLst>
                <a:gd name="textAreaLeft" fmla="*/ 0 w 1367280"/>
                <a:gd name="textAreaRight" fmla="*/ 1368360 w 1367280"/>
                <a:gd name="textAreaTop" fmla="*/ 0 h 2643840"/>
                <a:gd name="textAreaBottom" fmla="*/ 2644920 h 2643840"/>
              </a:gdLst>
              <a:ahLst/>
              <a:rect l="textAreaLeft" t="textAreaTop" r="textAreaRight" b="textAreaBottom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cap="rnd" w="9525">
              <a:solidFill>
                <a:srgbClr val="4d4ee6">
                  <a:alpha val="50000"/>
                </a:srgb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Avenir Next LT Pro"/>
              </a:endParaRPr>
            </a:p>
          </p:txBody>
        </p:sp>
        <p:sp>
          <p:nvSpPr>
            <p:cNvPr id="820" name="Freeform: Shape 18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3320" y="545400"/>
              <a:ext cx="493200" cy="1904400"/>
            </a:xfrm>
            <a:custGeom>
              <a:avLst/>
              <a:gdLst>
                <a:gd name="textAreaLeft" fmla="*/ 0 w 493200"/>
                <a:gd name="textAreaRight" fmla="*/ 494280 w 493200"/>
                <a:gd name="textAreaTop" fmla="*/ 0 h 1904400"/>
                <a:gd name="textAreaBottom" fmla="*/ 1905480 h 1904400"/>
              </a:gdLst>
              <a:ahLst/>
              <a:rect l="textAreaLeft" t="textAreaTop" r="textAreaRight" b="textAreaBottom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cap="rnd" w="9525">
              <a:solidFill>
                <a:srgbClr val="4d4ee6">
                  <a:alpha val="50000"/>
                </a:srgb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Avenir Next LT Pro"/>
              </a:endParaRPr>
            </a:p>
          </p:txBody>
        </p:sp>
        <p:sp>
          <p:nvSpPr>
            <p:cNvPr id="821" name="Freeform: Shape 19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400" y="673920"/>
              <a:ext cx="396000" cy="1689120"/>
            </a:xfrm>
            <a:custGeom>
              <a:avLst/>
              <a:gdLst>
                <a:gd name="textAreaLeft" fmla="*/ 0 w 396000"/>
                <a:gd name="textAreaRight" fmla="*/ 397080 w 396000"/>
                <a:gd name="textAreaTop" fmla="*/ 0 h 1689120"/>
                <a:gd name="textAreaBottom" fmla="*/ 1690200 h 1689120"/>
              </a:gdLst>
              <a:ahLst/>
              <a:rect l="textAreaLeft" t="textAreaTop" r="textAreaRight" b="textAreaBottom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cap="rnd" w="9525">
              <a:solidFill>
                <a:srgbClr val="4d4ee6">
                  <a:alpha val="50000"/>
                </a:srgb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Avenir Next LT Pro"/>
              </a:endParaRPr>
            </a:p>
          </p:txBody>
        </p:sp>
        <p:sp>
          <p:nvSpPr>
            <p:cNvPr id="822" name="Freeform: Shape 20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7640" y="882720"/>
              <a:ext cx="257760" cy="1335600"/>
            </a:xfrm>
            <a:custGeom>
              <a:avLst/>
              <a:gdLst>
                <a:gd name="textAreaLeft" fmla="*/ 0 w 257760"/>
                <a:gd name="textAreaRight" fmla="*/ 258840 w 257760"/>
                <a:gd name="textAreaTop" fmla="*/ 0 h 1335600"/>
                <a:gd name="textAreaBottom" fmla="*/ 1336680 h 1335600"/>
              </a:gdLst>
              <a:ahLst/>
              <a:rect l="textAreaLeft" t="textAreaTop" r="textAreaRight" b="textAreaBottom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cap="rnd" w="9525">
              <a:solidFill>
                <a:srgbClr val="4d4ee6">
                  <a:alpha val="50000"/>
                </a:srgb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Avenir Next LT Pro"/>
              </a:endParaRPr>
            </a:p>
          </p:txBody>
        </p:sp>
      </p:grpSp>
      <p:sp>
        <p:nvSpPr>
          <p:cNvPr id="823" name="PlaceHolder 1"/>
          <p:cNvSpPr>
            <a:spLocks noGrp="1"/>
          </p:cNvSpPr>
          <p:nvPr>
            <p:ph type="title"/>
          </p:nvPr>
        </p:nvSpPr>
        <p:spPr>
          <a:xfrm>
            <a:off x="1198080" y="168120"/>
            <a:ext cx="9987120" cy="1500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HR" sz="4400" strike="noStrike" u="none">
                <a:solidFill>
                  <a:schemeClr val="dk2"/>
                </a:solidFill>
                <a:uFillTx/>
                <a:latin typeface="Posterama"/>
              </a:rPr>
              <a:t>KORIŠTENI ALATI I TEHNOLOGIJE</a:t>
            </a:r>
            <a:endParaRPr b="0" lang="en-GB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824" name="Bottom Right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975080" y="3278160"/>
            <a:ext cx="4210560" cy="3580560"/>
            <a:chOff x="7975080" y="3278160"/>
            <a:chExt cx="4210560" cy="3580560"/>
          </a:xfrm>
        </p:grpSpPr>
        <p:grpSp>
          <p:nvGrpSpPr>
            <p:cNvPr id="825" name="Graphic 157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8657280" y="3278160"/>
              <a:ext cx="3528360" cy="3580560"/>
              <a:chOff x="8657280" y="3278160"/>
              <a:chExt cx="3528360" cy="3580560"/>
            </a:xfrm>
          </p:grpSpPr>
          <p:sp>
            <p:nvSpPr>
              <p:cNvPr id="826" name="Freeform: Shape 2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657280" y="3278160"/>
                <a:ext cx="3515040" cy="3564360"/>
              </a:xfrm>
              <a:custGeom>
                <a:avLst/>
                <a:gdLst>
                  <a:gd name="textAreaLeft" fmla="*/ 0 w 3515040"/>
                  <a:gd name="textAreaRight" fmla="*/ 3516120 w 3515040"/>
                  <a:gd name="textAreaTop" fmla="*/ 0 h 3564360"/>
                  <a:gd name="textAreaBottom" fmla="*/ 3565440 h 3564360"/>
                </a:gdLst>
                <a:ahLst/>
                <a:rect l="textAreaLeft" t="textAreaTop" r="textAreaRight" b="textAreaBottom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cap="rnd" w="9525">
                <a:solidFill>
                  <a:srgbClr val="4d4ee6">
                    <a:alpha val="35000"/>
                  </a:srgbClr>
                </a:solidFill>
                <a:prstDash val="lgDash"/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en-US" sz="1800" strike="noStrike" u="none">
                  <a:solidFill>
                    <a:schemeClr val="dk1"/>
                  </a:solidFill>
                  <a:uFillTx/>
                  <a:latin typeface="Avenir Next LT Pro"/>
                </a:endParaRPr>
              </a:p>
            </p:txBody>
          </p:sp>
          <p:sp>
            <p:nvSpPr>
              <p:cNvPr id="827" name="Freeform: Shape 2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907840" y="4187520"/>
                <a:ext cx="3264480" cy="2666880"/>
              </a:xfrm>
              <a:custGeom>
                <a:avLst/>
                <a:gdLst>
                  <a:gd name="textAreaLeft" fmla="*/ 0 w 3264480"/>
                  <a:gd name="textAreaRight" fmla="*/ 3265560 w 3264480"/>
                  <a:gd name="textAreaTop" fmla="*/ 0 h 2666880"/>
                  <a:gd name="textAreaBottom" fmla="*/ 2667960 h 2666880"/>
                </a:gdLst>
                <a:ahLst/>
                <a:rect l="textAreaLeft" t="textAreaTop" r="textAreaRight" b="textAreaBottom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cap="rnd" w="9525">
                <a:solidFill>
                  <a:srgbClr val="4d4ee6">
                    <a:alpha val="35000"/>
                  </a:srgbClr>
                </a:solidFill>
                <a:prstDash val="lgDash"/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en-US" sz="1800" strike="noStrike" u="none">
                  <a:solidFill>
                    <a:schemeClr val="dk1"/>
                  </a:solidFill>
                  <a:uFillTx/>
                  <a:latin typeface="Avenir Next LT Pro"/>
                </a:endParaRPr>
              </a:p>
            </p:txBody>
          </p:sp>
          <p:sp>
            <p:nvSpPr>
              <p:cNvPr id="828" name="Freeform: Shape 2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1931840" y="6679080"/>
                <a:ext cx="253800" cy="176760"/>
              </a:xfrm>
              <a:custGeom>
                <a:avLst/>
                <a:gdLst>
                  <a:gd name="textAreaLeft" fmla="*/ 0 w 253800"/>
                  <a:gd name="textAreaRight" fmla="*/ 254880 w 253800"/>
                  <a:gd name="textAreaTop" fmla="*/ 0 h 176760"/>
                  <a:gd name="textAreaBottom" fmla="*/ 177840 h 176760"/>
                </a:gdLst>
                <a:ahLst/>
                <a:rect l="textAreaLeft" t="textAreaTop" r="textAreaRight" b="textAreaBottom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cap="rnd" w="9525">
                <a:solidFill>
                  <a:srgbClr val="4d4ee6">
                    <a:alpha val="35000"/>
                  </a:srgbClr>
                </a:solidFill>
                <a:prstDash val="lgDash"/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en-US" sz="1800" strike="noStrike" u="none">
                  <a:solidFill>
                    <a:schemeClr val="dk1"/>
                  </a:solidFill>
                  <a:uFillTx/>
                  <a:latin typeface="Avenir Next LT Pro"/>
                </a:endParaRPr>
              </a:p>
            </p:txBody>
          </p:sp>
          <p:sp>
            <p:nvSpPr>
              <p:cNvPr id="829" name="Freeform: Shape 2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1577960" y="6518520"/>
                <a:ext cx="583200" cy="339480"/>
              </a:xfrm>
              <a:custGeom>
                <a:avLst/>
                <a:gdLst>
                  <a:gd name="textAreaLeft" fmla="*/ 0 w 583200"/>
                  <a:gd name="textAreaRight" fmla="*/ 584280 w 583200"/>
                  <a:gd name="textAreaTop" fmla="*/ 0 h 339480"/>
                  <a:gd name="textAreaBottom" fmla="*/ 340560 h 339480"/>
                </a:gdLst>
                <a:ahLst/>
                <a:rect l="textAreaLeft" t="textAreaTop" r="textAreaRight" b="textAreaBottom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cap="rnd" w="9525">
                <a:solidFill>
                  <a:srgbClr val="4d4ee6">
                    <a:alpha val="35000"/>
                  </a:srgbClr>
                </a:solidFill>
                <a:prstDash val="lgDash"/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en-US" sz="1800" strike="noStrike" u="none">
                  <a:solidFill>
                    <a:schemeClr val="dk1"/>
                  </a:solidFill>
                  <a:uFillTx/>
                  <a:latin typeface="Avenir Next LT Pro"/>
                </a:endParaRPr>
              </a:p>
            </p:txBody>
          </p:sp>
          <p:sp>
            <p:nvSpPr>
              <p:cNvPr id="830" name="Freeform: Shape 2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9583200" y="5462280"/>
                <a:ext cx="2589120" cy="1379520"/>
              </a:xfrm>
              <a:custGeom>
                <a:avLst/>
                <a:gdLst>
                  <a:gd name="textAreaLeft" fmla="*/ 0 w 2589120"/>
                  <a:gd name="textAreaRight" fmla="*/ 2590200 w 2589120"/>
                  <a:gd name="textAreaTop" fmla="*/ 0 h 1379520"/>
                  <a:gd name="textAreaBottom" fmla="*/ 1380600 h 1379520"/>
                </a:gdLst>
                <a:ahLst/>
                <a:rect l="textAreaLeft" t="textAreaTop" r="textAreaRight" b="textAreaBottom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cap="rnd" w="9525">
                <a:solidFill>
                  <a:srgbClr val="4d4ee6">
                    <a:alpha val="35000"/>
                  </a:srgbClr>
                </a:solidFill>
                <a:prstDash val="lgDash"/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en-US" sz="1800" strike="noStrike" u="none">
                  <a:solidFill>
                    <a:schemeClr val="dk1"/>
                  </a:solidFill>
                  <a:uFillTx/>
                  <a:latin typeface="Avenir Next LT Pro"/>
                </a:endParaRPr>
              </a:p>
            </p:txBody>
          </p:sp>
          <p:sp>
            <p:nvSpPr>
              <p:cNvPr id="831" name="Freeform: Shape 3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9363960" y="5114880"/>
                <a:ext cx="2821320" cy="1743840"/>
              </a:xfrm>
              <a:custGeom>
                <a:avLst/>
                <a:gdLst>
                  <a:gd name="textAreaLeft" fmla="*/ 0 w 2821320"/>
                  <a:gd name="textAreaRight" fmla="*/ 2822400 w 2821320"/>
                  <a:gd name="textAreaTop" fmla="*/ 0 h 1743840"/>
                  <a:gd name="textAreaBottom" fmla="*/ 1744920 h 1743840"/>
                </a:gdLst>
                <a:ahLst/>
                <a:rect l="textAreaLeft" t="textAreaTop" r="textAreaRight" b="textAreaBottom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cap="rnd" w="9525">
                <a:solidFill>
                  <a:srgbClr val="4d4ee6">
                    <a:alpha val="35000"/>
                  </a:srgbClr>
                </a:solidFill>
                <a:prstDash val="lgDash"/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en-US" sz="1800" strike="noStrike" u="none">
                  <a:solidFill>
                    <a:schemeClr val="dk1"/>
                  </a:solidFill>
                  <a:uFillTx/>
                  <a:latin typeface="Avenir Next LT Pro"/>
                </a:endParaRPr>
              </a:p>
            </p:txBody>
          </p:sp>
          <p:sp>
            <p:nvSpPr>
              <p:cNvPr id="832" name="Freeform: Shape 3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9182880" y="4665960"/>
                <a:ext cx="2989440" cy="2190240"/>
              </a:xfrm>
              <a:custGeom>
                <a:avLst/>
                <a:gdLst>
                  <a:gd name="textAreaLeft" fmla="*/ 0 w 2989440"/>
                  <a:gd name="textAreaRight" fmla="*/ 2990520 w 2989440"/>
                  <a:gd name="textAreaTop" fmla="*/ 0 h 2190240"/>
                  <a:gd name="textAreaBottom" fmla="*/ 2191320 h 2190240"/>
                </a:gdLst>
                <a:ahLst/>
                <a:rect l="textAreaLeft" t="textAreaTop" r="textAreaRight" b="textAreaBottom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cap="rnd" w="9525">
                <a:solidFill>
                  <a:srgbClr val="4d4ee6">
                    <a:alpha val="35000"/>
                  </a:srgbClr>
                </a:solidFill>
                <a:prstDash val="lgDash"/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en-US" sz="1800" strike="noStrike" u="none">
                  <a:solidFill>
                    <a:schemeClr val="dk1"/>
                  </a:solidFill>
                  <a:uFillTx/>
                  <a:latin typeface="Avenir Next LT Pro"/>
                </a:endParaRPr>
              </a:p>
            </p:txBody>
          </p:sp>
        </p:grpSp>
        <p:sp>
          <p:nvSpPr>
            <p:cNvPr id="833" name="Freeform: Shape 24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975080" y="5198760"/>
              <a:ext cx="4210560" cy="1659600"/>
            </a:xfrm>
            <a:custGeom>
              <a:avLst/>
              <a:gdLst>
                <a:gd name="textAreaLeft" fmla="*/ 0 w 4210560"/>
                <a:gd name="textAreaRight" fmla="*/ 4211640 w 4210560"/>
                <a:gd name="textAreaTop" fmla="*/ 0 h 1659600"/>
                <a:gd name="textAreaBottom" fmla="*/ 1660680 h 1659600"/>
              </a:gdLst>
              <a:ahLst/>
              <a:rect l="textAreaLeft" t="textAreaTop" r="textAreaRight" b="textAreaBottom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trike="noStrike" u="none">
                <a:solidFill>
                  <a:schemeClr val="lt1"/>
                </a:solidFill>
                <a:uFillTx/>
                <a:latin typeface="Avenir Next LT Pro"/>
              </a:endParaRPr>
            </a:p>
          </p:txBody>
        </p:sp>
      </p:grpSp>
      <p:grpSp>
        <p:nvGrpSpPr>
          <p:cNvPr id="834" name="Content Placeholder 2"/>
          <p:cNvGrpSpPr/>
          <p:nvPr/>
        </p:nvGrpSpPr>
        <p:grpSpPr>
          <a:xfrm>
            <a:off x="838080" y="1982160"/>
            <a:ext cx="10514520" cy="4193640"/>
            <a:chOff x="838080" y="1982160"/>
            <a:chExt cx="10514520" cy="4193640"/>
          </a:xfrm>
        </p:grpSpPr>
        <p:sp>
          <p:nvSpPr>
            <p:cNvPr id="835" name="Rectangle 551"/>
            <p:cNvSpPr/>
            <p:nvPr/>
          </p:nvSpPr>
          <p:spPr>
            <a:xfrm>
              <a:off x="838080" y="1982160"/>
              <a:ext cx="10514520" cy="41936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GB" sz="18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836" name="Rectangle 552"/>
            <p:cNvSpPr/>
            <p:nvPr/>
          </p:nvSpPr>
          <p:spPr>
            <a:xfrm>
              <a:off x="843120" y="3280320"/>
              <a:ext cx="1888560" cy="542160"/>
            </a:xfrm>
            <a:prstGeom prst="rect">
              <a:avLst/>
            </a:prstGeom>
            <a:solidFill>
              <a:schemeClr val="accent5">
                <a:hueOff val="0"/>
                <a:satOff val="0"/>
                <a:lumOff val="0"/>
                <a:alphaOff val="0"/>
              </a:schemeClr>
            </a:solidFill>
            <a:ln>
              <a:solidFill>
                <a:srgbClr val="7162fe"/>
              </a:solidFill>
            </a:ln>
          </p:spPr>
          <p:style>
            <a:lnRef idx="2"/>
            <a:fillRef idx="0"/>
            <a:effectRef idx="0"/>
            <a:fontRef idx="minor"/>
          </p:style>
          <p:txBody>
            <a:bodyPr numCol="1" spcCol="1440" lIns="106560" rIns="106560" tIns="60840" bIns="60840" anchor="ctr">
              <a:noAutofit/>
            </a:bodyPr>
            <a:p>
              <a:pPr algn="ctr" defTabSz="666720">
                <a:lnSpc>
                  <a:spcPct val="90000"/>
                </a:lnSpc>
                <a:spcAft>
                  <a:spcPts val="524"/>
                </a:spcAft>
                <a:tabLst>
                  <a:tab algn="l" pos="0"/>
                </a:tabLst>
              </a:pPr>
              <a:r>
                <a:rPr b="0" lang="en-US" sz="1500" strike="noStrike" u="none">
                  <a:solidFill>
                    <a:schemeClr val="lt1"/>
                  </a:solidFill>
                  <a:uFillTx/>
                  <a:latin typeface="Avenir Next LT Pro"/>
                </a:rPr>
                <a:t>BACKEND: </a:t>
              </a:r>
              <a:endParaRPr b="0" lang="en-GB" sz="15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837" name="Rectangle 553"/>
            <p:cNvSpPr/>
            <p:nvPr/>
          </p:nvSpPr>
          <p:spPr>
            <a:xfrm>
              <a:off x="843120" y="3823560"/>
              <a:ext cx="1888560" cy="1061280"/>
            </a:xfrm>
            <a:prstGeom prst="rect">
              <a:avLst/>
            </a:prstGeom>
            <a:solidFill>
              <a:schemeClr val="accent5">
                <a:tint val="40000"/>
                <a:alpha val="90000"/>
                <a:hueOff val="0"/>
                <a:satOff val="0"/>
                <a:lumOff val="0"/>
                <a:alphaOff val="0"/>
              </a:schemeClr>
            </a:solidFill>
            <a:ln>
              <a:solidFill>
                <a:srgbClr val="d5d2fe">
                  <a:alpha val="90000"/>
                </a:srgbClr>
              </a:solidFill>
            </a:ln>
          </p:spPr>
          <p:style>
            <a:lnRef idx="2"/>
            <a:fillRef idx="0"/>
            <a:effectRef idx="0"/>
            <a:fontRef idx="minor"/>
          </p:style>
          <p:txBody>
            <a:bodyPr numCol="1" spcCol="1440" lIns="79920" rIns="106560" tIns="79920" bIns="119880" anchor="t">
              <a:noAutofit/>
            </a:bodyPr>
            <a:p>
              <a:pPr lvl="1" marL="114480" indent="-114480" defTabSz="666720">
                <a:lnSpc>
                  <a:spcPct val="90000"/>
                </a:lnSpc>
                <a:spcAft>
                  <a:spcPts val="224"/>
                </a:spcAft>
                <a:buClr>
                  <a:srgbClr val="000000"/>
                </a:buClr>
                <a:buFont typeface="Symbol" charset="2"/>
                <a:buChar char=""/>
              </a:pPr>
              <a:r>
                <a:rPr b="0" lang="en-US" sz="1500" strike="noStrike" u="none">
                  <a:solidFill>
                    <a:srgbClr val="000000"/>
                  </a:solidFill>
                  <a:uFillTx/>
                  <a:latin typeface="Avenir Next LT Pro"/>
                </a:rPr>
                <a:t>Java+Spring Boot, framework: IntelliJ IDEA</a:t>
              </a:r>
              <a:endParaRPr b="0" lang="en-GB" sz="1500" strike="noStrike" u="none">
                <a:solidFill>
                  <a:srgbClr val="000000"/>
                </a:solidFill>
                <a:uFillTx/>
                <a:latin typeface="Arial"/>
              </a:endParaRPr>
            </a:p>
            <a:p>
              <a:pPr lvl="1" marL="114480" indent="-114480" defTabSz="666720">
                <a:lnSpc>
                  <a:spcPct val="90000"/>
                </a:lnSpc>
                <a:spcAft>
                  <a:spcPts val="224"/>
                </a:spcAft>
                <a:buClr>
                  <a:srgbClr val="000000"/>
                </a:buClr>
                <a:buFont typeface="Symbol" charset="2"/>
                <a:buChar char=""/>
              </a:pPr>
              <a:r>
                <a:rPr b="0" lang="en-US" sz="1500" strike="noStrike" u="none">
                  <a:solidFill>
                    <a:srgbClr val="000000"/>
                  </a:solidFill>
                  <a:uFillTx/>
                  <a:latin typeface="Avenir Next LT Pro"/>
                </a:rPr>
                <a:t>Eclipse STS</a:t>
              </a:r>
              <a:br>
                <a:rPr sz="1500"/>
              </a:br>
              <a:r>
                <a:rPr b="0" lang="en-GB" sz="1500" strike="noStrike" u="none">
                  <a:solidFill>
                    <a:srgbClr val="000000"/>
                  </a:solidFill>
                  <a:uFillTx/>
                  <a:latin typeface="Arial"/>
                </a:rPr>
                <a:t> </a:t>
              </a:r>
              <a:endParaRPr b="0" lang="en-GB" sz="15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838" name="Rectangle 554"/>
            <p:cNvSpPr/>
            <p:nvPr/>
          </p:nvSpPr>
          <p:spPr>
            <a:xfrm>
              <a:off x="2880000" y="3280320"/>
              <a:ext cx="2041920" cy="542160"/>
            </a:xfrm>
            <a:prstGeom prst="rect">
              <a:avLst/>
            </a:prstGeom>
            <a:solidFill>
              <a:schemeClr val="accent5">
                <a:hueOff val="-1183401"/>
                <a:satOff val="-6501"/>
                <a:lumOff val="-6471"/>
                <a:alphaOff val="0"/>
              </a:schemeClr>
            </a:solidFill>
            <a:ln>
              <a:solidFill>
                <a:srgbClr val="4770f8"/>
              </a:solidFill>
            </a:ln>
          </p:spPr>
          <p:style>
            <a:lnRef idx="2"/>
            <a:fillRef idx="0"/>
            <a:effectRef idx="0"/>
            <a:fontRef idx="minor"/>
          </p:style>
          <p:txBody>
            <a:bodyPr numCol="1" spcCol="1440" lIns="106560" rIns="106560" tIns="60840" bIns="60840" anchor="ctr">
              <a:noAutofit/>
            </a:bodyPr>
            <a:p>
              <a:pPr algn="ctr" defTabSz="666720">
                <a:lnSpc>
                  <a:spcPct val="90000"/>
                </a:lnSpc>
                <a:spcAft>
                  <a:spcPts val="524"/>
                </a:spcAft>
                <a:tabLst>
                  <a:tab algn="l" pos="0"/>
                </a:tabLst>
              </a:pPr>
              <a:r>
                <a:rPr b="0" lang="en-US" sz="1500" strike="noStrike" u="none">
                  <a:solidFill>
                    <a:schemeClr val="lt1"/>
                  </a:solidFill>
                  <a:uFillTx/>
                  <a:latin typeface="Avenir Next LT Pro"/>
                </a:rPr>
                <a:t>FRONTEND: </a:t>
              </a:r>
              <a:endParaRPr b="0" lang="en-GB" sz="15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839" name="Rectangle 555"/>
            <p:cNvSpPr/>
            <p:nvPr/>
          </p:nvSpPr>
          <p:spPr>
            <a:xfrm>
              <a:off x="2880000" y="3823560"/>
              <a:ext cx="2041920" cy="1054080"/>
            </a:xfrm>
            <a:prstGeom prst="rect">
              <a:avLst/>
            </a:prstGeom>
            <a:solidFill>
              <a:schemeClr val="accent5">
                <a:tint val="40000"/>
                <a:alpha val="90000"/>
                <a:hueOff val="-1268733"/>
                <a:satOff val="-15196"/>
                <a:lumOff val="-1429"/>
                <a:alphaOff val="0"/>
              </a:schemeClr>
            </a:solidFill>
            <a:ln>
              <a:solidFill>
                <a:srgbClr val="cfdbfa">
                  <a:alpha val="90000"/>
                </a:srgbClr>
              </a:solidFill>
            </a:ln>
          </p:spPr>
          <p:style>
            <a:lnRef idx="2"/>
            <a:fillRef idx="0"/>
            <a:effectRef idx="0"/>
            <a:fontRef idx="minor"/>
          </p:style>
          <p:txBody>
            <a:bodyPr numCol="1" spcCol="1440" lIns="79920" rIns="106560" tIns="79920" bIns="119880" anchor="t">
              <a:noAutofit/>
            </a:bodyPr>
            <a:p>
              <a:pPr lvl="1" marL="114480" indent="-114480" defTabSz="666720">
                <a:lnSpc>
                  <a:spcPct val="90000"/>
                </a:lnSpc>
                <a:spcAft>
                  <a:spcPts val="224"/>
                </a:spcAft>
                <a:buClr>
                  <a:srgbClr val="000000"/>
                </a:buClr>
                <a:buFont typeface="Symbol" charset="2"/>
                <a:buChar char=""/>
              </a:pPr>
              <a:r>
                <a:rPr b="0" lang="en-US" sz="1500" strike="noStrike" u="none">
                  <a:solidFill>
                    <a:srgbClr val="000000"/>
                  </a:solidFill>
                  <a:uFillTx/>
                  <a:latin typeface="Avenir Next LT Pro"/>
                </a:rPr>
                <a:t>JavaScript+React, framework: VSCode</a:t>
              </a:r>
              <a:endParaRPr b="0" lang="en-GB" sz="1500" strike="noStrike" u="none">
                <a:solidFill>
                  <a:srgbClr val="000000"/>
                </a:solidFill>
                <a:uFillTx/>
                <a:latin typeface="Arial"/>
              </a:endParaRPr>
            </a:p>
            <a:p>
              <a:pPr lvl="1" marL="114480" indent="-114480" defTabSz="666720">
                <a:lnSpc>
                  <a:spcPct val="90000"/>
                </a:lnSpc>
                <a:spcAft>
                  <a:spcPts val="224"/>
                </a:spcAft>
                <a:buClr>
                  <a:srgbClr val="000000"/>
                </a:buClr>
                <a:buFont typeface="Symbol" charset="2"/>
                <a:buChar char=""/>
              </a:pPr>
              <a:r>
                <a:rPr b="0" lang="en-US" sz="1500" strike="noStrike" u="none">
                  <a:solidFill>
                    <a:srgbClr val="000000"/>
                  </a:solidFill>
                  <a:uFillTx/>
                  <a:latin typeface="Avenir Next LT Pro"/>
                </a:rPr>
                <a:t>VS</a:t>
              </a:r>
              <a:endParaRPr b="0" lang="en-GB" sz="15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840" name="Rectangle 556"/>
            <p:cNvSpPr/>
            <p:nvPr/>
          </p:nvSpPr>
          <p:spPr>
            <a:xfrm>
              <a:off x="5151240" y="3280320"/>
              <a:ext cx="1888560" cy="542160"/>
            </a:xfrm>
            <a:prstGeom prst="rect">
              <a:avLst/>
            </a:prstGeom>
            <a:solidFill>
              <a:schemeClr val="accent5">
                <a:hueOff val="-2366803"/>
                <a:satOff val="-13001"/>
                <a:lumOff val="-12942"/>
                <a:alphaOff val="0"/>
              </a:schemeClr>
            </a:solidFill>
            <a:ln>
              <a:solidFill>
                <a:srgbClr val="2f9bef"/>
              </a:solidFill>
            </a:ln>
          </p:spPr>
          <p:style>
            <a:lnRef idx="2"/>
            <a:fillRef idx="0"/>
            <a:effectRef idx="0"/>
            <a:fontRef idx="minor"/>
          </p:style>
          <p:txBody>
            <a:bodyPr numCol="1" spcCol="1440" lIns="106560" rIns="106560" tIns="60840" bIns="60840" anchor="ctr">
              <a:noAutofit/>
            </a:bodyPr>
            <a:p>
              <a:pPr algn="ctr" defTabSz="666720">
                <a:lnSpc>
                  <a:spcPct val="90000"/>
                </a:lnSpc>
                <a:spcAft>
                  <a:spcPts val="524"/>
                </a:spcAft>
                <a:tabLst>
                  <a:tab algn="l" pos="0"/>
                </a:tabLst>
              </a:pPr>
              <a:r>
                <a:rPr b="0" lang="en-US" sz="1500" strike="noStrike" u="none">
                  <a:solidFill>
                    <a:schemeClr val="lt1"/>
                  </a:solidFill>
                  <a:uFillTx/>
                  <a:latin typeface="Avenir Next LT Pro"/>
                </a:rPr>
                <a:t>BAZA PODATAKA: </a:t>
              </a:r>
              <a:endParaRPr b="0" lang="en-GB" sz="15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841" name="Rectangle 557"/>
            <p:cNvSpPr/>
            <p:nvPr/>
          </p:nvSpPr>
          <p:spPr>
            <a:xfrm>
              <a:off x="5151240" y="3823560"/>
              <a:ext cx="1888560" cy="1054080"/>
            </a:xfrm>
            <a:prstGeom prst="rect">
              <a:avLst/>
            </a:prstGeom>
            <a:solidFill>
              <a:schemeClr val="accent5">
                <a:tint val="40000"/>
                <a:alpha val="90000"/>
                <a:hueOff val="-2537465"/>
                <a:satOff val="-30391"/>
                <a:lumOff val="-2858"/>
                <a:alphaOff val="0"/>
              </a:schemeClr>
            </a:solidFill>
            <a:ln>
              <a:solidFill>
                <a:srgbClr val="cde6f4">
                  <a:alpha val="90000"/>
                </a:srgbClr>
              </a:solidFill>
            </a:ln>
          </p:spPr>
          <p:style>
            <a:lnRef idx="2"/>
            <a:fillRef idx="0"/>
            <a:effectRef idx="0"/>
            <a:fontRef idx="minor"/>
          </p:style>
          <p:txBody>
            <a:bodyPr numCol="1" spcCol="1440" lIns="79920" rIns="106560" tIns="79920" bIns="119880" anchor="t">
              <a:noAutofit/>
            </a:bodyPr>
            <a:p>
              <a:pPr lvl="1" marL="114480" indent="-114480" defTabSz="666720">
                <a:lnSpc>
                  <a:spcPct val="90000"/>
                </a:lnSpc>
                <a:spcAft>
                  <a:spcPts val="224"/>
                </a:spcAft>
                <a:buClr>
                  <a:srgbClr val="000000"/>
                </a:buClr>
                <a:buFont typeface="Symbol" charset="2"/>
                <a:buChar char=""/>
              </a:pPr>
              <a:r>
                <a:rPr b="0" lang="en-US" sz="1500" strike="noStrike" u="none">
                  <a:solidFill>
                    <a:srgbClr val="000000"/>
                  </a:solidFill>
                  <a:uFillTx/>
                  <a:latin typeface="Avenir Next LT Pro"/>
                </a:rPr>
                <a:t>PostgreSQL, framework: pgAdmin</a:t>
              </a:r>
              <a:endParaRPr b="0" lang="en-GB" sz="15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842" name="Rectangle 558"/>
            <p:cNvSpPr/>
            <p:nvPr/>
          </p:nvSpPr>
          <p:spPr>
            <a:xfrm>
              <a:off x="7305120" y="3280320"/>
              <a:ext cx="1888560" cy="542160"/>
            </a:xfrm>
            <a:prstGeom prst="rect">
              <a:avLst/>
            </a:prstGeom>
            <a:solidFill>
              <a:schemeClr val="accent5">
                <a:hueOff val="-3550204"/>
                <a:satOff val="-19502"/>
                <a:lumOff val="-19413"/>
                <a:alphaOff val="0"/>
              </a:schemeClr>
            </a:solidFill>
            <a:ln>
              <a:solidFill>
                <a:srgbClr val="1acde3"/>
              </a:solidFill>
            </a:ln>
          </p:spPr>
          <p:style>
            <a:lnRef idx="2"/>
            <a:fillRef idx="0"/>
            <a:effectRef idx="0"/>
            <a:fontRef idx="minor"/>
          </p:style>
          <p:txBody>
            <a:bodyPr numCol="1" spcCol="1440" lIns="106560" rIns="106560" tIns="60840" bIns="60840" anchor="ctr">
              <a:noAutofit/>
            </a:bodyPr>
            <a:p>
              <a:pPr algn="ctr" defTabSz="666720">
                <a:lnSpc>
                  <a:spcPct val="90000"/>
                </a:lnSpc>
                <a:spcAft>
                  <a:spcPts val="524"/>
                </a:spcAft>
                <a:tabLst>
                  <a:tab algn="l" pos="0"/>
                </a:tabLst>
              </a:pPr>
              <a:r>
                <a:rPr b="0" lang="en-US" sz="1500" strike="noStrike" u="none">
                  <a:solidFill>
                    <a:schemeClr val="lt1"/>
                  </a:solidFill>
                  <a:uFillTx/>
                  <a:latin typeface="Avenir Next LT Pro"/>
                </a:rPr>
                <a:t>Dokumentacija:  </a:t>
              </a:r>
              <a:endParaRPr b="0" lang="en-GB" sz="15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843" name="Rectangle 559"/>
            <p:cNvSpPr/>
            <p:nvPr/>
          </p:nvSpPr>
          <p:spPr>
            <a:xfrm>
              <a:off x="7305120" y="3823560"/>
              <a:ext cx="1888560" cy="1054080"/>
            </a:xfrm>
            <a:prstGeom prst="rect">
              <a:avLst/>
            </a:prstGeom>
            <a:solidFill>
              <a:schemeClr val="accent5">
                <a:tint val="40000"/>
                <a:alpha val="90000"/>
                <a:hueOff val="-3806198"/>
                <a:satOff val="-45587"/>
                <a:lumOff val="-4287"/>
                <a:alphaOff val="0"/>
              </a:schemeClr>
            </a:solidFill>
            <a:ln>
              <a:solidFill>
                <a:srgbClr val="cceeee">
                  <a:alpha val="90000"/>
                </a:srgbClr>
              </a:solidFill>
            </a:ln>
          </p:spPr>
          <p:style>
            <a:lnRef idx="2"/>
            <a:fillRef idx="0"/>
            <a:effectRef idx="0"/>
            <a:fontRef idx="minor"/>
          </p:style>
          <p:txBody>
            <a:bodyPr numCol="1" spcCol="1440" lIns="79920" rIns="106560" tIns="79920" bIns="119880" anchor="t">
              <a:noAutofit/>
            </a:bodyPr>
            <a:p>
              <a:pPr lvl="1" marL="114480" indent="-114480" defTabSz="666720">
                <a:lnSpc>
                  <a:spcPct val="90000"/>
                </a:lnSpc>
                <a:spcAft>
                  <a:spcPts val="224"/>
                </a:spcAft>
                <a:buClr>
                  <a:srgbClr val="000000"/>
                </a:buClr>
                <a:buFont typeface="Symbol" charset="2"/>
                <a:buChar char=""/>
              </a:pPr>
              <a:r>
                <a:rPr b="0" lang="en-US" sz="1500" strike="noStrike" u="none">
                  <a:solidFill>
                    <a:srgbClr val="000000"/>
                  </a:solidFill>
                  <a:uFillTx/>
                  <a:latin typeface="Avenir Next LT Pro"/>
                </a:rPr>
                <a:t>GitHub wiki, Astah UML, ERDPlus, Online Visual Paradigm</a:t>
              </a:r>
              <a:endParaRPr b="0" lang="en-GB" sz="15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844" name="Rectangle 560"/>
            <p:cNvSpPr/>
            <p:nvPr/>
          </p:nvSpPr>
          <p:spPr>
            <a:xfrm>
              <a:off x="9459360" y="3280320"/>
              <a:ext cx="1888560" cy="542160"/>
            </a:xfrm>
            <a:prstGeom prst="rect">
              <a:avLst/>
            </a:prstGeom>
            <a:solidFill>
              <a:schemeClr val="accent5">
                <a:hueOff val="-4733605"/>
                <a:satOff val="-26003"/>
                <a:lumOff val="-25884"/>
                <a:alphaOff val="0"/>
              </a:schemeClr>
            </a:solidFill>
            <a:ln>
              <a:solidFill>
                <a:srgbClr val="1ebe9b"/>
              </a:solidFill>
            </a:ln>
          </p:spPr>
          <p:style>
            <a:lnRef idx="2"/>
            <a:fillRef idx="0"/>
            <a:effectRef idx="0"/>
            <a:fontRef idx="minor"/>
          </p:style>
          <p:txBody>
            <a:bodyPr numCol="1" spcCol="1440" lIns="106560" rIns="106560" tIns="60840" bIns="60840" anchor="ctr">
              <a:noAutofit/>
            </a:bodyPr>
            <a:p>
              <a:pPr algn="ctr" defTabSz="666720">
                <a:lnSpc>
                  <a:spcPct val="90000"/>
                </a:lnSpc>
                <a:spcAft>
                  <a:spcPts val="524"/>
                </a:spcAft>
                <a:tabLst>
                  <a:tab algn="l" pos="0"/>
                </a:tabLst>
              </a:pPr>
              <a:r>
                <a:rPr b="0" lang="en-US" sz="1500" strike="noStrike" u="none">
                  <a:solidFill>
                    <a:schemeClr val="lt1"/>
                  </a:solidFill>
                  <a:uFillTx/>
                  <a:latin typeface="Avenir Next LT Pro"/>
                </a:rPr>
                <a:t>Komunikacija i deployment:  </a:t>
              </a:r>
              <a:endParaRPr b="0" lang="en-GB" sz="15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845" name="Rectangle 561"/>
            <p:cNvSpPr/>
            <p:nvPr/>
          </p:nvSpPr>
          <p:spPr>
            <a:xfrm>
              <a:off x="9459360" y="3823560"/>
              <a:ext cx="1888560" cy="1054080"/>
            </a:xfrm>
            <a:prstGeom prst="rect">
              <a:avLst/>
            </a:prstGeom>
            <a:solidFill>
              <a:schemeClr val="accent5">
                <a:tint val="40000"/>
                <a:alpha val="90000"/>
                <a:hueOff val="-5074930"/>
                <a:satOff val="-60782"/>
                <a:lumOff val="-5716"/>
                <a:alphaOff val="0"/>
              </a:schemeClr>
            </a:solidFill>
            <a:ln>
              <a:solidFill>
                <a:srgbClr val="cce7de">
                  <a:alpha val="90000"/>
                </a:srgbClr>
              </a:solidFill>
            </a:ln>
          </p:spPr>
          <p:style>
            <a:lnRef idx="2"/>
            <a:fillRef idx="0"/>
            <a:effectRef idx="0"/>
            <a:fontRef idx="minor"/>
          </p:style>
          <p:txBody>
            <a:bodyPr numCol="1" spcCol="1440" lIns="79920" rIns="106560" tIns="79920" bIns="119880" anchor="t">
              <a:noAutofit/>
            </a:bodyPr>
            <a:p>
              <a:pPr lvl="1" marL="114480" indent="-114480" defTabSz="666720">
                <a:lnSpc>
                  <a:spcPct val="90000"/>
                </a:lnSpc>
                <a:spcAft>
                  <a:spcPts val="224"/>
                </a:spcAft>
                <a:buClr>
                  <a:srgbClr val="000000"/>
                </a:buClr>
                <a:buFont typeface="Symbol" charset="2"/>
                <a:buChar char=""/>
              </a:pPr>
              <a:r>
                <a:rPr b="0" lang="en-GB" sz="1500" strike="noStrike" u="none">
                  <a:solidFill>
                    <a:srgbClr val="000000"/>
                  </a:solidFill>
                  <a:uFillTx/>
                  <a:latin typeface="Avenir Next LT Pro"/>
                </a:rPr>
                <a:t>Discord, Whatsapp,</a:t>
              </a:r>
              <a:br>
                <a:rPr sz="1500"/>
              </a:br>
              <a:r>
                <a:rPr b="0" lang="en-GB" sz="1500" strike="noStrike" u="none">
                  <a:solidFill>
                    <a:srgbClr val="000000"/>
                  </a:solidFill>
                  <a:uFillTx/>
                  <a:latin typeface="Avenir Next LT Pro"/>
                </a:rPr>
                <a:t>MSTeams</a:t>
              </a:r>
              <a:endParaRPr b="0" lang="en-GB" sz="1500" strike="noStrike" u="none">
                <a:solidFill>
                  <a:srgbClr val="000000"/>
                </a:solidFill>
                <a:uFillTx/>
                <a:latin typeface="Arial"/>
              </a:endParaRPr>
            </a:p>
            <a:p>
              <a:pPr lvl="1" marL="114480" indent="-114480" defTabSz="666720">
                <a:lnSpc>
                  <a:spcPct val="90000"/>
                </a:lnSpc>
                <a:spcAft>
                  <a:spcPts val="224"/>
                </a:spcAft>
                <a:buClr>
                  <a:srgbClr val="000000"/>
                </a:buClr>
                <a:buFont typeface="Symbol" charset="2"/>
                <a:buChar char=""/>
              </a:pPr>
              <a:r>
                <a:rPr b="0" lang="en-GB" sz="1500" strike="noStrike" u="none">
                  <a:solidFill>
                    <a:srgbClr val="000000"/>
                  </a:solidFill>
                  <a:uFillTx/>
                  <a:latin typeface="Avenir Next LT Pro"/>
                </a:rPr>
                <a:t>Render</a:t>
              </a:r>
              <a:endParaRPr b="0" lang="en-GB" sz="15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HR" sz="4400" strike="noStrike" u="none">
                <a:solidFill>
                  <a:schemeClr val="dk2"/>
                </a:solidFill>
                <a:uFillTx/>
                <a:latin typeface="Posterama"/>
              </a:rPr>
              <a:t>ORGANIZACIJA RADA</a:t>
            </a:r>
            <a:endParaRPr b="0" lang="en-GB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4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7162fe"/>
              </a:buClr>
              <a:buFont typeface="Wingdings" charset="2"/>
              <a:buChar char=""/>
            </a:pPr>
            <a:r>
              <a:rPr b="0" lang="en-US" sz="2000" strike="noStrike" u="none">
                <a:solidFill>
                  <a:schemeClr val="dk2"/>
                </a:solidFill>
                <a:uFillTx/>
                <a:latin typeface="Avenir Next LT Pro"/>
              </a:rPr>
              <a:t>Aplikacija je imala agilan proces razvoja</a:t>
            </a:r>
            <a:endParaRPr b="0" lang="en-GB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7162fe"/>
              </a:buClr>
              <a:buFont typeface="Wingdings" charset="2"/>
              <a:buChar char=""/>
            </a:pPr>
            <a:r>
              <a:rPr b="0" lang="en-US" sz="2000" strike="noStrike" u="none">
                <a:solidFill>
                  <a:schemeClr val="dk2"/>
                </a:solidFill>
                <a:uFillTx/>
                <a:latin typeface="Avenir Next LT Pro"/>
              </a:rPr>
              <a:t>Sastanci su se održavali otprilike svaka dva tjedna gdje bi se timu objasnio napredak, promjene u kodu i daljni plan razvoja aplikacije</a:t>
            </a:r>
            <a:endParaRPr b="0" lang="en-GB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7162fe"/>
              </a:buClr>
              <a:buFont typeface="Wingdings" charset="2"/>
              <a:buChar char=""/>
            </a:pPr>
            <a:r>
              <a:rPr b="0" lang="en-US" sz="2000" strike="noStrike" u="none">
                <a:solidFill>
                  <a:schemeClr val="dk2"/>
                </a:solidFill>
                <a:uFillTx/>
                <a:latin typeface="Avenir Next LT Pro"/>
              </a:rPr>
              <a:t>Za stvaranje zahtjeva bilo je potrebno oko dva tjedna</a:t>
            </a:r>
            <a:endParaRPr b="0" lang="en-GB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7162fe"/>
              </a:buClr>
              <a:buFont typeface="Wingdings" charset="2"/>
              <a:buChar char=""/>
            </a:pPr>
            <a:r>
              <a:rPr b="0" lang="en-US" sz="2000" strike="noStrike" u="none">
                <a:solidFill>
                  <a:schemeClr val="dk2"/>
                </a:solidFill>
                <a:uFillTx/>
                <a:latin typeface="Avenir Next LT Pro"/>
              </a:rPr>
              <a:t>Za dijagrame je izdvojeno tjedan dana</a:t>
            </a:r>
            <a:endParaRPr b="0" lang="en-GB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7162fe"/>
              </a:buClr>
              <a:buFont typeface="Wingdings" charset="2"/>
              <a:buChar char=""/>
            </a:pPr>
            <a:r>
              <a:rPr b="0" lang="en-US" sz="2000" strike="noStrike" u="none">
                <a:solidFill>
                  <a:schemeClr val="dk2"/>
                </a:solidFill>
                <a:uFillTx/>
                <a:latin typeface="Avenir Next LT Pro"/>
              </a:rPr>
              <a:t>Dokumentacija se popunjavala s razvojem aplikacije kako bi tim bio upoznat sa svim promjenama</a:t>
            </a:r>
            <a:endParaRPr b="0" lang="en-GB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7162fe"/>
              </a:buClr>
              <a:buFont typeface="Wingdings" charset="2"/>
              <a:buChar char=""/>
            </a:pPr>
            <a:r>
              <a:rPr b="0" lang="en-US" sz="2000" strike="noStrike" u="none">
                <a:solidFill>
                  <a:schemeClr val="dk2"/>
                </a:solidFill>
                <a:uFillTx/>
                <a:latin typeface="Avenir Next LT Pro"/>
              </a:rPr>
              <a:t>Zadnji tjedan testitanje (Selenium/Playwright?) aplikacije</a:t>
            </a:r>
            <a:endParaRPr b="0" lang="en-GB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7162fe"/>
              </a:buClr>
              <a:buFont typeface="Wingdings" charset="2"/>
              <a:buChar char=""/>
            </a:pPr>
            <a:r>
              <a:rPr b="0" lang="en-US" sz="2000" strike="noStrike" u="none">
                <a:solidFill>
                  <a:schemeClr val="dk2"/>
                </a:solidFill>
                <a:uFillTx/>
                <a:latin typeface="Avenir Next LT Pro"/>
              </a:rPr>
              <a:t>Deployment (?) aplikacije se izvodio od sredine do kraja razvoja aplikacije</a:t>
            </a:r>
            <a:endParaRPr b="0" lang="en-GB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HR" sz="4400" strike="noStrike" u="none">
                <a:solidFill>
                  <a:schemeClr val="dk2"/>
                </a:solidFill>
                <a:uFillTx/>
                <a:latin typeface="Posterama"/>
              </a:rPr>
              <a:t>ISKUSTVA</a:t>
            </a:r>
            <a:endParaRPr b="0" lang="en-GB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4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7162fe"/>
              </a:buClr>
              <a:buFont typeface="Wingdings" charset="2"/>
              <a:buChar char=""/>
            </a:pPr>
            <a:r>
              <a:rPr b="0" lang="en-US" sz="2000" strike="noStrike" u="none">
                <a:solidFill>
                  <a:schemeClr val="dk2"/>
                </a:solidFill>
                <a:uFillTx/>
                <a:latin typeface="Avenir Next LT Pro"/>
              </a:rPr>
              <a:t>Od iznimne je važnosti upoznatost tima sa svim alatima koje koristi kako bi imao bolji uvid za potencijalne greške </a:t>
            </a:r>
            <a:endParaRPr b="0" lang="en-GB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7162fe"/>
              </a:buClr>
              <a:buFont typeface="Wingdings" charset="2"/>
              <a:buChar char=""/>
            </a:pPr>
            <a:r>
              <a:rPr b="0" lang="en-US" sz="2000" strike="noStrike" u="none">
                <a:solidFill>
                  <a:schemeClr val="dk2"/>
                </a:solidFill>
                <a:uFillTx/>
                <a:latin typeface="Avenir Next LT Pro"/>
              </a:rPr>
              <a:t>Dobra organizacija i komunikacija je bitna za održavanje radnih rokova, podjelu poslova i učinkovitiju suradnju</a:t>
            </a:r>
            <a:endParaRPr b="0" lang="en-GB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7162fe"/>
              </a:buClr>
              <a:buFont typeface="Wingdings" charset="2"/>
              <a:buChar char=""/>
            </a:pPr>
            <a:r>
              <a:rPr b="0" lang="en-US" sz="2000" strike="noStrike" u="none">
                <a:solidFill>
                  <a:schemeClr val="dk2"/>
                </a:solidFill>
                <a:uFillTx/>
                <a:latin typeface="Avenir Next LT Pro"/>
              </a:rPr>
              <a:t>Važno je da aplikacija ima dobar početni temelj u zahtjevima i dokumentaciji kako bi se kasnije izbjegle greške koju uzrokuju višestruko nazadovanje projekta i funkcioniranje aplikacije</a:t>
            </a:r>
            <a:endParaRPr b="0" lang="en-GB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7162fe"/>
              </a:buClr>
              <a:buFont typeface="Wingdings" charset="2"/>
              <a:buChar char=""/>
            </a:pPr>
            <a:r>
              <a:rPr b="0" lang="en-US" sz="2000" strike="noStrike" u="none">
                <a:solidFill>
                  <a:schemeClr val="dk2"/>
                </a:solidFill>
                <a:uFillTx/>
                <a:latin typeface="Avenir Next LT Pro"/>
              </a:rPr>
              <a:t>Potrebno je bolje upoznavanje s mehanizmom autentifikacije i web sigurnosti</a:t>
            </a:r>
            <a:endParaRPr b="0" lang="en-GB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7162fe"/>
              </a:buClr>
              <a:buFont typeface="Wingdings" charset="2"/>
              <a:buChar char=""/>
            </a:pPr>
            <a:r>
              <a:rPr b="0" lang="en-US" sz="2000" strike="noStrike" u="none">
                <a:solidFill>
                  <a:schemeClr val="dk2"/>
                </a:solidFill>
                <a:uFillTx/>
                <a:latin typeface="Avenir Next LT Pro"/>
              </a:rPr>
              <a:t>Potrebno je voditi bilješke o svim promjenama kako bi tim u idućem koraku znao razlog novih grešaka i promjena</a:t>
            </a:r>
            <a:endParaRPr b="0" lang="en-GB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PlaceHolder 1"/>
          <p:cNvSpPr>
            <a:spLocks noGrp="1"/>
          </p:cNvSpPr>
          <p:nvPr>
            <p:ph/>
          </p:nvPr>
        </p:nvSpPr>
        <p:spPr>
          <a:xfrm>
            <a:off x="838080" y="573120"/>
            <a:ext cx="10514520" cy="4350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7162fe"/>
              </a:buClr>
              <a:buFont typeface="Wingdings" charset="2"/>
              <a:buChar char=""/>
            </a:pPr>
            <a:r>
              <a:rPr b="0" lang="en-GB" sz="2800" strike="noStrike" u="none">
                <a:solidFill>
                  <a:schemeClr val="dk2"/>
                </a:solidFill>
                <a:uFillTx/>
                <a:latin typeface="Avenir Next LT Pro"/>
              </a:rPr>
              <a:t>Ivan Vjekoslav Rođak: </a:t>
            </a:r>
            <a:r>
              <a:rPr b="0" lang="en-GB" sz="2800" strike="noStrike" u="sng">
                <a:solidFill>
                  <a:schemeClr val="dk2">
                    <a:lumMod val="50000"/>
                    <a:lumOff val="50000"/>
                  </a:schemeClr>
                </a:solidFill>
                <a:uFillTx/>
                <a:latin typeface="Avenir Next LT Pro"/>
                <a:hlinkClick r:id="rId1"/>
              </a:rPr>
              <a:t>ivan-vjekoslav.rodak@fer.unizg.hr</a:t>
            </a:r>
            <a:r>
              <a:rPr b="0" lang="en-GB" sz="2800" strike="noStrike" u="none">
                <a:solidFill>
                  <a:schemeClr val="dk2"/>
                </a:solidFill>
                <a:uFillTx/>
                <a:latin typeface="Avenir Next LT Pro"/>
              </a:rPr>
              <a:t> </a:t>
            </a:r>
            <a:endParaRPr b="0" lang="en-GB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7162fe"/>
              </a:buClr>
              <a:buFont typeface="Wingdings" charset="2"/>
              <a:buChar char=""/>
            </a:pPr>
            <a:r>
              <a:rPr b="0" lang="en-GB" sz="2800" strike="noStrike" u="none">
                <a:solidFill>
                  <a:schemeClr val="dk2"/>
                </a:solidFill>
                <a:uFillTx/>
                <a:latin typeface="Avenir Next LT Pro"/>
              </a:rPr>
              <a:t>Goran Torbica: </a:t>
            </a:r>
            <a:r>
              <a:rPr b="0" lang="en-GB" sz="2800" strike="noStrike" u="sng">
                <a:solidFill>
                  <a:schemeClr val="dk2">
                    <a:lumMod val="50000"/>
                    <a:lumOff val="50000"/>
                  </a:schemeClr>
                </a:solidFill>
                <a:uFillTx/>
                <a:latin typeface="Avenir Next LT Pro"/>
                <a:hlinkClick r:id="rId2"/>
              </a:rPr>
              <a:t>goran.torbica@fer.unizg.hr</a:t>
            </a:r>
            <a:r>
              <a:rPr b="0" lang="en-GB" sz="2800" strike="noStrike" u="none">
                <a:solidFill>
                  <a:schemeClr val="dk2">
                    <a:lumMod val="50000"/>
                    <a:lumOff val="50000"/>
                  </a:schemeClr>
                </a:solidFill>
                <a:uFillTx/>
                <a:latin typeface="Avenir Next LT Pro"/>
              </a:rPr>
              <a:t> </a:t>
            </a:r>
            <a:endParaRPr b="0" lang="en-GB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7162fe"/>
              </a:buClr>
              <a:buFont typeface="Wingdings" charset="2"/>
              <a:buChar char=""/>
            </a:pPr>
            <a:r>
              <a:rPr b="0" lang="en-GB" sz="2800" strike="noStrike" u="none">
                <a:solidFill>
                  <a:schemeClr val="dk2"/>
                </a:solidFill>
                <a:uFillTx/>
                <a:latin typeface="Avenir Next LT Pro"/>
              </a:rPr>
              <a:t>Mona Mihoković: </a:t>
            </a:r>
            <a:r>
              <a:rPr b="0" lang="en-GB" sz="2800" strike="noStrike" u="sng">
                <a:solidFill>
                  <a:schemeClr val="dk2">
                    <a:lumMod val="50000"/>
                    <a:lumOff val="50000"/>
                  </a:schemeClr>
                </a:solidFill>
                <a:uFillTx/>
                <a:latin typeface="Avenir Next LT Pro"/>
                <a:hlinkClick r:id="rId3"/>
              </a:rPr>
              <a:t>mona.mihokovic@fer.unizg.hr</a:t>
            </a:r>
            <a:r>
              <a:rPr b="0" lang="en-GB" sz="2800" strike="noStrike" u="none">
                <a:solidFill>
                  <a:schemeClr val="dk2">
                    <a:lumMod val="50000"/>
                    <a:lumOff val="50000"/>
                  </a:schemeClr>
                </a:solidFill>
                <a:uFillTx/>
                <a:latin typeface="Avenir Next LT Pro"/>
              </a:rPr>
              <a:t> </a:t>
            </a:r>
            <a:endParaRPr b="0" lang="en-GB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7162fe"/>
              </a:buClr>
              <a:buFont typeface="Wingdings" charset="2"/>
              <a:buChar char=""/>
            </a:pPr>
            <a:r>
              <a:rPr b="0" lang="en-GB" sz="2800" strike="noStrike" u="none">
                <a:solidFill>
                  <a:schemeClr val="dk2"/>
                </a:solidFill>
                <a:uFillTx/>
                <a:latin typeface="Avenir Next LT Pro"/>
              </a:rPr>
              <a:t>Patrick Mraz: </a:t>
            </a:r>
            <a:r>
              <a:rPr b="0" lang="en-GB" sz="2800" strike="noStrike" u="sng">
                <a:solidFill>
                  <a:schemeClr val="dk2">
                    <a:lumMod val="50000"/>
                    <a:lumOff val="50000"/>
                  </a:schemeClr>
                </a:solidFill>
                <a:uFillTx/>
                <a:latin typeface="Avenir Next LT Pro"/>
                <a:hlinkClick r:id="rId4"/>
              </a:rPr>
              <a:t>patrick.mraz@fer.unizg.hr</a:t>
            </a:r>
            <a:r>
              <a:rPr b="0" lang="en-GB" sz="2800" strike="noStrike" u="none">
                <a:solidFill>
                  <a:schemeClr val="dk2"/>
                </a:solidFill>
                <a:uFillTx/>
                <a:latin typeface="Avenir Next LT Pro"/>
              </a:rPr>
              <a:t> </a:t>
            </a:r>
            <a:endParaRPr b="0" lang="en-GB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7162fe"/>
              </a:buClr>
              <a:buFont typeface="Wingdings" charset="2"/>
              <a:buChar char=""/>
            </a:pPr>
            <a:r>
              <a:rPr b="0" lang="en-GB" sz="2800" strike="noStrike" u="none">
                <a:solidFill>
                  <a:schemeClr val="dk2"/>
                </a:solidFill>
                <a:uFillTx/>
                <a:latin typeface="Avenir Next LT Pro"/>
              </a:rPr>
              <a:t>Maja Blažok</a:t>
            </a:r>
            <a:r>
              <a:rPr b="0" lang="en-GB" sz="2800" strike="noStrike" u="none">
                <a:solidFill>
                  <a:schemeClr val="dk2">
                    <a:lumMod val="50000"/>
                    <a:lumOff val="50000"/>
                  </a:schemeClr>
                </a:solidFill>
                <a:uFillTx/>
                <a:latin typeface="Avenir Next LT Pro"/>
              </a:rPr>
              <a:t>: </a:t>
            </a:r>
            <a:r>
              <a:rPr b="0" lang="en-GB" sz="2800" strike="noStrike" u="sng">
                <a:solidFill>
                  <a:schemeClr val="dk2">
                    <a:lumMod val="50000"/>
                    <a:lumOff val="50000"/>
                  </a:schemeClr>
                </a:solidFill>
                <a:uFillTx/>
                <a:latin typeface="Avenir Next LT Pro"/>
                <a:hlinkClick r:id="rId5"/>
              </a:rPr>
              <a:t>maja.blazok@fer.unizg.hr</a:t>
            </a:r>
            <a:r>
              <a:rPr b="0" lang="en-GB" sz="2800" strike="noStrike" u="none">
                <a:solidFill>
                  <a:schemeClr val="dk2">
                    <a:lumMod val="50000"/>
                    <a:lumOff val="50000"/>
                  </a:schemeClr>
                </a:solidFill>
                <a:uFillTx/>
                <a:latin typeface="Avenir Next LT Pro"/>
              </a:rPr>
              <a:t> </a:t>
            </a:r>
            <a:endParaRPr b="0" lang="en-GB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7162fe"/>
              </a:buClr>
              <a:buFont typeface="Wingdings" charset="2"/>
              <a:buChar char=""/>
            </a:pPr>
            <a:r>
              <a:rPr b="0" lang="en-GB" sz="2800" strike="noStrike" u="none">
                <a:solidFill>
                  <a:schemeClr val="dk2"/>
                </a:solidFill>
                <a:uFillTx/>
                <a:latin typeface="Avenir Next LT Pro"/>
              </a:rPr>
              <a:t>Dominik Mandić: </a:t>
            </a:r>
            <a:r>
              <a:rPr b="0" lang="en-GB" sz="2800" strike="noStrike" u="sng">
                <a:solidFill>
                  <a:schemeClr val="dk2">
                    <a:lumMod val="50000"/>
                    <a:lumOff val="50000"/>
                  </a:schemeClr>
                </a:solidFill>
                <a:uFillTx/>
                <a:latin typeface="Avenir Next LT Pro"/>
                <a:hlinkClick r:id="rId6"/>
              </a:rPr>
              <a:t>dominik.mandic2@fer.unizg.hr</a:t>
            </a:r>
            <a:r>
              <a:rPr b="0" lang="en-GB" sz="2800" strike="noStrike" u="none">
                <a:solidFill>
                  <a:schemeClr val="dk2">
                    <a:lumMod val="50000"/>
                    <a:lumOff val="50000"/>
                  </a:schemeClr>
                </a:solidFill>
                <a:uFillTx/>
                <a:latin typeface="Avenir Next LT Pro"/>
              </a:rPr>
              <a:t> </a:t>
            </a:r>
            <a:endParaRPr b="0" lang="en-GB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7162fe"/>
              </a:buClr>
              <a:buFont typeface="Wingdings" charset="2"/>
              <a:buChar char=""/>
            </a:pPr>
            <a:r>
              <a:rPr b="0" lang="en-GB" sz="2800" strike="noStrike" u="none">
                <a:solidFill>
                  <a:schemeClr val="dk2"/>
                </a:solidFill>
                <a:uFillTx/>
                <a:latin typeface="Avenir Next LT Pro"/>
              </a:rPr>
              <a:t>Paško Zekić: </a:t>
            </a:r>
            <a:r>
              <a:rPr b="0" lang="en-GB" sz="2800" strike="noStrike" u="sng">
                <a:solidFill>
                  <a:schemeClr val="dk2">
                    <a:lumMod val="50000"/>
                    <a:lumOff val="50000"/>
                  </a:schemeClr>
                </a:solidFill>
                <a:uFillTx/>
                <a:latin typeface="Avenir Next LT Pro"/>
                <a:hlinkClick r:id="rId7"/>
              </a:rPr>
              <a:t>pasko.zekic@fer.unizg.hr</a:t>
            </a:r>
            <a:r>
              <a:rPr b="0" lang="en-GB" sz="2800" strike="noStrike" u="none">
                <a:solidFill>
                  <a:schemeClr val="dk2">
                    <a:lumMod val="50000"/>
                    <a:lumOff val="50000"/>
                  </a:schemeClr>
                </a:solidFill>
                <a:uFillTx/>
                <a:latin typeface="Avenir Next LT Pro"/>
              </a:rPr>
              <a:t> </a:t>
            </a:r>
            <a:endParaRPr b="0" lang="en-GB" sz="2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51" name="TextBox 3"/>
          <p:cNvSpPr/>
          <p:nvPr/>
        </p:nvSpPr>
        <p:spPr>
          <a:xfrm>
            <a:off x="903600" y="5285880"/>
            <a:ext cx="103842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en-HR" sz="1800" strike="noStrike" u="none">
                <a:solidFill>
                  <a:schemeClr val="dk1"/>
                </a:solidFill>
                <a:uFillTx/>
                <a:latin typeface="Avenir Next LT Pro"/>
              </a:rPr>
              <a:t>APLIKACIJA: </a:t>
            </a:r>
            <a:r>
              <a:rPr b="0" lang="en-GB" sz="1800" strike="noStrike" u="sng">
                <a:solidFill>
                  <a:schemeClr val="dk2">
                    <a:lumMod val="50000"/>
                    <a:lumOff val="50000"/>
                  </a:schemeClr>
                </a:solidFill>
                <a:uFillTx/>
                <a:latin typeface="Avenir Next LT Pro"/>
                <a:hlinkClick r:id="rId8"/>
              </a:rPr>
              <a:t>https://swappet-app-iod2.onrender.com/</a:t>
            </a:r>
            <a:r>
              <a:rPr b="0" lang="en-GB" sz="1800" strike="noStrike" u="none">
                <a:solidFill>
                  <a:schemeClr val="dk2">
                    <a:lumMod val="50000"/>
                    <a:lumOff val="50000"/>
                  </a:schemeClr>
                </a:solidFill>
                <a:uFillTx/>
                <a:latin typeface="Avenir Next LT Pro"/>
              </a:rPr>
              <a:t> 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21" name="Rectangl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7800" cy="6856920"/>
          </a:xfrm>
          <a:prstGeom prst="rect">
            <a:avLst/>
          </a:prstGeom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trike="noStrike" u="none">
              <a:solidFill>
                <a:schemeClr val="dk1">
                  <a:lumMod val="65000"/>
                  <a:lumOff val="35000"/>
                </a:schemeClr>
              </a:solidFill>
              <a:uFillTx/>
              <a:latin typeface="AvenirNext LT Pro Medium"/>
            </a:endParaRPr>
          </a:p>
        </p:txBody>
      </p:sp>
      <p:sp>
        <p:nvSpPr>
          <p:cNvPr id="622" name="Rectangle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7800" cy="68569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trike="noStrike" u="none">
              <a:solidFill>
                <a:schemeClr val="dk1">
                  <a:lumMod val="65000"/>
                  <a:lumOff val="35000"/>
                </a:schemeClr>
              </a:solidFill>
              <a:uFillTx/>
              <a:latin typeface="AvenirNext LT Pro Medium"/>
            </a:endParaRPr>
          </a:p>
        </p:txBody>
      </p:sp>
      <p:grpSp>
        <p:nvGrpSpPr>
          <p:cNvPr id="623" name="Top left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400" y="-360"/>
            <a:ext cx="2197800" cy="3347280"/>
            <a:chOff x="5400" y="-360"/>
            <a:chExt cx="2197800" cy="3347280"/>
          </a:xfrm>
        </p:grpSpPr>
        <p:sp>
          <p:nvSpPr>
            <p:cNvPr id="624" name="Freeform: Shape 13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0800000">
              <a:off x="688320" y="-360"/>
              <a:ext cx="1325160" cy="596520"/>
            </a:xfrm>
            <a:custGeom>
              <a:avLst/>
              <a:gdLst>
                <a:gd name="textAreaLeft" fmla="*/ 0 w 1325160"/>
                <a:gd name="textAreaRight" fmla="*/ 1326240 w 1325160"/>
                <a:gd name="textAreaTop" fmla="*/ 0 h 596520"/>
                <a:gd name="textAreaBottom" fmla="*/ 597600 h 596520"/>
              </a:gdLst>
              <a:ahLst/>
              <a:rect l="textAreaLeft" t="textAreaTop" r="textAreaRight" b="textAreaBottom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trike="noStrike" u="none">
                <a:solidFill>
                  <a:schemeClr val="dk1">
                    <a:lumMod val="65000"/>
                    <a:lumOff val="35000"/>
                  </a:schemeClr>
                </a:solidFill>
                <a:uFillTx/>
                <a:latin typeface="AvenirNext LT Pro Medium"/>
              </a:endParaRPr>
            </a:p>
          </p:txBody>
        </p:sp>
        <p:sp>
          <p:nvSpPr>
            <p:cNvPr id="625" name="Freeform: Shape 14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4040" y="16920"/>
              <a:ext cx="2189160" cy="3330000"/>
            </a:xfrm>
            <a:custGeom>
              <a:avLst/>
              <a:gdLst>
                <a:gd name="textAreaLeft" fmla="*/ 0 w 2189160"/>
                <a:gd name="textAreaRight" fmla="*/ 2190240 w 2189160"/>
                <a:gd name="textAreaTop" fmla="*/ 0 h 3330000"/>
                <a:gd name="textAreaBottom" fmla="*/ 3331080 h 3330000"/>
              </a:gdLst>
              <a:ahLst/>
              <a:rect l="textAreaLeft" t="textAreaTop" r="textAreaRight" b="textAreaBottom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cap="rnd" w="9525">
              <a:solidFill>
                <a:srgbClr val="4d4ee6">
                  <a:alpha val="50000"/>
                </a:srgb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Avenir Next LT Pro"/>
              </a:endParaRPr>
            </a:p>
          </p:txBody>
        </p:sp>
        <p:sp>
          <p:nvSpPr>
            <p:cNvPr id="626" name="Freeform: Shape 15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400" y="16560"/>
              <a:ext cx="1977480" cy="3074040"/>
            </a:xfrm>
            <a:custGeom>
              <a:avLst/>
              <a:gdLst>
                <a:gd name="textAreaLeft" fmla="*/ 0 w 1977480"/>
                <a:gd name="textAreaRight" fmla="*/ 1978560 w 1977480"/>
                <a:gd name="textAreaTop" fmla="*/ 0 h 3074040"/>
                <a:gd name="textAreaBottom" fmla="*/ 3075120 h 3074040"/>
              </a:gdLst>
              <a:ahLst/>
              <a:rect l="textAreaLeft" t="textAreaTop" r="textAreaRight" b="textAreaBottom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cap="rnd" w="9525">
              <a:solidFill>
                <a:srgbClr val="4d4ee6">
                  <a:alpha val="50000"/>
                </a:srgb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Avenir Next LT Pro"/>
              </a:endParaRPr>
            </a:p>
          </p:txBody>
        </p:sp>
        <p:sp>
          <p:nvSpPr>
            <p:cNvPr id="627" name="Freeform: Shape 16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9800" y="16560"/>
              <a:ext cx="1564920" cy="2736360"/>
            </a:xfrm>
            <a:custGeom>
              <a:avLst/>
              <a:gdLst>
                <a:gd name="textAreaLeft" fmla="*/ 0 w 1564920"/>
                <a:gd name="textAreaRight" fmla="*/ 1566000 w 1564920"/>
                <a:gd name="textAreaTop" fmla="*/ 0 h 2736360"/>
                <a:gd name="textAreaBottom" fmla="*/ 2737440 h 2736360"/>
              </a:gdLst>
              <a:ahLst/>
              <a:rect l="textAreaLeft" t="textAreaTop" r="textAreaRight" b="textAreaBottom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cap="rnd" w="9525">
              <a:solidFill>
                <a:srgbClr val="4d4ee6">
                  <a:alpha val="50000"/>
                </a:srgb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Avenir Next LT Pro"/>
              </a:endParaRPr>
            </a:p>
          </p:txBody>
        </p:sp>
        <p:sp>
          <p:nvSpPr>
            <p:cNvPr id="628" name="Freeform: Shape 17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400" y="16560"/>
              <a:ext cx="1367280" cy="2643840"/>
            </a:xfrm>
            <a:custGeom>
              <a:avLst/>
              <a:gdLst>
                <a:gd name="textAreaLeft" fmla="*/ 0 w 1367280"/>
                <a:gd name="textAreaRight" fmla="*/ 1368360 w 1367280"/>
                <a:gd name="textAreaTop" fmla="*/ 0 h 2643840"/>
                <a:gd name="textAreaBottom" fmla="*/ 2644920 h 2643840"/>
              </a:gdLst>
              <a:ahLst/>
              <a:rect l="textAreaLeft" t="textAreaTop" r="textAreaRight" b="textAreaBottom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cap="rnd" w="9525">
              <a:solidFill>
                <a:srgbClr val="4d4ee6">
                  <a:alpha val="50000"/>
                </a:srgb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Avenir Next LT Pro"/>
              </a:endParaRPr>
            </a:p>
          </p:txBody>
        </p:sp>
        <p:sp>
          <p:nvSpPr>
            <p:cNvPr id="629" name="Freeform: Shape 18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3320" y="545400"/>
              <a:ext cx="493200" cy="1904400"/>
            </a:xfrm>
            <a:custGeom>
              <a:avLst/>
              <a:gdLst>
                <a:gd name="textAreaLeft" fmla="*/ 0 w 493200"/>
                <a:gd name="textAreaRight" fmla="*/ 494280 w 493200"/>
                <a:gd name="textAreaTop" fmla="*/ 0 h 1904400"/>
                <a:gd name="textAreaBottom" fmla="*/ 1905480 h 1904400"/>
              </a:gdLst>
              <a:ahLst/>
              <a:rect l="textAreaLeft" t="textAreaTop" r="textAreaRight" b="textAreaBottom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cap="rnd" w="9525">
              <a:solidFill>
                <a:srgbClr val="4d4ee6">
                  <a:alpha val="50000"/>
                </a:srgb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Avenir Next LT Pro"/>
              </a:endParaRPr>
            </a:p>
          </p:txBody>
        </p:sp>
        <p:sp>
          <p:nvSpPr>
            <p:cNvPr id="630" name="Freeform: Shape 19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400" y="673920"/>
              <a:ext cx="396000" cy="1689120"/>
            </a:xfrm>
            <a:custGeom>
              <a:avLst/>
              <a:gdLst>
                <a:gd name="textAreaLeft" fmla="*/ 0 w 396000"/>
                <a:gd name="textAreaRight" fmla="*/ 397080 w 396000"/>
                <a:gd name="textAreaTop" fmla="*/ 0 h 1689120"/>
                <a:gd name="textAreaBottom" fmla="*/ 1690200 h 1689120"/>
              </a:gdLst>
              <a:ahLst/>
              <a:rect l="textAreaLeft" t="textAreaTop" r="textAreaRight" b="textAreaBottom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cap="rnd" w="9525">
              <a:solidFill>
                <a:srgbClr val="4d4ee6">
                  <a:alpha val="50000"/>
                </a:srgb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Avenir Next LT Pro"/>
              </a:endParaRPr>
            </a:p>
          </p:txBody>
        </p:sp>
        <p:sp>
          <p:nvSpPr>
            <p:cNvPr id="631" name="Freeform: Shape 20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7640" y="882720"/>
              <a:ext cx="257760" cy="1335600"/>
            </a:xfrm>
            <a:custGeom>
              <a:avLst/>
              <a:gdLst>
                <a:gd name="textAreaLeft" fmla="*/ 0 w 257760"/>
                <a:gd name="textAreaRight" fmla="*/ 258840 w 257760"/>
                <a:gd name="textAreaTop" fmla="*/ 0 h 1335600"/>
                <a:gd name="textAreaBottom" fmla="*/ 1336680 h 1335600"/>
              </a:gdLst>
              <a:ahLst/>
              <a:rect l="textAreaLeft" t="textAreaTop" r="textAreaRight" b="textAreaBottom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cap="rnd" w="9525">
              <a:solidFill>
                <a:srgbClr val="4d4ee6">
                  <a:alpha val="50000"/>
                </a:srgb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Avenir Next LT Pro"/>
              </a:endParaRPr>
            </a:p>
          </p:txBody>
        </p:sp>
      </p:grpSp>
      <p:sp>
        <p:nvSpPr>
          <p:cNvPr id="632" name="PlaceHolder 1"/>
          <p:cNvSpPr>
            <a:spLocks noGrp="1"/>
          </p:cNvSpPr>
          <p:nvPr>
            <p:ph type="title"/>
          </p:nvPr>
        </p:nvSpPr>
        <p:spPr>
          <a:xfrm>
            <a:off x="1198080" y="557280"/>
            <a:ext cx="9987120" cy="1666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HR" sz="4400" strike="noStrike" u="none">
                <a:solidFill>
                  <a:schemeClr val="dk2"/>
                </a:solidFill>
                <a:uFillTx/>
                <a:latin typeface="Posterama"/>
              </a:rPr>
              <a:t>SADRŽAJ</a:t>
            </a:r>
            <a:endParaRPr b="0" lang="en-GB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633" name="Bottom Right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975080" y="3278160"/>
            <a:ext cx="4210560" cy="3580560"/>
            <a:chOff x="7975080" y="3278160"/>
            <a:chExt cx="4210560" cy="3580560"/>
          </a:xfrm>
        </p:grpSpPr>
        <p:grpSp>
          <p:nvGrpSpPr>
            <p:cNvPr id="634" name="Graphic 157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8657280" y="3278160"/>
              <a:ext cx="3528360" cy="3580560"/>
              <a:chOff x="8657280" y="3278160"/>
              <a:chExt cx="3528360" cy="3580560"/>
            </a:xfrm>
          </p:grpSpPr>
          <p:sp>
            <p:nvSpPr>
              <p:cNvPr id="635" name="Freeform: Shape 2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657280" y="3278160"/>
                <a:ext cx="3515040" cy="3564360"/>
              </a:xfrm>
              <a:custGeom>
                <a:avLst/>
                <a:gdLst>
                  <a:gd name="textAreaLeft" fmla="*/ 0 w 3515040"/>
                  <a:gd name="textAreaRight" fmla="*/ 3516120 w 3515040"/>
                  <a:gd name="textAreaTop" fmla="*/ 0 h 3564360"/>
                  <a:gd name="textAreaBottom" fmla="*/ 3565440 h 3564360"/>
                </a:gdLst>
                <a:ahLst/>
                <a:rect l="textAreaLeft" t="textAreaTop" r="textAreaRight" b="textAreaBottom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cap="rnd" w="9525">
                <a:solidFill>
                  <a:srgbClr val="4d4ee6">
                    <a:alpha val="35000"/>
                  </a:srgbClr>
                </a:solidFill>
                <a:prstDash val="lgDash"/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en-US" sz="1800" strike="noStrike" u="none">
                  <a:solidFill>
                    <a:schemeClr val="dk1"/>
                  </a:solidFill>
                  <a:uFillTx/>
                  <a:latin typeface="Avenir Next LT Pro"/>
                </a:endParaRPr>
              </a:p>
            </p:txBody>
          </p:sp>
          <p:sp>
            <p:nvSpPr>
              <p:cNvPr id="636" name="Freeform: Shape 2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907840" y="4187520"/>
                <a:ext cx="3264480" cy="2666880"/>
              </a:xfrm>
              <a:custGeom>
                <a:avLst/>
                <a:gdLst>
                  <a:gd name="textAreaLeft" fmla="*/ 0 w 3264480"/>
                  <a:gd name="textAreaRight" fmla="*/ 3265560 w 3264480"/>
                  <a:gd name="textAreaTop" fmla="*/ 0 h 2666880"/>
                  <a:gd name="textAreaBottom" fmla="*/ 2667960 h 2666880"/>
                </a:gdLst>
                <a:ahLst/>
                <a:rect l="textAreaLeft" t="textAreaTop" r="textAreaRight" b="textAreaBottom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cap="rnd" w="9525">
                <a:solidFill>
                  <a:srgbClr val="4d4ee6">
                    <a:alpha val="35000"/>
                  </a:srgbClr>
                </a:solidFill>
                <a:prstDash val="lgDash"/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en-US" sz="1800" strike="noStrike" u="none">
                  <a:solidFill>
                    <a:schemeClr val="dk1"/>
                  </a:solidFill>
                  <a:uFillTx/>
                  <a:latin typeface="Avenir Next LT Pro"/>
                </a:endParaRPr>
              </a:p>
            </p:txBody>
          </p:sp>
          <p:sp>
            <p:nvSpPr>
              <p:cNvPr id="637" name="Freeform: Shape 2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1931840" y="6679080"/>
                <a:ext cx="253800" cy="176760"/>
              </a:xfrm>
              <a:custGeom>
                <a:avLst/>
                <a:gdLst>
                  <a:gd name="textAreaLeft" fmla="*/ 0 w 253800"/>
                  <a:gd name="textAreaRight" fmla="*/ 254880 w 253800"/>
                  <a:gd name="textAreaTop" fmla="*/ 0 h 176760"/>
                  <a:gd name="textAreaBottom" fmla="*/ 177840 h 176760"/>
                </a:gdLst>
                <a:ahLst/>
                <a:rect l="textAreaLeft" t="textAreaTop" r="textAreaRight" b="textAreaBottom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cap="rnd" w="9525">
                <a:solidFill>
                  <a:srgbClr val="4d4ee6">
                    <a:alpha val="35000"/>
                  </a:srgbClr>
                </a:solidFill>
                <a:prstDash val="lgDash"/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en-US" sz="1800" strike="noStrike" u="none">
                  <a:solidFill>
                    <a:schemeClr val="dk1"/>
                  </a:solidFill>
                  <a:uFillTx/>
                  <a:latin typeface="Avenir Next LT Pro"/>
                </a:endParaRPr>
              </a:p>
            </p:txBody>
          </p:sp>
          <p:sp>
            <p:nvSpPr>
              <p:cNvPr id="638" name="Freeform: Shape 2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1577960" y="6518520"/>
                <a:ext cx="583200" cy="339480"/>
              </a:xfrm>
              <a:custGeom>
                <a:avLst/>
                <a:gdLst>
                  <a:gd name="textAreaLeft" fmla="*/ 0 w 583200"/>
                  <a:gd name="textAreaRight" fmla="*/ 584280 w 583200"/>
                  <a:gd name="textAreaTop" fmla="*/ 0 h 339480"/>
                  <a:gd name="textAreaBottom" fmla="*/ 340560 h 339480"/>
                </a:gdLst>
                <a:ahLst/>
                <a:rect l="textAreaLeft" t="textAreaTop" r="textAreaRight" b="textAreaBottom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cap="rnd" w="9525">
                <a:solidFill>
                  <a:srgbClr val="4d4ee6">
                    <a:alpha val="35000"/>
                  </a:srgbClr>
                </a:solidFill>
                <a:prstDash val="lgDash"/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en-US" sz="1800" strike="noStrike" u="none">
                  <a:solidFill>
                    <a:schemeClr val="dk1"/>
                  </a:solidFill>
                  <a:uFillTx/>
                  <a:latin typeface="Avenir Next LT Pro"/>
                </a:endParaRPr>
              </a:p>
            </p:txBody>
          </p:sp>
          <p:sp>
            <p:nvSpPr>
              <p:cNvPr id="639" name="Freeform: Shape 2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9583200" y="5462280"/>
                <a:ext cx="2589120" cy="1379520"/>
              </a:xfrm>
              <a:custGeom>
                <a:avLst/>
                <a:gdLst>
                  <a:gd name="textAreaLeft" fmla="*/ 0 w 2589120"/>
                  <a:gd name="textAreaRight" fmla="*/ 2590200 w 2589120"/>
                  <a:gd name="textAreaTop" fmla="*/ 0 h 1379520"/>
                  <a:gd name="textAreaBottom" fmla="*/ 1380600 h 1379520"/>
                </a:gdLst>
                <a:ahLst/>
                <a:rect l="textAreaLeft" t="textAreaTop" r="textAreaRight" b="textAreaBottom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cap="rnd" w="9525">
                <a:solidFill>
                  <a:srgbClr val="4d4ee6">
                    <a:alpha val="35000"/>
                  </a:srgbClr>
                </a:solidFill>
                <a:prstDash val="lgDash"/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en-US" sz="1800" strike="noStrike" u="none">
                  <a:solidFill>
                    <a:schemeClr val="dk1"/>
                  </a:solidFill>
                  <a:uFillTx/>
                  <a:latin typeface="Avenir Next LT Pro"/>
                </a:endParaRPr>
              </a:p>
            </p:txBody>
          </p:sp>
          <p:sp>
            <p:nvSpPr>
              <p:cNvPr id="640" name="Freeform: Shape 3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9363960" y="5114880"/>
                <a:ext cx="2821320" cy="1743840"/>
              </a:xfrm>
              <a:custGeom>
                <a:avLst/>
                <a:gdLst>
                  <a:gd name="textAreaLeft" fmla="*/ 0 w 2821320"/>
                  <a:gd name="textAreaRight" fmla="*/ 2822400 w 2821320"/>
                  <a:gd name="textAreaTop" fmla="*/ 0 h 1743840"/>
                  <a:gd name="textAreaBottom" fmla="*/ 1744920 h 1743840"/>
                </a:gdLst>
                <a:ahLst/>
                <a:rect l="textAreaLeft" t="textAreaTop" r="textAreaRight" b="textAreaBottom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cap="rnd" w="9525">
                <a:solidFill>
                  <a:srgbClr val="4d4ee6">
                    <a:alpha val="35000"/>
                  </a:srgbClr>
                </a:solidFill>
                <a:prstDash val="lgDash"/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en-US" sz="1800" strike="noStrike" u="none">
                  <a:solidFill>
                    <a:schemeClr val="dk1"/>
                  </a:solidFill>
                  <a:uFillTx/>
                  <a:latin typeface="Avenir Next LT Pro"/>
                </a:endParaRPr>
              </a:p>
            </p:txBody>
          </p:sp>
          <p:sp>
            <p:nvSpPr>
              <p:cNvPr id="641" name="Freeform: Shape 3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9182880" y="4665960"/>
                <a:ext cx="2989440" cy="2190240"/>
              </a:xfrm>
              <a:custGeom>
                <a:avLst/>
                <a:gdLst>
                  <a:gd name="textAreaLeft" fmla="*/ 0 w 2989440"/>
                  <a:gd name="textAreaRight" fmla="*/ 2990520 w 2989440"/>
                  <a:gd name="textAreaTop" fmla="*/ 0 h 2190240"/>
                  <a:gd name="textAreaBottom" fmla="*/ 2191320 h 2190240"/>
                </a:gdLst>
                <a:ahLst/>
                <a:rect l="textAreaLeft" t="textAreaTop" r="textAreaRight" b="textAreaBottom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cap="rnd" w="9525">
                <a:solidFill>
                  <a:srgbClr val="4d4ee6">
                    <a:alpha val="35000"/>
                  </a:srgbClr>
                </a:solidFill>
                <a:prstDash val="lgDash"/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en-US" sz="1800" strike="noStrike" u="none">
                  <a:solidFill>
                    <a:schemeClr val="dk1"/>
                  </a:solidFill>
                  <a:uFillTx/>
                  <a:latin typeface="Avenir Next LT Pro"/>
                </a:endParaRPr>
              </a:p>
            </p:txBody>
          </p:sp>
        </p:grpSp>
        <p:sp>
          <p:nvSpPr>
            <p:cNvPr id="642" name="Freeform: Shape 24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975080" y="5198760"/>
              <a:ext cx="4210560" cy="1659600"/>
            </a:xfrm>
            <a:custGeom>
              <a:avLst/>
              <a:gdLst>
                <a:gd name="textAreaLeft" fmla="*/ 0 w 4210560"/>
                <a:gd name="textAreaRight" fmla="*/ 4211640 w 4210560"/>
                <a:gd name="textAreaTop" fmla="*/ 0 h 1659600"/>
                <a:gd name="textAreaBottom" fmla="*/ 1660680 h 1659600"/>
              </a:gdLst>
              <a:ahLst/>
              <a:rect l="textAreaLeft" t="textAreaTop" r="textAreaRight" b="textAreaBottom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trike="noStrike" u="none">
                <a:solidFill>
                  <a:schemeClr val="lt1"/>
                </a:solidFill>
                <a:uFillTx/>
                <a:latin typeface="Avenir Next LT Pro"/>
              </a:endParaRPr>
            </a:p>
          </p:txBody>
        </p:sp>
      </p:grpSp>
      <p:grpSp>
        <p:nvGrpSpPr>
          <p:cNvPr id="643" name="Content Placeholder 2"/>
          <p:cNvGrpSpPr/>
          <p:nvPr/>
        </p:nvGrpSpPr>
        <p:grpSpPr>
          <a:xfrm>
            <a:off x="838080" y="2416320"/>
            <a:ext cx="10514520" cy="3759480"/>
            <a:chOff x="838080" y="2416320"/>
            <a:chExt cx="10514520" cy="3759480"/>
          </a:xfrm>
        </p:grpSpPr>
        <p:sp>
          <p:nvSpPr>
            <p:cNvPr id="644" name="Rectangle 360"/>
            <p:cNvSpPr/>
            <p:nvPr/>
          </p:nvSpPr>
          <p:spPr>
            <a:xfrm>
              <a:off x="838080" y="2416320"/>
              <a:ext cx="10514520" cy="3759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GB" sz="18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645" name="Freeform: Shape 361"/>
            <p:cNvSpPr/>
            <p:nvPr/>
          </p:nvSpPr>
          <p:spPr>
            <a:xfrm>
              <a:off x="3079800" y="3321000"/>
              <a:ext cx="483840" cy="90360"/>
            </a:xfrm>
            <a:custGeom>
              <a:avLst/>
              <a:gdLst>
                <a:gd name="textAreaLeft" fmla="*/ 0 w 483840"/>
                <a:gd name="textAreaRight" fmla="*/ 484560 w 483840"/>
                <a:gd name="textAreaTop" fmla="*/ 0 h 90360"/>
                <a:gd name="textAreaBottom" fmla="*/ 91080 h 90360"/>
              </a:gdLst>
              <a:ahLst/>
              <a:rect l="textAreaLeft" t="textAreaTop" r="textAreaRight" b="textAreaBottom"/>
              <a:pathLst>
                <a:path w="484885" h="91440">
                  <a:moveTo>
                    <a:pt x="0" y="45720"/>
                  </a:moveTo>
                  <a:lnTo>
                    <a:pt x="484885" y="45720"/>
                  </a:lnTo>
                </a:path>
              </a:pathLst>
            </a:custGeom>
            <a:noFill/>
            <a:ln>
              <a:solidFill>
                <a:srgbClr val="4d4ee6"/>
              </a:solidFill>
              <a:tailEnd len="med" type="arrow" w="med"/>
            </a:ln>
          </p:spPr>
          <p:style>
            <a:lnRef idx="1"/>
            <a:fillRef idx="0"/>
            <a:effectRef idx="0"/>
            <a:fontRef idx="minor"/>
          </p:style>
          <p:txBody>
            <a:bodyPr numCol="1" spcCol="1440" lIns="12600" rIns="12600" tIns="0" bIns="0" anchor="ctr">
              <a:noAutofit/>
            </a:bodyPr>
            <a:p>
              <a:pPr algn="ctr" defTabSz="222120">
                <a:lnSpc>
                  <a:spcPct val="90000"/>
                </a:lnSpc>
                <a:spcAft>
                  <a:spcPts val="176"/>
                </a:spcAft>
                <a:tabLst>
                  <a:tab algn="l" pos="0"/>
                </a:tabLst>
              </a:pPr>
              <a:endParaRPr b="0" lang="en-US" sz="500" strike="noStrike" u="none">
                <a:solidFill>
                  <a:srgbClr val="000000"/>
                </a:solidFill>
                <a:uFillTx/>
                <a:latin typeface="Avenir Next LT Pro"/>
              </a:endParaRPr>
            </a:p>
          </p:txBody>
        </p:sp>
        <p:sp>
          <p:nvSpPr>
            <p:cNvPr id="646" name="Rectangle 362"/>
            <p:cNvSpPr/>
            <p:nvPr/>
          </p:nvSpPr>
          <p:spPr>
            <a:xfrm>
              <a:off x="840240" y="2694240"/>
              <a:ext cx="2240280" cy="1343520"/>
            </a:xfrm>
            <a:prstGeom prst="rect">
              <a:avLst/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solidFill>
                <a:srgbClr val="ffffff"/>
              </a:solidFill>
            </a:ln>
          </p:spPr>
          <p:style>
            <a:lnRef idx="2"/>
            <a:fillRef idx="0"/>
            <a:effectRef idx="0"/>
            <a:fontRef idx="minor"/>
          </p:style>
          <p:txBody>
            <a:bodyPr numCol="1" spcCol="1440" lIns="109800" rIns="109800" tIns="115200" bIns="115200" anchor="ctr">
              <a:noAutofit/>
            </a:bodyPr>
            <a:p>
              <a:pPr algn="ctr" defTabSz="533520">
                <a:lnSpc>
                  <a:spcPct val="90000"/>
                </a:lnSpc>
                <a:spcAft>
                  <a:spcPts val="420"/>
                </a:spcAft>
                <a:tabLst>
                  <a:tab algn="l" pos="0"/>
                </a:tabLst>
              </a:pPr>
              <a:r>
                <a:rPr b="0" lang="en-US" sz="1200" strike="noStrike" u="none">
                  <a:solidFill>
                    <a:schemeClr val="lt1"/>
                  </a:solidFill>
                  <a:uFillTx/>
                  <a:latin typeface="Avenir Next LT Pro"/>
                </a:rPr>
                <a:t>Članovi grupe</a:t>
              </a:r>
              <a:endParaRPr b="0" lang="en-GB" sz="12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647" name="Freeform: Shape 363"/>
            <p:cNvSpPr/>
            <p:nvPr/>
          </p:nvSpPr>
          <p:spPr>
            <a:xfrm>
              <a:off x="5836320" y="3321000"/>
              <a:ext cx="483840" cy="90360"/>
            </a:xfrm>
            <a:custGeom>
              <a:avLst/>
              <a:gdLst>
                <a:gd name="textAreaLeft" fmla="*/ 0 w 483840"/>
                <a:gd name="textAreaRight" fmla="*/ 484560 w 483840"/>
                <a:gd name="textAreaTop" fmla="*/ 0 h 90360"/>
                <a:gd name="textAreaBottom" fmla="*/ 91080 h 90360"/>
              </a:gdLst>
              <a:ahLst/>
              <a:rect l="textAreaLeft" t="textAreaTop" r="textAreaRight" b="textAreaBottom"/>
              <a:pathLst>
                <a:path w="484885" h="91440">
                  <a:moveTo>
                    <a:pt x="0" y="45720"/>
                  </a:moveTo>
                  <a:lnTo>
                    <a:pt x="484885" y="45720"/>
                  </a:lnTo>
                </a:path>
              </a:pathLst>
            </a:custGeom>
            <a:noFill/>
            <a:ln>
              <a:solidFill>
                <a:srgbClr val="454b78"/>
              </a:solidFill>
              <a:tailEnd len="med" type="arrow" w="med"/>
            </a:ln>
          </p:spPr>
          <p:style>
            <a:lnRef idx="1"/>
            <a:fillRef idx="0"/>
            <a:effectRef idx="0"/>
            <a:fontRef idx="minor"/>
          </p:style>
          <p:txBody>
            <a:bodyPr numCol="1" spcCol="1440" lIns="12600" rIns="12600" tIns="0" bIns="0" anchor="ctr">
              <a:noAutofit/>
            </a:bodyPr>
            <a:p>
              <a:pPr algn="ctr" defTabSz="222120">
                <a:lnSpc>
                  <a:spcPct val="90000"/>
                </a:lnSpc>
                <a:spcAft>
                  <a:spcPts val="176"/>
                </a:spcAft>
                <a:tabLst>
                  <a:tab algn="l" pos="0"/>
                </a:tabLst>
              </a:pPr>
              <a:endParaRPr b="0" lang="en-US" sz="500" strike="noStrike" u="none">
                <a:solidFill>
                  <a:srgbClr val="000000"/>
                </a:solidFill>
                <a:uFillTx/>
                <a:latin typeface="Avenir Next LT Pro"/>
              </a:endParaRPr>
            </a:p>
          </p:txBody>
        </p:sp>
        <p:sp>
          <p:nvSpPr>
            <p:cNvPr id="648" name="Rectangle 364"/>
            <p:cNvSpPr/>
            <p:nvPr/>
          </p:nvSpPr>
          <p:spPr>
            <a:xfrm>
              <a:off x="3597120" y="2694240"/>
              <a:ext cx="2240280" cy="1343520"/>
            </a:xfrm>
            <a:prstGeom prst="rect">
              <a:avLst/>
            </a:prstGeom>
            <a:solidFill>
              <a:schemeClr val="accent3">
                <a:hueOff val="0"/>
                <a:satOff val="0"/>
                <a:lumOff val="0"/>
                <a:alphaOff val="0"/>
              </a:schemeClr>
            </a:solidFill>
            <a:ln>
              <a:solidFill>
                <a:srgbClr val="ffffff"/>
              </a:solidFill>
            </a:ln>
          </p:spPr>
          <p:style>
            <a:lnRef idx="2"/>
            <a:fillRef idx="0"/>
            <a:effectRef idx="0"/>
            <a:fontRef idx="minor"/>
          </p:style>
          <p:txBody>
            <a:bodyPr numCol="1" spcCol="1440" lIns="109800" rIns="109800" tIns="115200" bIns="115200" anchor="ctr">
              <a:noAutofit/>
            </a:bodyPr>
            <a:p>
              <a:pPr algn="ctr" defTabSz="533520">
                <a:lnSpc>
                  <a:spcPct val="90000"/>
                </a:lnSpc>
                <a:spcAft>
                  <a:spcPts val="420"/>
                </a:spcAft>
                <a:tabLst>
                  <a:tab algn="l" pos="0"/>
                </a:tabLst>
              </a:pPr>
              <a:r>
                <a:rPr b="0" lang="en-US" sz="1200" strike="noStrike" u="none">
                  <a:solidFill>
                    <a:schemeClr val="lt1"/>
                  </a:solidFill>
                  <a:uFillTx/>
                  <a:latin typeface="Avenir Next LT Pro"/>
                </a:rPr>
                <a:t>Opis zadatka</a:t>
              </a:r>
              <a:endParaRPr b="0" lang="en-GB" sz="12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649" name="Freeform: Shape 365"/>
            <p:cNvSpPr/>
            <p:nvPr/>
          </p:nvSpPr>
          <p:spPr>
            <a:xfrm>
              <a:off x="8593200" y="3321000"/>
              <a:ext cx="483840" cy="90360"/>
            </a:xfrm>
            <a:custGeom>
              <a:avLst/>
              <a:gdLst>
                <a:gd name="textAreaLeft" fmla="*/ 0 w 483840"/>
                <a:gd name="textAreaRight" fmla="*/ 484560 w 483840"/>
                <a:gd name="textAreaTop" fmla="*/ 0 h 90360"/>
                <a:gd name="textAreaBottom" fmla="*/ 91080 h 90360"/>
              </a:gdLst>
              <a:ahLst/>
              <a:rect l="textAreaLeft" t="textAreaTop" r="textAreaRight" b="textAreaBottom"/>
              <a:pathLst>
                <a:path w="484885" h="91440">
                  <a:moveTo>
                    <a:pt x="0" y="45720"/>
                  </a:moveTo>
                  <a:lnTo>
                    <a:pt x="484885" y="45720"/>
                  </a:lnTo>
                </a:path>
              </a:pathLst>
            </a:custGeom>
            <a:noFill/>
            <a:ln>
              <a:solidFill>
                <a:srgbClr val="a3a3c1"/>
              </a:solidFill>
              <a:tailEnd len="med" type="arrow" w="med"/>
            </a:ln>
          </p:spPr>
          <p:style>
            <a:lnRef idx="1"/>
            <a:fillRef idx="0"/>
            <a:effectRef idx="0"/>
            <a:fontRef idx="minor"/>
          </p:style>
          <p:txBody>
            <a:bodyPr numCol="1" spcCol="1440" lIns="12600" rIns="12600" tIns="0" bIns="0" anchor="ctr">
              <a:noAutofit/>
            </a:bodyPr>
            <a:p>
              <a:pPr algn="ctr" defTabSz="222120">
                <a:lnSpc>
                  <a:spcPct val="90000"/>
                </a:lnSpc>
                <a:spcAft>
                  <a:spcPts val="176"/>
                </a:spcAft>
                <a:tabLst>
                  <a:tab algn="l" pos="0"/>
                </a:tabLst>
              </a:pPr>
              <a:endParaRPr b="0" lang="en-US" sz="500" strike="noStrike" u="none">
                <a:solidFill>
                  <a:srgbClr val="000000"/>
                </a:solidFill>
                <a:uFillTx/>
                <a:latin typeface="Avenir Next LT Pro"/>
              </a:endParaRPr>
            </a:p>
          </p:txBody>
        </p:sp>
        <p:sp>
          <p:nvSpPr>
            <p:cNvPr id="650" name="Rectangle 366"/>
            <p:cNvSpPr/>
            <p:nvPr/>
          </p:nvSpPr>
          <p:spPr>
            <a:xfrm>
              <a:off x="6353640" y="2694240"/>
              <a:ext cx="2240280" cy="1343520"/>
            </a:xfrm>
            <a:prstGeom prst="rect">
              <a:avLst/>
            </a:prstGeom>
            <a:solidFill>
              <a:schemeClr val="accent4">
                <a:hueOff val="0"/>
                <a:satOff val="0"/>
                <a:lumOff val="0"/>
                <a:alphaOff val="0"/>
              </a:schemeClr>
            </a:solidFill>
            <a:ln>
              <a:solidFill>
                <a:srgbClr val="ffffff"/>
              </a:solidFill>
            </a:ln>
          </p:spPr>
          <p:style>
            <a:lnRef idx="2"/>
            <a:fillRef idx="0"/>
            <a:effectRef idx="0"/>
            <a:fontRef idx="minor"/>
          </p:style>
          <p:txBody>
            <a:bodyPr numCol="1" spcCol="1440" lIns="109800" rIns="109800" tIns="115200" bIns="115200" anchor="ctr">
              <a:noAutofit/>
            </a:bodyPr>
            <a:p>
              <a:pPr algn="ctr" defTabSz="533520">
                <a:lnSpc>
                  <a:spcPct val="90000"/>
                </a:lnSpc>
                <a:spcAft>
                  <a:spcPts val="420"/>
                </a:spcAft>
                <a:tabLst>
                  <a:tab algn="l" pos="0"/>
                </a:tabLst>
              </a:pPr>
              <a:r>
                <a:rPr b="0" lang="en-US" sz="1200" strike="noStrike" u="none">
                  <a:solidFill>
                    <a:schemeClr val="lt1"/>
                  </a:solidFill>
                  <a:uFillTx/>
                  <a:latin typeface="Avenir Next LT Pro"/>
                </a:rPr>
                <a:t>Funkcionalni/Nefunkcionalni zahtjevi</a:t>
              </a:r>
              <a:endParaRPr b="0" lang="en-GB" sz="12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651" name="Freeform: Shape 367"/>
            <p:cNvSpPr/>
            <p:nvPr/>
          </p:nvSpPr>
          <p:spPr>
            <a:xfrm>
              <a:off x="1960920" y="4037040"/>
              <a:ext cx="8269200" cy="483840"/>
            </a:xfrm>
            <a:custGeom>
              <a:avLst/>
              <a:gdLst>
                <a:gd name="textAreaLeft" fmla="*/ 0 w 8269200"/>
                <a:gd name="textAreaRight" fmla="*/ 8269920 w 8269200"/>
                <a:gd name="textAreaTop" fmla="*/ 0 h 483840"/>
                <a:gd name="textAreaBottom" fmla="*/ 484560 h 483840"/>
              </a:gdLst>
              <a:ahLst/>
              <a:rect l="textAreaLeft" t="textAreaTop" r="textAreaRight" b="textAreaBottom"/>
              <a:pathLst>
                <a:path w="8270175" h="484885">
                  <a:moveTo>
                    <a:pt x="8270175" y="0"/>
                  </a:moveTo>
                  <a:lnTo>
                    <a:pt x="8270175" y="259542"/>
                  </a:lnTo>
                  <a:lnTo>
                    <a:pt x="0" y="259542"/>
                  </a:lnTo>
                  <a:lnTo>
                    <a:pt x="0" y="484885"/>
                  </a:lnTo>
                </a:path>
              </a:pathLst>
            </a:custGeom>
            <a:noFill/>
            <a:ln>
              <a:solidFill>
                <a:srgbClr val="7162fe"/>
              </a:solidFill>
              <a:tailEnd len="med" type="arrow" w="med"/>
            </a:ln>
          </p:spPr>
          <p:style>
            <a:lnRef idx="1"/>
            <a:fillRef idx="0"/>
            <a:effectRef idx="0"/>
            <a:fontRef idx="minor"/>
          </p:style>
          <p:txBody>
            <a:bodyPr numCol="1" spcCol="1440" lIns="12600" rIns="12600" tIns="0" bIns="0" anchor="ctr">
              <a:noAutofit/>
            </a:bodyPr>
            <a:p>
              <a:pPr algn="ctr" defTabSz="222120">
                <a:lnSpc>
                  <a:spcPct val="90000"/>
                </a:lnSpc>
                <a:spcAft>
                  <a:spcPts val="176"/>
                </a:spcAft>
                <a:tabLst>
                  <a:tab algn="l" pos="0"/>
                </a:tabLst>
              </a:pPr>
              <a:endParaRPr b="0" lang="en-US" sz="500" strike="noStrike" u="none">
                <a:solidFill>
                  <a:srgbClr val="000000"/>
                </a:solidFill>
                <a:uFillTx/>
                <a:latin typeface="Avenir Next LT Pro"/>
              </a:endParaRPr>
            </a:p>
          </p:txBody>
        </p:sp>
        <p:sp>
          <p:nvSpPr>
            <p:cNvPr id="652" name="Rectangle 368"/>
            <p:cNvSpPr/>
            <p:nvPr/>
          </p:nvSpPr>
          <p:spPr>
            <a:xfrm>
              <a:off x="9110520" y="2694240"/>
              <a:ext cx="2240280" cy="1343520"/>
            </a:xfrm>
            <a:prstGeom prst="rect">
              <a:avLst/>
            </a:prstGeom>
            <a:solidFill>
              <a:schemeClr val="accent5">
                <a:hueOff val="0"/>
                <a:satOff val="0"/>
                <a:lumOff val="0"/>
                <a:alphaOff val="0"/>
              </a:schemeClr>
            </a:solidFill>
            <a:ln>
              <a:solidFill>
                <a:srgbClr val="ffffff"/>
              </a:solidFill>
            </a:ln>
          </p:spPr>
          <p:style>
            <a:lnRef idx="2"/>
            <a:fillRef idx="0"/>
            <a:effectRef idx="0"/>
            <a:fontRef idx="minor"/>
          </p:style>
          <p:txBody>
            <a:bodyPr numCol="1" spcCol="1440" lIns="109800" rIns="109800" tIns="115200" bIns="115200" anchor="ctr">
              <a:noAutofit/>
            </a:bodyPr>
            <a:p>
              <a:pPr algn="ctr" defTabSz="533520">
                <a:lnSpc>
                  <a:spcPct val="90000"/>
                </a:lnSpc>
                <a:spcAft>
                  <a:spcPts val="420"/>
                </a:spcAft>
                <a:tabLst>
                  <a:tab algn="l" pos="0"/>
                </a:tabLst>
              </a:pPr>
              <a:r>
                <a:rPr b="0" lang="en-US" sz="1200" strike="noStrike" u="none">
                  <a:solidFill>
                    <a:schemeClr val="lt1"/>
                  </a:solidFill>
                  <a:uFillTx/>
                  <a:latin typeface="Avenir Next LT Pro"/>
                </a:rPr>
                <a:t>Arhitektura sustava</a:t>
              </a:r>
              <a:endParaRPr b="0" lang="en-GB" sz="12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653" name="Freeform: Shape 369"/>
            <p:cNvSpPr/>
            <p:nvPr/>
          </p:nvSpPr>
          <p:spPr>
            <a:xfrm>
              <a:off x="3079800" y="5181120"/>
              <a:ext cx="483840" cy="90360"/>
            </a:xfrm>
            <a:custGeom>
              <a:avLst/>
              <a:gdLst>
                <a:gd name="textAreaLeft" fmla="*/ 0 w 483840"/>
                <a:gd name="textAreaRight" fmla="*/ 484560 w 483840"/>
                <a:gd name="textAreaTop" fmla="*/ 0 h 90360"/>
                <a:gd name="textAreaBottom" fmla="*/ 91080 h 90360"/>
              </a:gdLst>
              <a:ahLst/>
              <a:rect l="textAreaLeft" t="textAreaTop" r="textAreaRight" b="textAreaBottom"/>
              <a:pathLst>
                <a:path w="484885" h="91440">
                  <a:moveTo>
                    <a:pt x="0" y="45720"/>
                  </a:moveTo>
                  <a:lnTo>
                    <a:pt x="484885" y="45720"/>
                  </a:lnTo>
                </a:path>
              </a:pathLst>
            </a:custGeom>
            <a:noFill/>
            <a:ln>
              <a:solidFill>
                <a:srgbClr val="1ebe9b"/>
              </a:solidFill>
              <a:tailEnd len="med" type="arrow" w="med"/>
            </a:ln>
          </p:spPr>
          <p:style>
            <a:lnRef idx="1"/>
            <a:fillRef idx="0"/>
            <a:effectRef idx="0"/>
            <a:fontRef idx="minor"/>
          </p:style>
          <p:txBody>
            <a:bodyPr numCol="1" spcCol="1440" lIns="12600" rIns="12600" tIns="0" bIns="0" anchor="ctr">
              <a:noAutofit/>
            </a:bodyPr>
            <a:p>
              <a:pPr algn="ctr" defTabSz="222120">
                <a:lnSpc>
                  <a:spcPct val="90000"/>
                </a:lnSpc>
                <a:spcAft>
                  <a:spcPts val="176"/>
                </a:spcAft>
                <a:tabLst>
                  <a:tab algn="l" pos="0"/>
                </a:tabLst>
              </a:pPr>
              <a:endParaRPr b="0" lang="en-US" sz="500" strike="noStrike" u="none">
                <a:solidFill>
                  <a:srgbClr val="000000"/>
                </a:solidFill>
                <a:uFillTx/>
                <a:latin typeface="Avenir Next LT Pro"/>
              </a:endParaRPr>
            </a:p>
          </p:txBody>
        </p:sp>
        <p:sp>
          <p:nvSpPr>
            <p:cNvPr id="654" name="Rectangle 370"/>
            <p:cNvSpPr/>
            <p:nvPr/>
          </p:nvSpPr>
          <p:spPr>
            <a:xfrm>
              <a:off x="840240" y="4554360"/>
              <a:ext cx="2240280" cy="1343520"/>
            </a:xfrm>
            <a:prstGeom prst="rect">
              <a:avLst/>
            </a:prstGeom>
            <a:solidFill>
              <a:schemeClr val="accent6">
                <a:hueOff val="0"/>
                <a:satOff val="0"/>
                <a:lumOff val="0"/>
                <a:alphaOff val="0"/>
              </a:schemeClr>
            </a:solidFill>
            <a:ln>
              <a:solidFill>
                <a:srgbClr val="ffffff"/>
              </a:solidFill>
            </a:ln>
          </p:spPr>
          <p:style>
            <a:lnRef idx="2"/>
            <a:fillRef idx="0"/>
            <a:effectRef idx="0"/>
            <a:fontRef idx="minor"/>
          </p:style>
          <p:txBody>
            <a:bodyPr numCol="1" spcCol="1440" lIns="109800" rIns="109800" tIns="115200" bIns="115200" anchor="ctr">
              <a:noAutofit/>
            </a:bodyPr>
            <a:p>
              <a:pPr algn="ctr" defTabSz="533520">
                <a:lnSpc>
                  <a:spcPct val="90000"/>
                </a:lnSpc>
                <a:spcAft>
                  <a:spcPts val="420"/>
                </a:spcAft>
                <a:tabLst>
                  <a:tab algn="l" pos="0"/>
                </a:tabLst>
              </a:pPr>
              <a:r>
                <a:rPr b="0" lang="en-US" sz="1200" strike="noStrike" u="none">
                  <a:solidFill>
                    <a:schemeClr val="lt1"/>
                  </a:solidFill>
                  <a:uFillTx/>
                  <a:latin typeface="Avenir Next LT Pro"/>
                </a:rPr>
                <a:t>Ispitivanje sustava</a:t>
              </a:r>
              <a:endParaRPr b="0" lang="en-GB" sz="12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655" name="Freeform: Shape 371"/>
            <p:cNvSpPr/>
            <p:nvPr/>
          </p:nvSpPr>
          <p:spPr>
            <a:xfrm>
              <a:off x="5836320" y="5181120"/>
              <a:ext cx="483840" cy="90360"/>
            </a:xfrm>
            <a:custGeom>
              <a:avLst/>
              <a:gdLst>
                <a:gd name="textAreaLeft" fmla="*/ 0 w 483840"/>
                <a:gd name="textAreaRight" fmla="*/ 484560 w 483840"/>
                <a:gd name="textAreaTop" fmla="*/ 0 h 90360"/>
                <a:gd name="textAreaBottom" fmla="*/ 91080 h 90360"/>
              </a:gdLst>
              <a:ahLst/>
              <a:rect l="textAreaLeft" t="textAreaTop" r="textAreaRight" b="textAreaBottom"/>
              <a:pathLst>
                <a:path w="484885" h="91440">
                  <a:moveTo>
                    <a:pt x="0" y="45720"/>
                  </a:moveTo>
                  <a:lnTo>
                    <a:pt x="484885" y="45720"/>
                  </a:lnTo>
                </a:path>
              </a:pathLst>
            </a:custGeom>
            <a:noFill/>
            <a:ln>
              <a:solidFill>
                <a:srgbClr val="4d4ee6"/>
              </a:solidFill>
              <a:tailEnd len="med" type="arrow" w="med"/>
            </a:ln>
          </p:spPr>
          <p:style>
            <a:lnRef idx="1"/>
            <a:fillRef idx="0"/>
            <a:effectRef idx="0"/>
            <a:fontRef idx="minor"/>
          </p:style>
          <p:txBody>
            <a:bodyPr numCol="1" spcCol="1440" lIns="12600" rIns="12600" tIns="0" bIns="0" anchor="ctr">
              <a:noAutofit/>
            </a:bodyPr>
            <a:p>
              <a:pPr algn="ctr" defTabSz="222120">
                <a:lnSpc>
                  <a:spcPct val="90000"/>
                </a:lnSpc>
                <a:spcAft>
                  <a:spcPts val="176"/>
                </a:spcAft>
                <a:tabLst>
                  <a:tab algn="l" pos="0"/>
                </a:tabLst>
              </a:pPr>
              <a:endParaRPr b="0" lang="en-US" sz="500" strike="noStrike" u="none">
                <a:solidFill>
                  <a:srgbClr val="000000"/>
                </a:solidFill>
                <a:uFillTx/>
                <a:latin typeface="Avenir Next LT Pro"/>
              </a:endParaRPr>
            </a:p>
          </p:txBody>
        </p:sp>
        <p:sp>
          <p:nvSpPr>
            <p:cNvPr id="656" name="Rectangle 372"/>
            <p:cNvSpPr/>
            <p:nvPr/>
          </p:nvSpPr>
          <p:spPr>
            <a:xfrm>
              <a:off x="3597120" y="4554360"/>
              <a:ext cx="2240280" cy="1343520"/>
            </a:xfrm>
            <a:prstGeom prst="rect">
              <a:avLst/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solidFill>
                <a:srgbClr val="ffffff"/>
              </a:solidFill>
            </a:ln>
          </p:spPr>
          <p:style>
            <a:lnRef idx="2"/>
            <a:fillRef idx="0"/>
            <a:effectRef idx="0"/>
            <a:fontRef idx="minor"/>
          </p:style>
          <p:txBody>
            <a:bodyPr numCol="1" spcCol="1440" lIns="109800" rIns="109800" tIns="115200" bIns="115200" anchor="ctr">
              <a:noAutofit/>
            </a:bodyPr>
            <a:p>
              <a:pPr algn="ctr" defTabSz="533520">
                <a:lnSpc>
                  <a:spcPct val="90000"/>
                </a:lnSpc>
                <a:spcAft>
                  <a:spcPts val="420"/>
                </a:spcAft>
                <a:tabLst>
                  <a:tab algn="l" pos="0"/>
                </a:tabLst>
              </a:pPr>
              <a:r>
                <a:rPr b="0" lang="en-US" sz="1200" strike="noStrike" u="none">
                  <a:solidFill>
                    <a:schemeClr val="lt1"/>
                  </a:solidFill>
                  <a:uFillTx/>
                  <a:latin typeface="Avenir Next LT Pro"/>
                </a:rPr>
                <a:t>Korišteni alati i tehnologije</a:t>
              </a:r>
              <a:endParaRPr b="0" lang="en-GB" sz="12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657" name="Freeform: Shape 373"/>
            <p:cNvSpPr/>
            <p:nvPr/>
          </p:nvSpPr>
          <p:spPr>
            <a:xfrm>
              <a:off x="8593200" y="5181120"/>
              <a:ext cx="483840" cy="90360"/>
            </a:xfrm>
            <a:custGeom>
              <a:avLst/>
              <a:gdLst>
                <a:gd name="textAreaLeft" fmla="*/ 0 w 483840"/>
                <a:gd name="textAreaRight" fmla="*/ 484560 w 483840"/>
                <a:gd name="textAreaTop" fmla="*/ 0 h 90360"/>
                <a:gd name="textAreaBottom" fmla="*/ 91080 h 90360"/>
              </a:gdLst>
              <a:ahLst/>
              <a:rect l="textAreaLeft" t="textAreaTop" r="textAreaRight" b="textAreaBottom"/>
              <a:pathLst>
                <a:path w="484885" h="91440">
                  <a:moveTo>
                    <a:pt x="0" y="45720"/>
                  </a:moveTo>
                  <a:lnTo>
                    <a:pt x="484885" y="45720"/>
                  </a:lnTo>
                </a:path>
              </a:pathLst>
            </a:custGeom>
            <a:noFill/>
            <a:ln>
              <a:solidFill>
                <a:srgbClr val="454b78"/>
              </a:solidFill>
              <a:tailEnd len="med" type="arrow" w="med"/>
            </a:ln>
          </p:spPr>
          <p:style>
            <a:lnRef idx="1"/>
            <a:fillRef idx="0"/>
            <a:effectRef idx="0"/>
            <a:fontRef idx="minor"/>
          </p:style>
          <p:txBody>
            <a:bodyPr numCol="1" spcCol="1440" lIns="12600" rIns="12600" tIns="0" bIns="0" anchor="ctr">
              <a:noAutofit/>
            </a:bodyPr>
            <a:p>
              <a:pPr algn="ctr" defTabSz="222120">
                <a:lnSpc>
                  <a:spcPct val="90000"/>
                </a:lnSpc>
                <a:spcAft>
                  <a:spcPts val="176"/>
                </a:spcAft>
                <a:tabLst>
                  <a:tab algn="l" pos="0"/>
                </a:tabLst>
              </a:pPr>
              <a:endParaRPr b="0" lang="en-US" sz="500" strike="noStrike" u="none">
                <a:solidFill>
                  <a:srgbClr val="000000"/>
                </a:solidFill>
                <a:uFillTx/>
                <a:latin typeface="Avenir Next LT Pro"/>
              </a:endParaRPr>
            </a:p>
          </p:txBody>
        </p:sp>
        <p:sp>
          <p:nvSpPr>
            <p:cNvPr id="658" name="Rectangle 374"/>
            <p:cNvSpPr/>
            <p:nvPr/>
          </p:nvSpPr>
          <p:spPr>
            <a:xfrm>
              <a:off x="6353640" y="4554360"/>
              <a:ext cx="2240280" cy="1343520"/>
            </a:xfrm>
            <a:prstGeom prst="rect">
              <a:avLst/>
            </a:prstGeom>
            <a:solidFill>
              <a:schemeClr val="accent3">
                <a:hueOff val="0"/>
                <a:satOff val="0"/>
                <a:lumOff val="0"/>
                <a:alphaOff val="0"/>
              </a:schemeClr>
            </a:solidFill>
            <a:ln>
              <a:solidFill>
                <a:srgbClr val="ffffff"/>
              </a:solidFill>
            </a:ln>
          </p:spPr>
          <p:style>
            <a:lnRef idx="2"/>
            <a:fillRef idx="0"/>
            <a:effectRef idx="0"/>
            <a:fontRef idx="minor"/>
          </p:style>
          <p:txBody>
            <a:bodyPr numCol="1" spcCol="1440" lIns="109800" rIns="109800" tIns="115200" bIns="115200" anchor="ctr">
              <a:noAutofit/>
            </a:bodyPr>
            <a:p>
              <a:pPr algn="ctr" defTabSz="533520">
                <a:lnSpc>
                  <a:spcPct val="90000"/>
                </a:lnSpc>
                <a:spcAft>
                  <a:spcPts val="420"/>
                </a:spcAft>
                <a:tabLst>
                  <a:tab algn="l" pos="0"/>
                </a:tabLst>
              </a:pPr>
              <a:r>
                <a:rPr b="0" lang="en-US" sz="1200" strike="noStrike" u="none">
                  <a:solidFill>
                    <a:schemeClr val="lt1"/>
                  </a:solidFill>
                  <a:uFillTx/>
                  <a:latin typeface="Avenir Next LT Pro"/>
                </a:rPr>
                <a:t>Organizacija rada</a:t>
              </a:r>
              <a:endParaRPr b="0" lang="en-GB" sz="12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659" name="Rectangle 375"/>
            <p:cNvSpPr/>
            <p:nvPr/>
          </p:nvSpPr>
          <p:spPr>
            <a:xfrm>
              <a:off x="9110520" y="4554360"/>
              <a:ext cx="2240280" cy="1343520"/>
            </a:xfrm>
            <a:prstGeom prst="rect">
              <a:avLst/>
            </a:prstGeom>
            <a:solidFill>
              <a:schemeClr val="accent4">
                <a:hueOff val="0"/>
                <a:satOff val="0"/>
                <a:lumOff val="0"/>
                <a:alphaOff val="0"/>
              </a:schemeClr>
            </a:solidFill>
            <a:ln>
              <a:solidFill>
                <a:srgbClr val="ffffff"/>
              </a:solidFill>
            </a:ln>
          </p:spPr>
          <p:style>
            <a:lnRef idx="2"/>
            <a:fillRef idx="0"/>
            <a:effectRef idx="0"/>
            <a:fontRef idx="minor"/>
          </p:style>
          <p:txBody>
            <a:bodyPr numCol="1" spcCol="1440" lIns="109800" rIns="109800" tIns="115200" bIns="115200" anchor="ctr">
              <a:noAutofit/>
            </a:bodyPr>
            <a:p>
              <a:pPr algn="ctr" defTabSz="533520">
                <a:lnSpc>
                  <a:spcPct val="90000"/>
                </a:lnSpc>
                <a:spcAft>
                  <a:spcPts val="420"/>
                </a:spcAft>
                <a:tabLst>
                  <a:tab algn="l" pos="0"/>
                </a:tabLst>
              </a:pPr>
              <a:r>
                <a:rPr b="0" lang="en-US" sz="1200" strike="noStrike" u="none">
                  <a:solidFill>
                    <a:schemeClr val="lt1"/>
                  </a:solidFill>
                  <a:uFillTx/>
                  <a:latin typeface="Avenir Next LT Pro"/>
                </a:rPr>
                <a:t>Iskustva</a:t>
              </a:r>
              <a:endParaRPr b="0" lang="en-GB" sz="12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60" name="Rectangle 5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7800" cy="6856920"/>
          </a:xfrm>
          <a:prstGeom prst="rect">
            <a:avLst/>
          </a:prstGeom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trike="noStrike" u="none">
              <a:solidFill>
                <a:schemeClr val="dk1">
                  <a:lumMod val="65000"/>
                  <a:lumOff val="35000"/>
                </a:schemeClr>
              </a:solidFill>
              <a:uFillTx/>
              <a:latin typeface="AvenirNext LT Pro Medium"/>
            </a:endParaRPr>
          </a:p>
        </p:txBody>
      </p:sp>
      <p:sp>
        <p:nvSpPr>
          <p:cNvPr id="661" name="Rectangle 5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7800" cy="68569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trike="noStrike" u="none">
              <a:solidFill>
                <a:schemeClr val="dk1">
                  <a:lumMod val="65000"/>
                  <a:lumOff val="35000"/>
                </a:schemeClr>
              </a:solidFill>
              <a:uFillTx/>
              <a:latin typeface="AvenirNext LT Pro Medium"/>
            </a:endParaRPr>
          </a:p>
        </p:txBody>
      </p:sp>
      <p:grpSp>
        <p:nvGrpSpPr>
          <p:cNvPr id="662" name="Top left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400" y="-360"/>
            <a:ext cx="2197800" cy="3347280"/>
            <a:chOff x="5400" y="-360"/>
            <a:chExt cx="2197800" cy="3347280"/>
          </a:xfrm>
        </p:grpSpPr>
        <p:sp>
          <p:nvSpPr>
            <p:cNvPr id="663" name="Freeform: Shape 62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0800000">
              <a:off x="688320" y="-360"/>
              <a:ext cx="1325160" cy="596520"/>
            </a:xfrm>
            <a:custGeom>
              <a:avLst/>
              <a:gdLst>
                <a:gd name="textAreaLeft" fmla="*/ 0 w 1325160"/>
                <a:gd name="textAreaRight" fmla="*/ 1326240 w 1325160"/>
                <a:gd name="textAreaTop" fmla="*/ 0 h 596520"/>
                <a:gd name="textAreaBottom" fmla="*/ 597600 h 596520"/>
              </a:gdLst>
              <a:ahLst/>
              <a:rect l="textAreaLeft" t="textAreaTop" r="textAreaRight" b="textAreaBottom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trike="noStrike" u="none">
                <a:solidFill>
                  <a:schemeClr val="dk1">
                    <a:lumMod val="65000"/>
                    <a:lumOff val="35000"/>
                  </a:schemeClr>
                </a:solidFill>
                <a:uFillTx/>
                <a:latin typeface="AvenirNext LT Pro Medium"/>
              </a:endParaRPr>
            </a:p>
          </p:txBody>
        </p:sp>
        <p:sp>
          <p:nvSpPr>
            <p:cNvPr id="664" name="Freeform: Shape 63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4040" y="16920"/>
              <a:ext cx="2189160" cy="3330000"/>
            </a:xfrm>
            <a:custGeom>
              <a:avLst/>
              <a:gdLst>
                <a:gd name="textAreaLeft" fmla="*/ 0 w 2189160"/>
                <a:gd name="textAreaRight" fmla="*/ 2190240 w 2189160"/>
                <a:gd name="textAreaTop" fmla="*/ 0 h 3330000"/>
                <a:gd name="textAreaBottom" fmla="*/ 3331080 h 3330000"/>
              </a:gdLst>
              <a:ahLst/>
              <a:rect l="textAreaLeft" t="textAreaTop" r="textAreaRight" b="textAreaBottom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cap="rnd" w="9525">
              <a:solidFill>
                <a:srgbClr val="4d4ee6">
                  <a:alpha val="50000"/>
                </a:srgb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Avenir Next LT Pro"/>
              </a:endParaRPr>
            </a:p>
          </p:txBody>
        </p:sp>
        <p:sp>
          <p:nvSpPr>
            <p:cNvPr id="665" name="Freeform: Shape 64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400" y="16560"/>
              <a:ext cx="1977480" cy="3074040"/>
            </a:xfrm>
            <a:custGeom>
              <a:avLst/>
              <a:gdLst>
                <a:gd name="textAreaLeft" fmla="*/ 0 w 1977480"/>
                <a:gd name="textAreaRight" fmla="*/ 1978560 w 1977480"/>
                <a:gd name="textAreaTop" fmla="*/ 0 h 3074040"/>
                <a:gd name="textAreaBottom" fmla="*/ 3075120 h 3074040"/>
              </a:gdLst>
              <a:ahLst/>
              <a:rect l="textAreaLeft" t="textAreaTop" r="textAreaRight" b="textAreaBottom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cap="rnd" w="9525">
              <a:solidFill>
                <a:srgbClr val="4d4ee6">
                  <a:alpha val="50000"/>
                </a:srgb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Avenir Next LT Pro"/>
              </a:endParaRPr>
            </a:p>
          </p:txBody>
        </p:sp>
        <p:sp>
          <p:nvSpPr>
            <p:cNvPr id="666" name="Freeform: Shape 65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9800" y="16560"/>
              <a:ext cx="1564920" cy="2736360"/>
            </a:xfrm>
            <a:custGeom>
              <a:avLst/>
              <a:gdLst>
                <a:gd name="textAreaLeft" fmla="*/ 0 w 1564920"/>
                <a:gd name="textAreaRight" fmla="*/ 1566000 w 1564920"/>
                <a:gd name="textAreaTop" fmla="*/ 0 h 2736360"/>
                <a:gd name="textAreaBottom" fmla="*/ 2737440 h 2736360"/>
              </a:gdLst>
              <a:ahLst/>
              <a:rect l="textAreaLeft" t="textAreaTop" r="textAreaRight" b="textAreaBottom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cap="rnd" w="9525">
              <a:solidFill>
                <a:srgbClr val="4d4ee6">
                  <a:alpha val="50000"/>
                </a:srgb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Avenir Next LT Pro"/>
              </a:endParaRPr>
            </a:p>
          </p:txBody>
        </p:sp>
        <p:sp>
          <p:nvSpPr>
            <p:cNvPr id="667" name="Freeform: Shape 66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400" y="16560"/>
              <a:ext cx="1367280" cy="2643840"/>
            </a:xfrm>
            <a:custGeom>
              <a:avLst/>
              <a:gdLst>
                <a:gd name="textAreaLeft" fmla="*/ 0 w 1367280"/>
                <a:gd name="textAreaRight" fmla="*/ 1368360 w 1367280"/>
                <a:gd name="textAreaTop" fmla="*/ 0 h 2643840"/>
                <a:gd name="textAreaBottom" fmla="*/ 2644920 h 2643840"/>
              </a:gdLst>
              <a:ahLst/>
              <a:rect l="textAreaLeft" t="textAreaTop" r="textAreaRight" b="textAreaBottom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cap="rnd" w="9525">
              <a:solidFill>
                <a:srgbClr val="4d4ee6">
                  <a:alpha val="50000"/>
                </a:srgb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Avenir Next LT Pro"/>
              </a:endParaRPr>
            </a:p>
          </p:txBody>
        </p:sp>
        <p:sp>
          <p:nvSpPr>
            <p:cNvPr id="668" name="Freeform: Shape 67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3320" y="545400"/>
              <a:ext cx="493200" cy="1904400"/>
            </a:xfrm>
            <a:custGeom>
              <a:avLst/>
              <a:gdLst>
                <a:gd name="textAreaLeft" fmla="*/ 0 w 493200"/>
                <a:gd name="textAreaRight" fmla="*/ 494280 w 493200"/>
                <a:gd name="textAreaTop" fmla="*/ 0 h 1904400"/>
                <a:gd name="textAreaBottom" fmla="*/ 1905480 h 1904400"/>
              </a:gdLst>
              <a:ahLst/>
              <a:rect l="textAreaLeft" t="textAreaTop" r="textAreaRight" b="textAreaBottom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cap="rnd" w="9525">
              <a:solidFill>
                <a:srgbClr val="4d4ee6">
                  <a:alpha val="50000"/>
                </a:srgb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Avenir Next LT Pro"/>
              </a:endParaRPr>
            </a:p>
          </p:txBody>
        </p:sp>
        <p:sp>
          <p:nvSpPr>
            <p:cNvPr id="669" name="Freeform: Shape 68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400" y="673920"/>
              <a:ext cx="396000" cy="1689120"/>
            </a:xfrm>
            <a:custGeom>
              <a:avLst/>
              <a:gdLst>
                <a:gd name="textAreaLeft" fmla="*/ 0 w 396000"/>
                <a:gd name="textAreaRight" fmla="*/ 397080 w 396000"/>
                <a:gd name="textAreaTop" fmla="*/ 0 h 1689120"/>
                <a:gd name="textAreaBottom" fmla="*/ 1690200 h 1689120"/>
              </a:gdLst>
              <a:ahLst/>
              <a:rect l="textAreaLeft" t="textAreaTop" r="textAreaRight" b="textAreaBottom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cap="rnd" w="9525">
              <a:solidFill>
                <a:srgbClr val="4d4ee6">
                  <a:alpha val="50000"/>
                </a:srgb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Avenir Next LT Pro"/>
              </a:endParaRPr>
            </a:p>
          </p:txBody>
        </p:sp>
        <p:sp>
          <p:nvSpPr>
            <p:cNvPr id="670" name="Freeform: Shape 69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7640" y="882720"/>
              <a:ext cx="257760" cy="1335600"/>
            </a:xfrm>
            <a:custGeom>
              <a:avLst/>
              <a:gdLst>
                <a:gd name="textAreaLeft" fmla="*/ 0 w 257760"/>
                <a:gd name="textAreaRight" fmla="*/ 258840 w 257760"/>
                <a:gd name="textAreaTop" fmla="*/ 0 h 1335600"/>
                <a:gd name="textAreaBottom" fmla="*/ 1336680 h 1335600"/>
              </a:gdLst>
              <a:ahLst/>
              <a:rect l="textAreaLeft" t="textAreaTop" r="textAreaRight" b="textAreaBottom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cap="rnd" w="9525">
              <a:solidFill>
                <a:srgbClr val="4d4ee6">
                  <a:alpha val="50000"/>
                </a:srgb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Avenir Next LT Pro"/>
              </a:endParaRPr>
            </a:p>
          </p:txBody>
        </p:sp>
      </p:grpSp>
      <p:sp>
        <p:nvSpPr>
          <p:cNvPr id="671" name="PlaceHolder 1"/>
          <p:cNvSpPr>
            <a:spLocks noGrp="1"/>
          </p:cNvSpPr>
          <p:nvPr>
            <p:ph type="title"/>
          </p:nvPr>
        </p:nvSpPr>
        <p:spPr>
          <a:xfrm>
            <a:off x="1198080" y="559800"/>
            <a:ext cx="3979080" cy="5576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HR" sz="4400" strike="noStrike" u="none">
                <a:solidFill>
                  <a:schemeClr val="dk2"/>
                </a:solidFill>
                <a:uFillTx/>
                <a:latin typeface="Posterama"/>
              </a:rPr>
              <a:t>ČLANOVI GRUPE</a:t>
            </a:r>
            <a:endParaRPr b="0" lang="en-GB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672" name="Bottom Right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975080" y="3278160"/>
            <a:ext cx="4210560" cy="3580560"/>
            <a:chOff x="7975080" y="3278160"/>
            <a:chExt cx="4210560" cy="3580560"/>
          </a:xfrm>
        </p:grpSpPr>
        <p:grpSp>
          <p:nvGrpSpPr>
            <p:cNvPr id="673" name="Graphic 157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8657280" y="3278160"/>
              <a:ext cx="3528360" cy="3580560"/>
              <a:chOff x="8657280" y="3278160"/>
              <a:chExt cx="3528360" cy="3580560"/>
            </a:xfrm>
          </p:grpSpPr>
          <p:sp>
            <p:nvSpPr>
              <p:cNvPr id="674" name="Freeform: Shape 7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657280" y="3278160"/>
                <a:ext cx="3515040" cy="3564360"/>
              </a:xfrm>
              <a:custGeom>
                <a:avLst/>
                <a:gdLst>
                  <a:gd name="textAreaLeft" fmla="*/ 0 w 3515040"/>
                  <a:gd name="textAreaRight" fmla="*/ 3516120 w 3515040"/>
                  <a:gd name="textAreaTop" fmla="*/ 0 h 3564360"/>
                  <a:gd name="textAreaBottom" fmla="*/ 3565440 h 3564360"/>
                </a:gdLst>
                <a:ahLst/>
                <a:rect l="textAreaLeft" t="textAreaTop" r="textAreaRight" b="textAreaBottom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cap="rnd" w="9525">
                <a:solidFill>
                  <a:srgbClr val="4d4ee6">
                    <a:alpha val="35000"/>
                  </a:srgbClr>
                </a:solidFill>
                <a:prstDash val="lgDash"/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en-US" sz="1800" strike="noStrike" u="none">
                  <a:solidFill>
                    <a:schemeClr val="dk1"/>
                  </a:solidFill>
                  <a:uFillTx/>
                  <a:latin typeface="Avenir Next LT Pro"/>
                </a:endParaRPr>
              </a:p>
            </p:txBody>
          </p:sp>
          <p:sp>
            <p:nvSpPr>
              <p:cNvPr id="675" name="Freeform: Shape 7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907840" y="4187520"/>
                <a:ext cx="3264480" cy="2666880"/>
              </a:xfrm>
              <a:custGeom>
                <a:avLst/>
                <a:gdLst>
                  <a:gd name="textAreaLeft" fmla="*/ 0 w 3264480"/>
                  <a:gd name="textAreaRight" fmla="*/ 3265560 w 3264480"/>
                  <a:gd name="textAreaTop" fmla="*/ 0 h 2666880"/>
                  <a:gd name="textAreaBottom" fmla="*/ 2667960 h 2666880"/>
                </a:gdLst>
                <a:ahLst/>
                <a:rect l="textAreaLeft" t="textAreaTop" r="textAreaRight" b="textAreaBottom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cap="rnd" w="9525">
                <a:solidFill>
                  <a:srgbClr val="4d4ee6">
                    <a:alpha val="35000"/>
                  </a:srgbClr>
                </a:solidFill>
                <a:prstDash val="lgDash"/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en-US" sz="1800" strike="noStrike" u="none">
                  <a:solidFill>
                    <a:schemeClr val="dk1"/>
                  </a:solidFill>
                  <a:uFillTx/>
                  <a:latin typeface="Avenir Next LT Pro"/>
                </a:endParaRPr>
              </a:p>
            </p:txBody>
          </p:sp>
          <p:sp>
            <p:nvSpPr>
              <p:cNvPr id="676" name="Freeform: Shape 7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1931840" y="6679080"/>
                <a:ext cx="253800" cy="176760"/>
              </a:xfrm>
              <a:custGeom>
                <a:avLst/>
                <a:gdLst>
                  <a:gd name="textAreaLeft" fmla="*/ 0 w 253800"/>
                  <a:gd name="textAreaRight" fmla="*/ 254880 w 253800"/>
                  <a:gd name="textAreaTop" fmla="*/ 0 h 176760"/>
                  <a:gd name="textAreaBottom" fmla="*/ 177840 h 176760"/>
                </a:gdLst>
                <a:ahLst/>
                <a:rect l="textAreaLeft" t="textAreaTop" r="textAreaRight" b="textAreaBottom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cap="rnd" w="9525">
                <a:solidFill>
                  <a:srgbClr val="4d4ee6">
                    <a:alpha val="35000"/>
                  </a:srgbClr>
                </a:solidFill>
                <a:prstDash val="lgDash"/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en-US" sz="1800" strike="noStrike" u="none">
                  <a:solidFill>
                    <a:schemeClr val="dk1"/>
                  </a:solidFill>
                  <a:uFillTx/>
                  <a:latin typeface="Avenir Next LT Pro"/>
                </a:endParaRPr>
              </a:p>
            </p:txBody>
          </p:sp>
          <p:sp>
            <p:nvSpPr>
              <p:cNvPr id="677" name="Freeform: Shape 7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1577960" y="6518520"/>
                <a:ext cx="583200" cy="339480"/>
              </a:xfrm>
              <a:custGeom>
                <a:avLst/>
                <a:gdLst>
                  <a:gd name="textAreaLeft" fmla="*/ 0 w 583200"/>
                  <a:gd name="textAreaRight" fmla="*/ 584280 w 583200"/>
                  <a:gd name="textAreaTop" fmla="*/ 0 h 339480"/>
                  <a:gd name="textAreaBottom" fmla="*/ 340560 h 339480"/>
                </a:gdLst>
                <a:ahLst/>
                <a:rect l="textAreaLeft" t="textAreaTop" r="textAreaRight" b="textAreaBottom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cap="rnd" w="9525">
                <a:solidFill>
                  <a:srgbClr val="4d4ee6">
                    <a:alpha val="35000"/>
                  </a:srgbClr>
                </a:solidFill>
                <a:prstDash val="lgDash"/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en-US" sz="1800" strike="noStrike" u="none">
                  <a:solidFill>
                    <a:schemeClr val="dk1"/>
                  </a:solidFill>
                  <a:uFillTx/>
                  <a:latin typeface="Avenir Next LT Pro"/>
                </a:endParaRPr>
              </a:p>
            </p:txBody>
          </p:sp>
          <p:sp>
            <p:nvSpPr>
              <p:cNvPr id="678" name="Freeform: Shape 7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9583200" y="5462280"/>
                <a:ext cx="2589120" cy="1379520"/>
              </a:xfrm>
              <a:custGeom>
                <a:avLst/>
                <a:gdLst>
                  <a:gd name="textAreaLeft" fmla="*/ 0 w 2589120"/>
                  <a:gd name="textAreaRight" fmla="*/ 2590200 w 2589120"/>
                  <a:gd name="textAreaTop" fmla="*/ 0 h 1379520"/>
                  <a:gd name="textAreaBottom" fmla="*/ 1380600 h 1379520"/>
                </a:gdLst>
                <a:ahLst/>
                <a:rect l="textAreaLeft" t="textAreaTop" r="textAreaRight" b="textAreaBottom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cap="rnd" w="9525">
                <a:solidFill>
                  <a:srgbClr val="4d4ee6">
                    <a:alpha val="35000"/>
                  </a:srgbClr>
                </a:solidFill>
                <a:prstDash val="lgDash"/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en-US" sz="1800" strike="noStrike" u="none">
                  <a:solidFill>
                    <a:schemeClr val="dk1"/>
                  </a:solidFill>
                  <a:uFillTx/>
                  <a:latin typeface="Avenir Next LT Pro"/>
                </a:endParaRPr>
              </a:p>
            </p:txBody>
          </p:sp>
          <p:sp>
            <p:nvSpPr>
              <p:cNvPr id="679" name="Freeform: Shape 7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9363960" y="5114880"/>
                <a:ext cx="2821320" cy="1743840"/>
              </a:xfrm>
              <a:custGeom>
                <a:avLst/>
                <a:gdLst>
                  <a:gd name="textAreaLeft" fmla="*/ 0 w 2821320"/>
                  <a:gd name="textAreaRight" fmla="*/ 2822400 w 2821320"/>
                  <a:gd name="textAreaTop" fmla="*/ 0 h 1743840"/>
                  <a:gd name="textAreaBottom" fmla="*/ 1744920 h 1743840"/>
                </a:gdLst>
                <a:ahLst/>
                <a:rect l="textAreaLeft" t="textAreaTop" r="textAreaRight" b="textAreaBottom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cap="rnd" w="9525">
                <a:solidFill>
                  <a:srgbClr val="4d4ee6">
                    <a:alpha val="35000"/>
                  </a:srgbClr>
                </a:solidFill>
                <a:prstDash val="lgDash"/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en-US" sz="1800" strike="noStrike" u="none">
                  <a:solidFill>
                    <a:schemeClr val="dk1"/>
                  </a:solidFill>
                  <a:uFillTx/>
                  <a:latin typeface="Avenir Next LT Pro"/>
                </a:endParaRPr>
              </a:p>
            </p:txBody>
          </p:sp>
          <p:sp>
            <p:nvSpPr>
              <p:cNvPr id="680" name="Freeform: Shape 8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9182880" y="4665960"/>
                <a:ext cx="2989440" cy="2190240"/>
              </a:xfrm>
              <a:custGeom>
                <a:avLst/>
                <a:gdLst>
                  <a:gd name="textAreaLeft" fmla="*/ 0 w 2989440"/>
                  <a:gd name="textAreaRight" fmla="*/ 2990520 w 2989440"/>
                  <a:gd name="textAreaTop" fmla="*/ 0 h 2190240"/>
                  <a:gd name="textAreaBottom" fmla="*/ 2191320 h 2190240"/>
                </a:gdLst>
                <a:ahLst/>
                <a:rect l="textAreaLeft" t="textAreaTop" r="textAreaRight" b="textAreaBottom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cap="rnd" w="9525">
                <a:solidFill>
                  <a:srgbClr val="4d4ee6">
                    <a:alpha val="35000"/>
                  </a:srgbClr>
                </a:solidFill>
                <a:prstDash val="lgDash"/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en-US" sz="1800" strike="noStrike" u="none">
                  <a:solidFill>
                    <a:schemeClr val="dk1"/>
                  </a:solidFill>
                  <a:uFillTx/>
                  <a:latin typeface="Avenir Next LT Pro"/>
                </a:endParaRPr>
              </a:p>
            </p:txBody>
          </p:sp>
        </p:grpSp>
        <p:sp>
          <p:nvSpPr>
            <p:cNvPr id="681" name="Freeform: Shape 73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975080" y="5198760"/>
              <a:ext cx="4210560" cy="1659600"/>
            </a:xfrm>
            <a:custGeom>
              <a:avLst/>
              <a:gdLst>
                <a:gd name="textAreaLeft" fmla="*/ 0 w 4210560"/>
                <a:gd name="textAreaRight" fmla="*/ 4211640 w 4210560"/>
                <a:gd name="textAreaTop" fmla="*/ 0 h 1659600"/>
                <a:gd name="textAreaBottom" fmla="*/ 1660680 h 1659600"/>
              </a:gdLst>
              <a:ahLst/>
              <a:rect l="textAreaLeft" t="textAreaTop" r="textAreaRight" b="textAreaBottom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trike="noStrike" u="none">
                <a:solidFill>
                  <a:schemeClr val="lt1"/>
                </a:solidFill>
                <a:uFillTx/>
                <a:latin typeface="Avenir Next LT Pro"/>
              </a:endParaRPr>
            </a:p>
          </p:txBody>
        </p:sp>
      </p:grpSp>
      <p:graphicFrame>
        <p:nvGraphicFramePr>
          <p:cNvPr id="1" name="Diagram1"/>
          <p:cNvGraphicFramePr/>
          <p:nvPr>
            <p:extLst>
              <p:ext uri="{D42A27DB-BD31-4B8C-83A1-F6EECF244321}">
                <p14:modId xmlns:p14="http://schemas.microsoft.com/office/powerpoint/2010/main" val="2971541935"/>
              </p:ext>
            </p:extLst>
          </p:nvPr>
        </p:nvGraphicFramePr>
        <p:xfrm>
          <a:off x="5409000" y="180000"/>
          <a:ext cx="6172200" cy="6479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HR" sz="4400" strike="noStrike" u="none">
                <a:solidFill>
                  <a:schemeClr val="dk2"/>
                </a:solidFill>
                <a:uFillTx/>
                <a:latin typeface="Posterama"/>
              </a:rPr>
              <a:t>OPIS ZADATKA</a:t>
            </a:r>
            <a:endParaRPr b="0" lang="en-GB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8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7162fe"/>
              </a:buClr>
              <a:buFont typeface="Wingdings" charset="2"/>
              <a:buChar char=""/>
            </a:pPr>
            <a:r>
              <a:rPr b="0" lang="en-GB" sz="2400" strike="noStrike" u="none">
                <a:solidFill>
                  <a:schemeClr val="dk2"/>
                </a:solidFill>
                <a:uFillTx/>
                <a:latin typeface="Avenir Next LT Pro"/>
              </a:rPr>
              <a:t>Razvoj inovativne i jednostavne platforme koja osim usluga kupovine i prodaje ulaznica pruža usluge zamjene ulaznica</a:t>
            </a:r>
            <a:endParaRPr b="0" lang="en-GB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7162fe"/>
              </a:buClr>
              <a:buFont typeface="Wingdings" charset="2"/>
              <a:buChar char=""/>
            </a:pPr>
            <a:r>
              <a:rPr b="0" lang="en-GB" sz="2400" strike="noStrike" u="none">
                <a:solidFill>
                  <a:schemeClr val="dk2"/>
                </a:solidFill>
                <a:uFillTx/>
                <a:latin typeface="Avenir Next LT Pro"/>
                <a:ea typeface="Microsoft YaHei"/>
              </a:rPr>
              <a:t>Rješenje problema nepredviđenih okolnosti zbog kojih je kupcu unaprijed kupljenih ulaznica onemogućeno prisustovanje na događajima </a:t>
            </a:r>
            <a:endParaRPr b="0" lang="en-GB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7162fe"/>
              </a:buClr>
              <a:buFont typeface="Wingdings" charset="2"/>
              <a:buChar char=""/>
            </a:pPr>
            <a:r>
              <a:rPr b="0" lang="en-GB" sz="2400" strike="noStrike" u="none">
                <a:solidFill>
                  <a:schemeClr val="dk2"/>
                </a:solidFill>
                <a:uFillTx/>
                <a:latin typeface="Avenir Next LT Pro"/>
                <a:ea typeface="Microsoft YaHei"/>
              </a:rPr>
              <a:t>Omogućiti legitimnu, brzu i sigurnu razmjenu i/ili prodaju ulaznica</a:t>
            </a:r>
            <a:endParaRPr b="0" lang="en-GB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7162fe"/>
              </a:buClr>
              <a:buFont typeface="Wingdings" charset="2"/>
              <a:buChar char=""/>
            </a:pPr>
            <a:r>
              <a:rPr b="0" lang="en-GB" sz="2400" strike="noStrike" u="none">
                <a:solidFill>
                  <a:schemeClr val="dk2"/>
                </a:solidFill>
                <a:uFillTx/>
                <a:latin typeface="Avenir Next LT Pro"/>
                <a:ea typeface="Microsoft YaHei"/>
              </a:rPr>
              <a:t>Smanjiti potrebu za korištenjem nesigurnih kanala prodaje te izloženost prevarama</a:t>
            </a:r>
            <a:endParaRPr b="0" lang="en-GB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HR" sz="4400" strike="noStrike" u="none">
                <a:solidFill>
                  <a:schemeClr val="dk2"/>
                </a:solidFill>
                <a:uFillTx/>
                <a:latin typeface="Posterama"/>
              </a:rPr>
              <a:t>Aplikacije koje su uzete kao primjeri</a:t>
            </a:r>
            <a:endParaRPr b="0" lang="en-GB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685" name="Picture 401" descr=""/>
          <p:cNvPicPr/>
          <p:nvPr/>
        </p:nvPicPr>
        <p:blipFill>
          <a:blip r:embed="rId1"/>
          <a:stretch/>
        </p:blipFill>
        <p:spPr>
          <a:xfrm>
            <a:off x="5940000" y="1725480"/>
            <a:ext cx="5281200" cy="42138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686" name="Picture 402" descr=""/>
          <p:cNvPicPr/>
          <p:nvPr/>
        </p:nvPicPr>
        <p:blipFill>
          <a:blip r:embed="rId2"/>
          <a:stretch/>
        </p:blipFill>
        <p:spPr>
          <a:xfrm>
            <a:off x="720000" y="1593720"/>
            <a:ext cx="4499280" cy="44200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687" name="Picture 403" descr=""/>
          <p:cNvPicPr/>
          <p:nvPr/>
        </p:nvPicPr>
        <p:blipFill>
          <a:blip r:embed="rId3"/>
          <a:stretch/>
        </p:blipFill>
        <p:spPr>
          <a:xfrm>
            <a:off x="360000" y="1881360"/>
            <a:ext cx="4859280" cy="37166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688" name="Picture 404" descr=""/>
          <p:cNvPicPr/>
          <p:nvPr/>
        </p:nvPicPr>
        <p:blipFill>
          <a:blip r:embed="rId4"/>
          <a:stretch/>
        </p:blipFill>
        <p:spPr>
          <a:xfrm>
            <a:off x="5400000" y="2141280"/>
            <a:ext cx="6546600" cy="343800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6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6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" dur="500" fill="hold"/>
                                        <p:tgtEl>
                                          <p:spTgt spid="6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" dur="500" fill="hold"/>
                                        <p:tgtEl>
                                          <p:spTgt spid="6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fill="hold" presetClass="exit" presetID="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repl">
                                        <p:cTn id="16" dur="500"/>
                                        <p:tgtEl>
                                          <p:spTgt spid="6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7" dur="500"/>
                                        <p:tgtEl>
                                          <p:spTgt spid="6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nodeType="withEffect" fill="hold" presetClass="exit" presetID="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repl">
                                        <p:cTn id="20" dur="500"/>
                                        <p:tgtEl>
                                          <p:spTgt spid="6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1" dur="500"/>
                                        <p:tgtEl>
                                          <p:spTgt spid="6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7" dur="500" fill="hold"/>
                                        <p:tgtEl>
                                          <p:spTgt spid="6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8" dur="500" fill="hold"/>
                                        <p:tgtEl>
                                          <p:spTgt spid="6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1" dur="500" fill="hold"/>
                                        <p:tgtEl>
                                          <p:spTgt spid="6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2" dur="500" fill="hold"/>
                                        <p:tgtEl>
                                          <p:spTgt spid="6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9" name="Top left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400" y="-360"/>
            <a:ext cx="2197800" cy="3347280"/>
            <a:chOff x="5400" y="-360"/>
            <a:chExt cx="2197800" cy="3347280"/>
          </a:xfrm>
        </p:grpSpPr>
        <p:sp>
          <p:nvSpPr>
            <p:cNvPr id="690" name="Freeform: Shape 13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0800000">
              <a:off x="688320" y="-360"/>
              <a:ext cx="1325160" cy="596520"/>
            </a:xfrm>
            <a:custGeom>
              <a:avLst/>
              <a:gdLst>
                <a:gd name="textAreaLeft" fmla="*/ 0 w 1325160"/>
                <a:gd name="textAreaRight" fmla="*/ 1326240 w 1325160"/>
                <a:gd name="textAreaTop" fmla="*/ 0 h 596520"/>
                <a:gd name="textAreaBottom" fmla="*/ 597600 h 596520"/>
              </a:gdLst>
              <a:ahLst/>
              <a:rect l="textAreaLeft" t="textAreaTop" r="textAreaRight" b="textAreaBottom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trike="noStrike" u="none">
                <a:solidFill>
                  <a:schemeClr val="dk1">
                    <a:lumMod val="65000"/>
                    <a:lumOff val="35000"/>
                  </a:schemeClr>
                </a:solidFill>
                <a:uFillTx/>
                <a:latin typeface="AvenirNext LT Pro Medium"/>
              </a:endParaRPr>
            </a:p>
          </p:txBody>
        </p:sp>
        <p:sp>
          <p:nvSpPr>
            <p:cNvPr id="691" name="Freeform: Shape 14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4040" y="16920"/>
              <a:ext cx="2189160" cy="3330000"/>
            </a:xfrm>
            <a:custGeom>
              <a:avLst/>
              <a:gdLst>
                <a:gd name="textAreaLeft" fmla="*/ 0 w 2189160"/>
                <a:gd name="textAreaRight" fmla="*/ 2190240 w 2189160"/>
                <a:gd name="textAreaTop" fmla="*/ 0 h 3330000"/>
                <a:gd name="textAreaBottom" fmla="*/ 3331080 h 3330000"/>
              </a:gdLst>
              <a:ahLst/>
              <a:rect l="textAreaLeft" t="textAreaTop" r="textAreaRight" b="textAreaBottom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cap="rnd" w="9525">
              <a:solidFill>
                <a:srgbClr val="4d4ee6">
                  <a:alpha val="50000"/>
                </a:srgb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Avenir Next LT Pro"/>
              </a:endParaRPr>
            </a:p>
          </p:txBody>
        </p:sp>
        <p:sp>
          <p:nvSpPr>
            <p:cNvPr id="692" name="Freeform: Shape 15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400" y="16560"/>
              <a:ext cx="1977480" cy="3074040"/>
            </a:xfrm>
            <a:custGeom>
              <a:avLst/>
              <a:gdLst>
                <a:gd name="textAreaLeft" fmla="*/ 0 w 1977480"/>
                <a:gd name="textAreaRight" fmla="*/ 1978560 w 1977480"/>
                <a:gd name="textAreaTop" fmla="*/ 0 h 3074040"/>
                <a:gd name="textAreaBottom" fmla="*/ 3075120 h 3074040"/>
              </a:gdLst>
              <a:ahLst/>
              <a:rect l="textAreaLeft" t="textAreaTop" r="textAreaRight" b="textAreaBottom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cap="rnd" w="9525">
              <a:solidFill>
                <a:srgbClr val="4d4ee6">
                  <a:alpha val="50000"/>
                </a:srgb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Avenir Next LT Pro"/>
              </a:endParaRPr>
            </a:p>
          </p:txBody>
        </p:sp>
        <p:sp>
          <p:nvSpPr>
            <p:cNvPr id="693" name="Freeform: Shape 16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9800" y="16560"/>
              <a:ext cx="1564920" cy="2736360"/>
            </a:xfrm>
            <a:custGeom>
              <a:avLst/>
              <a:gdLst>
                <a:gd name="textAreaLeft" fmla="*/ 0 w 1564920"/>
                <a:gd name="textAreaRight" fmla="*/ 1566000 w 1564920"/>
                <a:gd name="textAreaTop" fmla="*/ 0 h 2736360"/>
                <a:gd name="textAreaBottom" fmla="*/ 2737440 h 2736360"/>
              </a:gdLst>
              <a:ahLst/>
              <a:rect l="textAreaLeft" t="textAreaTop" r="textAreaRight" b="textAreaBottom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cap="rnd" w="9525">
              <a:solidFill>
                <a:srgbClr val="4d4ee6">
                  <a:alpha val="50000"/>
                </a:srgb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Avenir Next LT Pro"/>
              </a:endParaRPr>
            </a:p>
          </p:txBody>
        </p:sp>
        <p:sp>
          <p:nvSpPr>
            <p:cNvPr id="694" name="Freeform: Shape 17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400" y="16560"/>
              <a:ext cx="1367280" cy="2643840"/>
            </a:xfrm>
            <a:custGeom>
              <a:avLst/>
              <a:gdLst>
                <a:gd name="textAreaLeft" fmla="*/ 0 w 1367280"/>
                <a:gd name="textAreaRight" fmla="*/ 1368360 w 1367280"/>
                <a:gd name="textAreaTop" fmla="*/ 0 h 2643840"/>
                <a:gd name="textAreaBottom" fmla="*/ 2644920 h 2643840"/>
              </a:gdLst>
              <a:ahLst/>
              <a:rect l="textAreaLeft" t="textAreaTop" r="textAreaRight" b="textAreaBottom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cap="rnd" w="9525">
              <a:solidFill>
                <a:srgbClr val="4d4ee6">
                  <a:alpha val="50000"/>
                </a:srgb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Avenir Next LT Pro"/>
              </a:endParaRPr>
            </a:p>
          </p:txBody>
        </p:sp>
        <p:sp>
          <p:nvSpPr>
            <p:cNvPr id="695" name="Freeform: Shape 18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3320" y="545400"/>
              <a:ext cx="493200" cy="1904400"/>
            </a:xfrm>
            <a:custGeom>
              <a:avLst/>
              <a:gdLst>
                <a:gd name="textAreaLeft" fmla="*/ 0 w 493200"/>
                <a:gd name="textAreaRight" fmla="*/ 494280 w 493200"/>
                <a:gd name="textAreaTop" fmla="*/ 0 h 1904400"/>
                <a:gd name="textAreaBottom" fmla="*/ 1905480 h 1904400"/>
              </a:gdLst>
              <a:ahLst/>
              <a:rect l="textAreaLeft" t="textAreaTop" r="textAreaRight" b="textAreaBottom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cap="rnd" w="9525">
              <a:solidFill>
                <a:srgbClr val="4d4ee6">
                  <a:alpha val="50000"/>
                </a:srgb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Avenir Next LT Pro"/>
              </a:endParaRPr>
            </a:p>
          </p:txBody>
        </p:sp>
        <p:sp>
          <p:nvSpPr>
            <p:cNvPr id="696" name="Freeform: Shape 19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400" y="673920"/>
              <a:ext cx="396000" cy="1689120"/>
            </a:xfrm>
            <a:custGeom>
              <a:avLst/>
              <a:gdLst>
                <a:gd name="textAreaLeft" fmla="*/ 0 w 396000"/>
                <a:gd name="textAreaRight" fmla="*/ 397080 w 396000"/>
                <a:gd name="textAreaTop" fmla="*/ 0 h 1689120"/>
                <a:gd name="textAreaBottom" fmla="*/ 1690200 h 1689120"/>
              </a:gdLst>
              <a:ahLst/>
              <a:rect l="textAreaLeft" t="textAreaTop" r="textAreaRight" b="textAreaBottom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cap="rnd" w="9525">
              <a:solidFill>
                <a:srgbClr val="4d4ee6">
                  <a:alpha val="50000"/>
                </a:srgb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Avenir Next LT Pro"/>
              </a:endParaRPr>
            </a:p>
          </p:txBody>
        </p:sp>
        <p:sp>
          <p:nvSpPr>
            <p:cNvPr id="697" name="Freeform: Shape 20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7640" y="882720"/>
              <a:ext cx="257760" cy="1335600"/>
            </a:xfrm>
            <a:custGeom>
              <a:avLst/>
              <a:gdLst>
                <a:gd name="textAreaLeft" fmla="*/ 0 w 257760"/>
                <a:gd name="textAreaRight" fmla="*/ 258840 w 257760"/>
                <a:gd name="textAreaTop" fmla="*/ 0 h 1335600"/>
                <a:gd name="textAreaBottom" fmla="*/ 1336680 h 1335600"/>
              </a:gdLst>
              <a:ahLst/>
              <a:rect l="textAreaLeft" t="textAreaTop" r="textAreaRight" b="textAreaBottom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cap="rnd" w="9525">
              <a:solidFill>
                <a:srgbClr val="4d4ee6">
                  <a:alpha val="50000"/>
                </a:srgb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Avenir Next LT Pro"/>
              </a:endParaRPr>
            </a:p>
          </p:txBody>
        </p:sp>
      </p:grpSp>
      <p:sp>
        <p:nvSpPr>
          <p:cNvPr id="698" name="PlaceHolder 1"/>
          <p:cNvSpPr>
            <a:spLocks noGrp="1"/>
          </p:cNvSpPr>
          <p:nvPr>
            <p:ph type="title"/>
          </p:nvPr>
        </p:nvSpPr>
        <p:spPr>
          <a:xfrm>
            <a:off x="1198080" y="559800"/>
            <a:ext cx="3979080" cy="5576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HR" sz="3700" strike="noStrike" u="none">
                <a:solidFill>
                  <a:schemeClr val="dk2"/>
                </a:solidFill>
                <a:uFillTx/>
                <a:latin typeface="Posterama"/>
              </a:rPr>
              <a:t>FUNKCIONALNI ZAHTJEVI</a:t>
            </a:r>
            <a:endParaRPr b="0" lang="en-GB" sz="37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699" name="Bottom Right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975080" y="3278160"/>
            <a:ext cx="4210560" cy="3580560"/>
            <a:chOff x="7975080" y="3278160"/>
            <a:chExt cx="4210560" cy="3580560"/>
          </a:xfrm>
        </p:grpSpPr>
        <p:grpSp>
          <p:nvGrpSpPr>
            <p:cNvPr id="700" name="Graphic 157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8657280" y="3278160"/>
              <a:ext cx="3528360" cy="3580560"/>
              <a:chOff x="8657280" y="3278160"/>
              <a:chExt cx="3528360" cy="3580560"/>
            </a:xfrm>
          </p:grpSpPr>
          <p:sp>
            <p:nvSpPr>
              <p:cNvPr id="701" name="Freeform: Shape 2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657280" y="3278160"/>
                <a:ext cx="3515040" cy="3564360"/>
              </a:xfrm>
              <a:custGeom>
                <a:avLst/>
                <a:gdLst>
                  <a:gd name="textAreaLeft" fmla="*/ 0 w 3515040"/>
                  <a:gd name="textAreaRight" fmla="*/ 3516120 w 3515040"/>
                  <a:gd name="textAreaTop" fmla="*/ 0 h 3564360"/>
                  <a:gd name="textAreaBottom" fmla="*/ 3565440 h 3564360"/>
                </a:gdLst>
                <a:ahLst/>
                <a:rect l="textAreaLeft" t="textAreaTop" r="textAreaRight" b="textAreaBottom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cap="rnd" w="9525">
                <a:solidFill>
                  <a:srgbClr val="4d4ee6">
                    <a:alpha val="35000"/>
                  </a:srgbClr>
                </a:solidFill>
                <a:prstDash val="lgDash"/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en-US" sz="1800" strike="noStrike" u="none">
                  <a:solidFill>
                    <a:schemeClr val="dk1"/>
                  </a:solidFill>
                  <a:uFillTx/>
                  <a:latin typeface="Avenir Next LT Pro"/>
                </a:endParaRPr>
              </a:p>
            </p:txBody>
          </p:sp>
          <p:sp>
            <p:nvSpPr>
              <p:cNvPr id="702" name="Freeform: Shape 2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907840" y="4187520"/>
                <a:ext cx="3264480" cy="2666880"/>
              </a:xfrm>
              <a:custGeom>
                <a:avLst/>
                <a:gdLst>
                  <a:gd name="textAreaLeft" fmla="*/ 0 w 3264480"/>
                  <a:gd name="textAreaRight" fmla="*/ 3265560 w 3264480"/>
                  <a:gd name="textAreaTop" fmla="*/ 0 h 2666880"/>
                  <a:gd name="textAreaBottom" fmla="*/ 2667960 h 2666880"/>
                </a:gdLst>
                <a:ahLst/>
                <a:rect l="textAreaLeft" t="textAreaTop" r="textAreaRight" b="textAreaBottom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cap="rnd" w="9525">
                <a:solidFill>
                  <a:srgbClr val="4d4ee6">
                    <a:alpha val="35000"/>
                  </a:srgbClr>
                </a:solidFill>
                <a:prstDash val="lgDash"/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en-US" sz="1800" strike="noStrike" u="none">
                  <a:solidFill>
                    <a:schemeClr val="dk1"/>
                  </a:solidFill>
                  <a:uFillTx/>
                  <a:latin typeface="Avenir Next LT Pro"/>
                </a:endParaRPr>
              </a:p>
            </p:txBody>
          </p:sp>
          <p:sp>
            <p:nvSpPr>
              <p:cNvPr id="703" name="Freeform: Shape 2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1931840" y="6679080"/>
                <a:ext cx="253800" cy="176760"/>
              </a:xfrm>
              <a:custGeom>
                <a:avLst/>
                <a:gdLst>
                  <a:gd name="textAreaLeft" fmla="*/ 0 w 253800"/>
                  <a:gd name="textAreaRight" fmla="*/ 254880 w 253800"/>
                  <a:gd name="textAreaTop" fmla="*/ 0 h 176760"/>
                  <a:gd name="textAreaBottom" fmla="*/ 177840 h 176760"/>
                </a:gdLst>
                <a:ahLst/>
                <a:rect l="textAreaLeft" t="textAreaTop" r="textAreaRight" b="textAreaBottom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cap="rnd" w="9525">
                <a:solidFill>
                  <a:srgbClr val="4d4ee6">
                    <a:alpha val="35000"/>
                  </a:srgbClr>
                </a:solidFill>
                <a:prstDash val="lgDash"/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en-US" sz="1800" strike="noStrike" u="none">
                  <a:solidFill>
                    <a:schemeClr val="dk1"/>
                  </a:solidFill>
                  <a:uFillTx/>
                  <a:latin typeface="Avenir Next LT Pro"/>
                </a:endParaRPr>
              </a:p>
            </p:txBody>
          </p:sp>
          <p:sp>
            <p:nvSpPr>
              <p:cNvPr id="704" name="Freeform: Shape 2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1577960" y="6518520"/>
                <a:ext cx="583200" cy="339480"/>
              </a:xfrm>
              <a:custGeom>
                <a:avLst/>
                <a:gdLst>
                  <a:gd name="textAreaLeft" fmla="*/ 0 w 583200"/>
                  <a:gd name="textAreaRight" fmla="*/ 584280 w 583200"/>
                  <a:gd name="textAreaTop" fmla="*/ 0 h 339480"/>
                  <a:gd name="textAreaBottom" fmla="*/ 340560 h 339480"/>
                </a:gdLst>
                <a:ahLst/>
                <a:rect l="textAreaLeft" t="textAreaTop" r="textAreaRight" b="textAreaBottom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cap="rnd" w="9525">
                <a:solidFill>
                  <a:srgbClr val="4d4ee6">
                    <a:alpha val="35000"/>
                  </a:srgbClr>
                </a:solidFill>
                <a:prstDash val="lgDash"/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en-US" sz="1800" strike="noStrike" u="none">
                  <a:solidFill>
                    <a:schemeClr val="dk1"/>
                  </a:solidFill>
                  <a:uFillTx/>
                  <a:latin typeface="Avenir Next LT Pro"/>
                </a:endParaRPr>
              </a:p>
            </p:txBody>
          </p:sp>
          <p:sp>
            <p:nvSpPr>
              <p:cNvPr id="705" name="Freeform: Shape 2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9583200" y="5462280"/>
                <a:ext cx="2589120" cy="1379520"/>
              </a:xfrm>
              <a:custGeom>
                <a:avLst/>
                <a:gdLst>
                  <a:gd name="textAreaLeft" fmla="*/ 0 w 2589120"/>
                  <a:gd name="textAreaRight" fmla="*/ 2590200 w 2589120"/>
                  <a:gd name="textAreaTop" fmla="*/ 0 h 1379520"/>
                  <a:gd name="textAreaBottom" fmla="*/ 1380600 h 1379520"/>
                </a:gdLst>
                <a:ahLst/>
                <a:rect l="textAreaLeft" t="textAreaTop" r="textAreaRight" b="textAreaBottom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cap="rnd" w="9525">
                <a:solidFill>
                  <a:srgbClr val="4d4ee6">
                    <a:alpha val="35000"/>
                  </a:srgbClr>
                </a:solidFill>
                <a:prstDash val="lgDash"/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en-US" sz="1800" strike="noStrike" u="none">
                  <a:solidFill>
                    <a:schemeClr val="dk1"/>
                  </a:solidFill>
                  <a:uFillTx/>
                  <a:latin typeface="Avenir Next LT Pro"/>
                </a:endParaRPr>
              </a:p>
            </p:txBody>
          </p:sp>
          <p:sp>
            <p:nvSpPr>
              <p:cNvPr id="706" name="Freeform: Shape 3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9363960" y="5114880"/>
                <a:ext cx="2821320" cy="1743840"/>
              </a:xfrm>
              <a:custGeom>
                <a:avLst/>
                <a:gdLst>
                  <a:gd name="textAreaLeft" fmla="*/ 0 w 2821320"/>
                  <a:gd name="textAreaRight" fmla="*/ 2822400 w 2821320"/>
                  <a:gd name="textAreaTop" fmla="*/ 0 h 1743840"/>
                  <a:gd name="textAreaBottom" fmla="*/ 1744920 h 1743840"/>
                </a:gdLst>
                <a:ahLst/>
                <a:rect l="textAreaLeft" t="textAreaTop" r="textAreaRight" b="textAreaBottom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cap="rnd" w="9525">
                <a:solidFill>
                  <a:srgbClr val="4d4ee6">
                    <a:alpha val="35000"/>
                  </a:srgbClr>
                </a:solidFill>
                <a:prstDash val="lgDash"/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en-US" sz="1800" strike="noStrike" u="none">
                  <a:solidFill>
                    <a:schemeClr val="dk1"/>
                  </a:solidFill>
                  <a:uFillTx/>
                  <a:latin typeface="Avenir Next LT Pro"/>
                </a:endParaRPr>
              </a:p>
            </p:txBody>
          </p:sp>
          <p:sp>
            <p:nvSpPr>
              <p:cNvPr id="707" name="Freeform: Shape 3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9182880" y="4665960"/>
                <a:ext cx="2989440" cy="2190240"/>
              </a:xfrm>
              <a:custGeom>
                <a:avLst/>
                <a:gdLst>
                  <a:gd name="textAreaLeft" fmla="*/ 0 w 2989440"/>
                  <a:gd name="textAreaRight" fmla="*/ 2990520 w 2989440"/>
                  <a:gd name="textAreaTop" fmla="*/ 0 h 2190240"/>
                  <a:gd name="textAreaBottom" fmla="*/ 2191320 h 2190240"/>
                </a:gdLst>
                <a:ahLst/>
                <a:rect l="textAreaLeft" t="textAreaTop" r="textAreaRight" b="textAreaBottom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cap="rnd" w="9525">
                <a:solidFill>
                  <a:srgbClr val="4d4ee6">
                    <a:alpha val="35000"/>
                  </a:srgbClr>
                </a:solidFill>
                <a:prstDash val="lgDash"/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en-US" sz="1800" strike="noStrike" u="none">
                  <a:solidFill>
                    <a:schemeClr val="dk1"/>
                  </a:solidFill>
                  <a:uFillTx/>
                  <a:latin typeface="Avenir Next LT Pro"/>
                </a:endParaRPr>
              </a:p>
            </p:txBody>
          </p:sp>
        </p:grpSp>
        <p:sp>
          <p:nvSpPr>
            <p:cNvPr id="708" name="Freeform: Shape 24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975080" y="5198760"/>
              <a:ext cx="4210560" cy="1659600"/>
            </a:xfrm>
            <a:custGeom>
              <a:avLst/>
              <a:gdLst>
                <a:gd name="textAreaLeft" fmla="*/ 0 w 4210560"/>
                <a:gd name="textAreaRight" fmla="*/ 4211640 w 4210560"/>
                <a:gd name="textAreaTop" fmla="*/ 0 h 1659600"/>
                <a:gd name="textAreaBottom" fmla="*/ 1660680 h 1659600"/>
              </a:gdLst>
              <a:ahLst/>
              <a:rect l="textAreaLeft" t="textAreaTop" r="textAreaRight" b="textAreaBottom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trike="noStrike" u="none">
                <a:solidFill>
                  <a:schemeClr val="lt1"/>
                </a:solidFill>
                <a:uFillTx/>
                <a:latin typeface="Avenir Next LT Pro"/>
              </a:endParaRPr>
            </a:p>
          </p:txBody>
        </p:sp>
      </p:grpSp>
      <p:grpSp>
        <p:nvGrpSpPr>
          <p:cNvPr id="709" name="Content Placeholder 2"/>
          <p:cNvGrpSpPr/>
          <p:nvPr/>
        </p:nvGrpSpPr>
        <p:grpSpPr>
          <a:xfrm>
            <a:off x="5407560" y="123120"/>
            <a:ext cx="6182640" cy="6546240"/>
            <a:chOff x="5407560" y="123120"/>
            <a:chExt cx="6182640" cy="6546240"/>
          </a:xfrm>
        </p:grpSpPr>
        <p:sp>
          <p:nvSpPr>
            <p:cNvPr id="710" name="Rectangle 426"/>
            <p:cNvSpPr/>
            <p:nvPr/>
          </p:nvSpPr>
          <p:spPr>
            <a:xfrm>
              <a:off x="5408280" y="341640"/>
              <a:ext cx="6172200" cy="58424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GB" sz="18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711" name="Straight Connector 427"/>
            <p:cNvSpPr/>
            <p:nvPr/>
          </p:nvSpPr>
          <p:spPr>
            <a:xfrm>
              <a:off x="5407560" y="852840"/>
              <a:ext cx="6173640" cy="360"/>
            </a:xfrm>
            <a:prstGeom prst="line">
              <a:avLst/>
            </a:prstGeom>
            <a:ln>
              <a:solidFill>
                <a:srgbClr val="4d4ee6"/>
              </a:solidFill>
            </a:ln>
          </p:spPr>
          <p:style>
            <a:lnRef idx="2"/>
            <a:fillRef idx="0"/>
            <a:effectRef idx="0"/>
            <a:fontRef idx="minor"/>
          </p:style>
          <p:txBody>
            <a:bodyPr lIns="90000" rIns="90000" tIns="-44640" bIns="-44640" anchor="t" anchorCtr="1">
              <a:noAutofit/>
            </a:bodyPr>
            <a:p>
              <a:endParaRPr b="0" lang="en-GB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712" name="Rectangle 428"/>
            <p:cNvSpPr/>
            <p:nvPr/>
          </p:nvSpPr>
          <p:spPr>
            <a:xfrm>
              <a:off x="5416560" y="123120"/>
              <a:ext cx="6172200" cy="7293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1440" lIns="76320" rIns="76320" tIns="76320" bIns="76320" anchor="t">
              <a:noAutofit/>
            </a:bodyPr>
            <a:p>
              <a:pPr defTabSz="888840">
                <a:lnSpc>
                  <a:spcPct val="90000"/>
                </a:lnSpc>
                <a:spcAft>
                  <a:spcPts val="700"/>
                </a:spcAft>
                <a:tabLst>
                  <a:tab algn="l" pos="0"/>
                </a:tabLst>
              </a:pPr>
              <a:r>
                <a:rPr b="0" lang="en-US" sz="2000" strike="noStrike" u="none">
                  <a:solidFill>
                    <a:srgbClr val="000000"/>
                  </a:solidFill>
                  <a:uFillTx/>
                  <a:latin typeface="Avenir Next LT Pro"/>
                </a:rPr>
                <a:t>Registracija, prijava i odjava korisnika putem Google računa</a:t>
              </a:r>
              <a:endParaRPr b="0" lang="en-GB" sz="20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713" name="Rectangle 429"/>
            <p:cNvSpPr/>
            <p:nvPr/>
          </p:nvSpPr>
          <p:spPr>
            <a:xfrm>
              <a:off x="5416560" y="853560"/>
              <a:ext cx="6172200" cy="7293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1440" lIns="76320" rIns="76320" tIns="76320" bIns="76320" anchor="t">
              <a:noAutofit/>
            </a:bodyPr>
            <a:p>
              <a:pPr defTabSz="888840">
                <a:lnSpc>
                  <a:spcPct val="90000"/>
                </a:lnSpc>
                <a:spcAft>
                  <a:spcPts val="700"/>
                </a:spcAft>
                <a:tabLst>
                  <a:tab algn="l" pos="0"/>
                </a:tabLst>
              </a:pPr>
              <a:r>
                <a:rPr b="0" lang="en-GB" sz="2000" strike="noStrike" u="none">
                  <a:solidFill>
                    <a:srgbClr val="000000"/>
                  </a:solidFill>
                  <a:uFillTx/>
                  <a:latin typeface="Avenir Next LT Pro"/>
                </a:rPr>
                <a:t>Pregled liste dostupnih ulaznica, prošlih transakcija i razmjena u čekanju odluke za različite događaje s detaljima</a:t>
              </a:r>
              <a:endParaRPr b="0" lang="en-GB" sz="20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714" name="Straight Connector 430"/>
            <p:cNvSpPr/>
            <p:nvPr/>
          </p:nvSpPr>
          <p:spPr>
            <a:xfrm>
              <a:off x="5415840" y="1761480"/>
              <a:ext cx="6173640" cy="360"/>
            </a:xfrm>
            <a:prstGeom prst="line">
              <a:avLst/>
            </a:prstGeom>
            <a:ln>
              <a:solidFill>
                <a:srgbClr val="a3a3c1"/>
              </a:solidFill>
            </a:ln>
          </p:spPr>
          <p:style>
            <a:lnRef idx="2"/>
            <a:fillRef idx="0"/>
            <a:effectRef idx="0"/>
            <a:fontRef idx="minor"/>
          </p:style>
          <p:txBody>
            <a:bodyPr lIns="90000" rIns="90000" tIns="-44640" bIns="-44640" anchor="t" anchorCtr="1">
              <a:noAutofit/>
            </a:bodyPr>
            <a:p>
              <a:endParaRPr b="0" lang="en-GB" sz="18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715" name="Rectangle 431"/>
            <p:cNvSpPr/>
            <p:nvPr/>
          </p:nvSpPr>
          <p:spPr>
            <a:xfrm>
              <a:off x="5416560" y="1761480"/>
              <a:ext cx="6172200" cy="899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1440" lIns="76320" rIns="76320" tIns="76320" bIns="76320" anchor="t">
              <a:noAutofit/>
            </a:bodyPr>
            <a:p>
              <a:pPr defTabSz="888840">
                <a:lnSpc>
                  <a:spcPct val="90000"/>
                </a:lnSpc>
                <a:spcAft>
                  <a:spcPts val="700"/>
                </a:spcAft>
                <a:tabLst>
                  <a:tab algn="l" pos="0"/>
                </a:tabLst>
              </a:pPr>
              <a:r>
                <a:rPr b="0" lang="en-GB" sz="2000" strike="noStrike" u="none">
                  <a:solidFill>
                    <a:srgbClr val="000000"/>
                  </a:solidFill>
                  <a:uFillTx/>
                  <a:latin typeface="Avenir Next LT Pro"/>
                </a:rPr>
                <a:t>Ispunjavanje detalja i podnošenje oglasa za prodaju ili zamjenu ulaznica</a:t>
              </a:r>
              <a:endParaRPr b="0" lang="en-GB" sz="20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716" name="Straight Connector 432"/>
            <p:cNvSpPr/>
            <p:nvPr/>
          </p:nvSpPr>
          <p:spPr>
            <a:xfrm>
              <a:off x="5407560" y="2519640"/>
              <a:ext cx="6173640" cy="360"/>
            </a:xfrm>
            <a:prstGeom prst="line">
              <a:avLst/>
            </a:prstGeom>
            <a:ln>
              <a:solidFill>
                <a:srgbClr val="7162fe"/>
              </a:solidFill>
            </a:ln>
          </p:spPr>
          <p:style>
            <a:lnRef idx="2"/>
            <a:fillRef idx="0"/>
            <a:effectRef idx="0"/>
            <a:fontRef idx="minor"/>
          </p:style>
          <p:txBody>
            <a:bodyPr lIns="90000" rIns="90000" tIns="-44640" bIns="-44640" anchor="t" anchorCtr="1">
              <a:noAutofit/>
            </a:bodyPr>
            <a:p>
              <a:endParaRPr b="0" lang="en-GB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717" name="Rectangle 433"/>
            <p:cNvSpPr/>
            <p:nvPr/>
          </p:nvSpPr>
          <p:spPr>
            <a:xfrm>
              <a:off x="5416560" y="2481480"/>
              <a:ext cx="6172200" cy="719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1440" lIns="76320" rIns="76320" tIns="76320" bIns="76320" anchor="t">
              <a:noAutofit/>
            </a:bodyPr>
            <a:p>
              <a:pPr defTabSz="888840">
                <a:lnSpc>
                  <a:spcPct val="90000"/>
                </a:lnSpc>
                <a:spcAft>
                  <a:spcPts val="700"/>
                </a:spcAft>
                <a:tabLst>
                  <a:tab algn="l" pos="0"/>
                </a:tabLst>
              </a:pPr>
              <a:r>
                <a:rPr b="0" lang="en-GB" sz="2000" strike="noStrike" u="none">
                  <a:solidFill>
                    <a:srgbClr val="000000"/>
                  </a:solidFill>
                  <a:uFillTx/>
                  <a:latin typeface="Avenir Next LT Pro"/>
                </a:rPr>
                <a:t>Registrirani korisnici imaju mogućnost pregleda svih prošlih transakcija</a:t>
              </a:r>
              <a:endParaRPr b="0" lang="en-GB" sz="20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718" name="Straight Connector 434"/>
            <p:cNvSpPr/>
            <p:nvPr/>
          </p:nvSpPr>
          <p:spPr>
            <a:xfrm>
              <a:off x="5416560" y="3201480"/>
              <a:ext cx="6173640" cy="360"/>
            </a:xfrm>
            <a:prstGeom prst="line">
              <a:avLst/>
            </a:prstGeom>
            <a:ln>
              <a:solidFill>
                <a:srgbClr val="1ebe9b"/>
              </a:solidFill>
            </a:ln>
          </p:spPr>
          <p:style>
            <a:lnRef idx="2"/>
            <a:fillRef idx="0"/>
            <a:effectRef idx="0"/>
            <a:fontRef idx="minor"/>
          </p:style>
          <p:txBody>
            <a:bodyPr lIns="90000" rIns="90000" tIns="-44640" bIns="-44640" anchor="t" anchorCtr="1">
              <a:noAutofit/>
            </a:bodyPr>
            <a:p>
              <a:endParaRPr b="0" lang="en-GB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719" name="Rectangle 435"/>
            <p:cNvSpPr/>
            <p:nvPr/>
          </p:nvSpPr>
          <p:spPr>
            <a:xfrm>
              <a:off x="5416560" y="3201480"/>
              <a:ext cx="6172200" cy="719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1440" lIns="76320" rIns="76320" tIns="76320" bIns="76320" anchor="t">
              <a:noAutofit/>
            </a:bodyPr>
            <a:p>
              <a:pPr defTabSz="888840">
                <a:lnSpc>
                  <a:spcPct val="90000"/>
                </a:lnSpc>
                <a:spcAft>
                  <a:spcPts val="700"/>
                </a:spcAft>
                <a:tabLst>
                  <a:tab algn="l" pos="0"/>
                </a:tabLst>
              </a:pPr>
              <a:r>
                <a:rPr b="0" lang="en-GB" sz="2000" strike="noStrike" u="none">
                  <a:solidFill>
                    <a:srgbClr val="000000"/>
                  </a:solidFill>
                  <a:uFillTx/>
                  <a:latin typeface="Avenir Next LT Pro"/>
                </a:rPr>
                <a:t>Automatsko uklanjanje oglasa nakon isteka datuma događaja</a:t>
              </a:r>
              <a:endParaRPr b="0" lang="en-GB" sz="20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720" name="Straight Connector 436"/>
            <p:cNvSpPr/>
            <p:nvPr/>
          </p:nvSpPr>
          <p:spPr>
            <a:xfrm>
              <a:off x="5407560" y="3921480"/>
              <a:ext cx="6173640" cy="360"/>
            </a:xfrm>
            <a:prstGeom prst="line">
              <a:avLst/>
            </a:prstGeom>
            <a:ln>
              <a:solidFill>
                <a:srgbClr val="4d4ee6"/>
              </a:solidFill>
            </a:ln>
          </p:spPr>
          <p:style>
            <a:lnRef idx="2"/>
            <a:fillRef idx="0"/>
            <a:effectRef idx="0"/>
            <a:fontRef idx="minor"/>
          </p:style>
          <p:txBody>
            <a:bodyPr lIns="90000" rIns="90000" tIns="-44640" bIns="-44640" anchor="t" anchorCtr="1">
              <a:noAutofit/>
            </a:bodyPr>
            <a:p>
              <a:endParaRPr b="0" lang="en-GB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721" name="Rectangle 437"/>
            <p:cNvSpPr/>
            <p:nvPr/>
          </p:nvSpPr>
          <p:spPr>
            <a:xfrm>
              <a:off x="5416560" y="3921480"/>
              <a:ext cx="6172200" cy="8654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1440" lIns="76320" rIns="76320" tIns="76320" bIns="76320" anchor="t">
              <a:noAutofit/>
            </a:bodyPr>
            <a:p>
              <a:pPr defTabSz="888840">
                <a:lnSpc>
                  <a:spcPct val="90000"/>
                </a:lnSpc>
                <a:spcAft>
                  <a:spcPts val="700"/>
                </a:spcAft>
                <a:tabLst>
                  <a:tab algn="l" pos="0"/>
                </a:tabLst>
              </a:pPr>
              <a:r>
                <a:rPr b="0" lang="en-GB" sz="2000" strike="noStrike" u="none">
                  <a:solidFill>
                    <a:srgbClr val="000000"/>
                  </a:solidFill>
                  <a:uFillTx/>
                  <a:latin typeface="Avenir Next LT Pro"/>
                </a:rPr>
                <a:t>Filteri za pretraživanje oglasa prema različitim kriterijima</a:t>
              </a:r>
              <a:endParaRPr b="0" lang="en-GB" sz="20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722" name="Straight Connector 438"/>
            <p:cNvSpPr/>
            <p:nvPr/>
          </p:nvSpPr>
          <p:spPr>
            <a:xfrm>
              <a:off x="5407560" y="4641480"/>
              <a:ext cx="6173640" cy="360"/>
            </a:xfrm>
            <a:prstGeom prst="line">
              <a:avLst/>
            </a:prstGeom>
            <a:ln>
              <a:solidFill>
                <a:srgbClr val="454b78"/>
              </a:solidFill>
            </a:ln>
          </p:spPr>
          <p:style>
            <a:lnRef idx="2"/>
            <a:fillRef idx="0"/>
            <a:effectRef idx="0"/>
            <a:fontRef idx="minor"/>
          </p:style>
          <p:txBody>
            <a:bodyPr lIns="90000" rIns="90000" tIns="-44640" bIns="-44640" anchor="t" anchorCtr="1">
              <a:noAutofit/>
            </a:bodyPr>
            <a:p>
              <a:endParaRPr b="0" lang="en-GB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723" name="Rectangle 439"/>
            <p:cNvSpPr/>
            <p:nvPr/>
          </p:nvSpPr>
          <p:spPr>
            <a:xfrm>
              <a:off x="5416560" y="4641480"/>
              <a:ext cx="6172200" cy="7293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1440" lIns="76320" rIns="76320" tIns="76320" bIns="76320" anchor="t">
              <a:noAutofit/>
            </a:bodyPr>
            <a:p>
              <a:pPr defTabSz="888840">
                <a:lnSpc>
                  <a:spcPct val="90000"/>
                </a:lnSpc>
                <a:spcAft>
                  <a:spcPts val="700"/>
                </a:spcAft>
                <a:tabLst>
                  <a:tab algn="l" pos="0"/>
                </a:tabLst>
              </a:pPr>
              <a:r>
                <a:rPr b="0" lang="en-GB" sz="2000" strike="noStrike" u="none">
                  <a:solidFill>
                    <a:srgbClr val="000000"/>
                  </a:solidFill>
                  <a:uFillTx/>
                  <a:latin typeface="Avenir Next LT Pro"/>
                </a:rPr>
                <a:t>„</a:t>
              </a:r>
              <a:r>
                <a:rPr b="0" lang="en-GB" sz="2000" strike="noStrike" u="none">
                  <a:solidFill>
                    <a:srgbClr val="000000"/>
                  </a:solidFill>
                  <a:uFillTx/>
                  <a:latin typeface="Avenir Next LT Pro"/>
                </a:rPr>
                <a:t>Lajkanje“ ili „dislajkanje“ oglasa</a:t>
              </a:r>
              <a:endParaRPr b="0" lang="en-GB" sz="20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724" name="Straight Connector 440"/>
            <p:cNvSpPr/>
            <p:nvPr/>
          </p:nvSpPr>
          <p:spPr>
            <a:xfrm>
              <a:off x="5408280" y="5114520"/>
              <a:ext cx="6173640" cy="360"/>
            </a:xfrm>
            <a:prstGeom prst="line">
              <a:avLst/>
            </a:prstGeom>
            <a:ln>
              <a:solidFill>
                <a:srgbClr val="a3a3c1"/>
              </a:solidFill>
            </a:ln>
          </p:spPr>
          <p:style>
            <a:lnRef idx="2"/>
            <a:fillRef idx="0"/>
            <a:effectRef idx="0"/>
            <a:fontRef idx="minor"/>
          </p:style>
          <p:txBody>
            <a:bodyPr lIns="90000" rIns="90000" tIns="-44640" bIns="-44640" anchor="t" anchorCtr="1">
              <a:noAutofit/>
            </a:bodyPr>
            <a:p>
              <a:endParaRPr b="0" lang="en-GB" sz="18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725" name="Rectangle 441"/>
            <p:cNvSpPr/>
            <p:nvPr/>
          </p:nvSpPr>
          <p:spPr>
            <a:xfrm>
              <a:off x="5408280" y="5114880"/>
              <a:ext cx="6172200" cy="7293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1440" lIns="76320" rIns="76320" tIns="76320" bIns="76320" anchor="t">
              <a:noAutofit/>
            </a:bodyPr>
            <a:p>
              <a:pPr defTabSz="888840">
                <a:lnSpc>
                  <a:spcPct val="90000"/>
                </a:lnSpc>
                <a:spcAft>
                  <a:spcPts val="700"/>
                </a:spcAft>
                <a:tabLst>
                  <a:tab algn="l" pos="0"/>
                </a:tabLst>
              </a:pPr>
              <a:r>
                <a:rPr b="0" lang="en-GB" sz="2000" strike="noStrike" u="none">
                  <a:solidFill>
                    <a:srgbClr val="000000"/>
                  </a:solidFill>
                  <a:uFillTx/>
                  <a:latin typeface="Avenir Next LT Pro"/>
                </a:rPr>
                <a:t>Prijavljivanje računa nekog korisnika</a:t>
              </a:r>
              <a:endParaRPr b="0" lang="en-GB" sz="20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726" name="Rectangle 442"/>
            <p:cNvSpPr/>
            <p:nvPr/>
          </p:nvSpPr>
          <p:spPr>
            <a:xfrm>
              <a:off x="5408280" y="5569920"/>
              <a:ext cx="6172200" cy="7293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1440" lIns="76320" rIns="76320" tIns="76320" bIns="76320" anchor="t">
              <a:noAutofit/>
            </a:bodyPr>
            <a:p>
              <a:pPr defTabSz="888840">
                <a:lnSpc>
                  <a:spcPct val="90000"/>
                </a:lnSpc>
                <a:spcAft>
                  <a:spcPts val="700"/>
                </a:spcAft>
                <a:tabLst>
                  <a:tab algn="l" pos="0"/>
                </a:tabLst>
              </a:pPr>
              <a:r>
                <a:rPr b="0" lang="en-GB" sz="2000" strike="noStrike" u="none">
                  <a:solidFill>
                    <a:srgbClr val="000000"/>
                  </a:solidFill>
                  <a:uFillTx/>
                  <a:latin typeface="Avenir Next LT Pro"/>
                </a:rPr>
                <a:t>Email “notifikacijski” sistem</a:t>
              </a:r>
              <a:endParaRPr b="0" lang="en-GB" sz="20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727" name="Straight Connector 443"/>
            <p:cNvSpPr/>
            <p:nvPr/>
          </p:nvSpPr>
          <p:spPr>
            <a:xfrm>
              <a:off x="5416560" y="5541480"/>
              <a:ext cx="6173640" cy="360"/>
            </a:xfrm>
            <a:prstGeom prst="line">
              <a:avLst/>
            </a:prstGeom>
            <a:ln>
              <a:solidFill>
                <a:srgbClr val="a3a3c1"/>
              </a:solidFill>
            </a:ln>
          </p:spPr>
          <p:style>
            <a:lnRef idx="2"/>
            <a:fillRef idx="0"/>
            <a:effectRef idx="0"/>
            <a:fontRef idx="minor"/>
          </p:style>
          <p:txBody>
            <a:bodyPr lIns="90000" rIns="90000" tIns="-44640" bIns="-44640" anchor="t" anchorCtr="1">
              <a:noAutofit/>
            </a:bodyPr>
            <a:p>
              <a:endParaRPr b="0" lang="en-GB" sz="18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728" name="Rectangle 444"/>
            <p:cNvSpPr/>
            <p:nvPr/>
          </p:nvSpPr>
          <p:spPr>
            <a:xfrm>
              <a:off x="5408280" y="5940000"/>
              <a:ext cx="6172200" cy="7293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1440" lIns="76320" rIns="76320" tIns="76320" bIns="76320" anchor="t">
              <a:noAutofit/>
            </a:bodyPr>
            <a:p>
              <a:pPr defTabSz="888840">
                <a:lnSpc>
                  <a:spcPct val="90000"/>
                </a:lnSpc>
                <a:spcAft>
                  <a:spcPts val="700"/>
                </a:spcAft>
                <a:tabLst>
                  <a:tab algn="l" pos="0"/>
                </a:tabLst>
              </a:pPr>
              <a:r>
                <a:rPr b="0" lang="en-US" sz="2000" strike="noStrike" u="none">
                  <a:solidFill>
                    <a:srgbClr val="000000"/>
                  </a:solidFill>
                  <a:uFillTx/>
                  <a:latin typeface="Avenir Next LT Pro"/>
                </a:rPr>
                <a:t>Administratorske mogućnosti pregleda i upravljanja podacima aplikacije</a:t>
              </a:r>
              <a:endParaRPr b="0" lang="en-GB" sz="20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729" name="Straight Connector 445"/>
            <p:cNvSpPr/>
            <p:nvPr/>
          </p:nvSpPr>
          <p:spPr>
            <a:xfrm>
              <a:off x="5408280" y="5940000"/>
              <a:ext cx="6173640" cy="360"/>
            </a:xfrm>
            <a:prstGeom prst="line">
              <a:avLst/>
            </a:prstGeom>
            <a:ln>
              <a:solidFill>
                <a:srgbClr val="a3a3c1"/>
              </a:solidFill>
            </a:ln>
          </p:spPr>
          <p:style>
            <a:lnRef idx="2"/>
            <a:fillRef idx="0"/>
            <a:effectRef idx="0"/>
            <a:fontRef idx="minor"/>
          </p:style>
          <p:txBody>
            <a:bodyPr lIns="90000" rIns="90000" tIns="-44640" bIns="-44640" anchor="t" anchorCtr="1">
              <a:noAutofit/>
            </a:bodyPr>
            <a:p>
              <a:endParaRPr b="0" lang="en-GB" sz="18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0" name="Top left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400" y="-360"/>
            <a:ext cx="2197800" cy="3347280"/>
            <a:chOff x="5400" y="-360"/>
            <a:chExt cx="2197800" cy="3347280"/>
          </a:xfrm>
        </p:grpSpPr>
        <p:sp>
          <p:nvSpPr>
            <p:cNvPr id="731" name="Freeform: Shape 36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0800000">
              <a:off x="688320" y="-360"/>
              <a:ext cx="1325160" cy="596520"/>
            </a:xfrm>
            <a:custGeom>
              <a:avLst/>
              <a:gdLst>
                <a:gd name="textAreaLeft" fmla="*/ 0 w 1325160"/>
                <a:gd name="textAreaRight" fmla="*/ 1326240 w 1325160"/>
                <a:gd name="textAreaTop" fmla="*/ 0 h 596520"/>
                <a:gd name="textAreaBottom" fmla="*/ 597600 h 596520"/>
              </a:gdLst>
              <a:ahLst/>
              <a:rect l="textAreaLeft" t="textAreaTop" r="textAreaRight" b="textAreaBottom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trike="noStrike" u="none">
                <a:solidFill>
                  <a:schemeClr val="dk1">
                    <a:lumMod val="65000"/>
                    <a:lumOff val="35000"/>
                  </a:schemeClr>
                </a:solidFill>
                <a:uFillTx/>
                <a:latin typeface="AvenirNext LT Pro Medium"/>
              </a:endParaRPr>
            </a:p>
          </p:txBody>
        </p:sp>
        <p:sp>
          <p:nvSpPr>
            <p:cNvPr id="732" name="Freeform: Shape 37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4040" y="16920"/>
              <a:ext cx="2189160" cy="3330000"/>
            </a:xfrm>
            <a:custGeom>
              <a:avLst/>
              <a:gdLst>
                <a:gd name="textAreaLeft" fmla="*/ 0 w 2189160"/>
                <a:gd name="textAreaRight" fmla="*/ 2190240 w 2189160"/>
                <a:gd name="textAreaTop" fmla="*/ 0 h 3330000"/>
                <a:gd name="textAreaBottom" fmla="*/ 3331080 h 3330000"/>
              </a:gdLst>
              <a:ahLst/>
              <a:rect l="textAreaLeft" t="textAreaTop" r="textAreaRight" b="textAreaBottom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cap="rnd" w="9525">
              <a:solidFill>
                <a:srgbClr val="4d4ee6">
                  <a:alpha val="50000"/>
                </a:srgb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Avenir Next LT Pro"/>
              </a:endParaRPr>
            </a:p>
          </p:txBody>
        </p:sp>
        <p:sp>
          <p:nvSpPr>
            <p:cNvPr id="733" name="Freeform: Shape 38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400" y="16560"/>
              <a:ext cx="1977480" cy="3074040"/>
            </a:xfrm>
            <a:custGeom>
              <a:avLst/>
              <a:gdLst>
                <a:gd name="textAreaLeft" fmla="*/ 0 w 1977480"/>
                <a:gd name="textAreaRight" fmla="*/ 1978560 w 1977480"/>
                <a:gd name="textAreaTop" fmla="*/ 0 h 3074040"/>
                <a:gd name="textAreaBottom" fmla="*/ 3075120 h 3074040"/>
              </a:gdLst>
              <a:ahLst/>
              <a:rect l="textAreaLeft" t="textAreaTop" r="textAreaRight" b="textAreaBottom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cap="rnd" w="9525">
              <a:solidFill>
                <a:srgbClr val="4d4ee6">
                  <a:alpha val="50000"/>
                </a:srgb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Avenir Next LT Pro"/>
              </a:endParaRPr>
            </a:p>
          </p:txBody>
        </p:sp>
        <p:sp>
          <p:nvSpPr>
            <p:cNvPr id="734" name="Freeform: Shape 39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9800" y="16560"/>
              <a:ext cx="1564920" cy="2736360"/>
            </a:xfrm>
            <a:custGeom>
              <a:avLst/>
              <a:gdLst>
                <a:gd name="textAreaLeft" fmla="*/ 0 w 1564920"/>
                <a:gd name="textAreaRight" fmla="*/ 1566000 w 1564920"/>
                <a:gd name="textAreaTop" fmla="*/ 0 h 2736360"/>
                <a:gd name="textAreaBottom" fmla="*/ 2737440 h 2736360"/>
              </a:gdLst>
              <a:ahLst/>
              <a:rect l="textAreaLeft" t="textAreaTop" r="textAreaRight" b="textAreaBottom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cap="rnd" w="9525">
              <a:solidFill>
                <a:srgbClr val="4d4ee6">
                  <a:alpha val="50000"/>
                </a:srgb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Avenir Next LT Pro"/>
              </a:endParaRPr>
            </a:p>
          </p:txBody>
        </p:sp>
        <p:sp>
          <p:nvSpPr>
            <p:cNvPr id="735" name="Freeform: Shape 40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400" y="16560"/>
              <a:ext cx="1367280" cy="2643840"/>
            </a:xfrm>
            <a:custGeom>
              <a:avLst/>
              <a:gdLst>
                <a:gd name="textAreaLeft" fmla="*/ 0 w 1367280"/>
                <a:gd name="textAreaRight" fmla="*/ 1368360 w 1367280"/>
                <a:gd name="textAreaTop" fmla="*/ 0 h 2643840"/>
                <a:gd name="textAreaBottom" fmla="*/ 2644920 h 2643840"/>
              </a:gdLst>
              <a:ahLst/>
              <a:rect l="textAreaLeft" t="textAreaTop" r="textAreaRight" b="textAreaBottom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cap="rnd" w="9525">
              <a:solidFill>
                <a:srgbClr val="4d4ee6">
                  <a:alpha val="50000"/>
                </a:srgb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Avenir Next LT Pro"/>
              </a:endParaRPr>
            </a:p>
          </p:txBody>
        </p:sp>
        <p:sp>
          <p:nvSpPr>
            <p:cNvPr id="736" name="Freeform: Shape 41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3320" y="545400"/>
              <a:ext cx="493200" cy="1904400"/>
            </a:xfrm>
            <a:custGeom>
              <a:avLst/>
              <a:gdLst>
                <a:gd name="textAreaLeft" fmla="*/ 0 w 493200"/>
                <a:gd name="textAreaRight" fmla="*/ 494280 w 493200"/>
                <a:gd name="textAreaTop" fmla="*/ 0 h 1904400"/>
                <a:gd name="textAreaBottom" fmla="*/ 1905480 h 1904400"/>
              </a:gdLst>
              <a:ahLst/>
              <a:rect l="textAreaLeft" t="textAreaTop" r="textAreaRight" b="textAreaBottom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cap="rnd" w="9525">
              <a:solidFill>
                <a:srgbClr val="4d4ee6">
                  <a:alpha val="50000"/>
                </a:srgb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Avenir Next LT Pro"/>
              </a:endParaRPr>
            </a:p>
          </p:txBody>
        </p:sp>
        <p:sp>
          <p:nvSpPr>
            <p:cNvPr id="737" name="Freeform: Shape 42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400" y="673920"/>
              <a:ext cx="396000" cy="1689120"/>
            </a:xfrm>
            <a:custGeom>
              <a:avLst/>
              <a:gdLst>
                <a:gd name="textAreaLeft" fmla="*/ 0 w 396000"/>
                <a:gd name="textAreaRight" fmla="*/ 397080 w 396000"/>
                <a:gd name="textAreaTop" fmla="*/ 0 h 1689120"/>
                <a:gd name="textAreaBottom" fmla="*/ 1690200 h 1689120"/>
              </a:gdLst>
              <a:ahLst/>
              <a:rect l="textAreaLeft" t="textAreaTop" r="textAreaRight" b="textAreaBottom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cap="rnd" w="9525">
              <a:solidFill>
                <a:srgbClr val="4d4ee6">
                  <a:alpha val="50000"/>
                </a:srgb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Avenir Next LT Pro"/>
              </a:endParaRPr>
            </a:p>
          </p:txBody>
        </p:sp>
        <p:sp>
          <p:nvSpPr>
            <p:cNvPr id="738" name="Freeform: Shape 43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7640" y="882720"/>
              <a:ext cx="257760" cy="1335600"/>
            </a:xfrm>
            <a:custGeom>
              <a:avLst/>
              <a:gdLst>
                <a:gd name="textAreaLeft" fmla="*/ 0 w 257760"/>
                <a:gd name="textAreaRight" fmla="*/ 258840 w 257760"/>
                <a:gd name="textAreaTop" fmla="*/ 0 h 1335600"/>
                <a:gd name="textAreaBottom" fmla="*/ 1336680 h 1335600"/>
              </a:gdLst>
              <a:ahLst/>
              <a:rect l="textAreaLeft" t="textAreaTop" r="textAreaRight" b="textAreaBottom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cap="rnd" w="9525">
              <a:solidFill>
                <a:srgbClr val="4d4ee6">
                  <a:alpha val="50000"/>
                </a:srgb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Avenir Next LT Pro"/>
              </a:endParaRPr>
            </a:p>
          </p:txBody>
        </p:sp>
      </p:grpSp>
      <p:grpSp>
        <p:nvGrpSpPr>
          <p:cNvPr id="739" name="Bottom Right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975080" y="3278160"/>
            <a:ext cx="4210560" cy="3580560"/>
            <a:chOff x="7975080" y="3278160"/>
            <a:chExt cx="4210560" cy="3580560"/>
          </a:xfrm>
        </p:grpSpPr>
        <p:grpSp>
          <p:nvGrpSpPr>
            <p:cNvPr id="740" name="Graphic 2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8657280" y="3278160"/>
              <a:ext cx="3528360" cy="3580560"/>
              <a:chOff x="8657280" y="3278160"/>
              <a:chExt cx="3528360" cy="3580560"/>
            </a:xfrm>
          </p:grpSpPr>
          <p:sp>
            <p:nvSpPr>
              <p:cNvPr id="741" name="Freeform: Shape 4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657280" y="3278160"/>
                <a:ext cx="3515040" cy="3564360"/>
              </a:xfrm>
              <a:custGeom>
                <a:avLst/>
                <a:gdLst>
                  <a:gd name="textAreaLeft" fmla="*/ 0 w 3515040"/>
                  <a:gd name="textAreaRight" fmla="*/ 3516120 w 3515040"/>
                  <a:gd name="textAreaTop" fmla="*/ 0 h 3564360"/>
                  <a:gd name="textAreaBottom" fmla="*/ 3565440 h 3564360"/>
                </a:gdLst>
                <a:ahLst/>
                <a:rect l="textAreaLeft" t="textAreaTop" r="textAreaRight" b="textAreaBottom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cap="rnd" w="9525">
                <a:solidFill>
                  <a:srgbClr val="4d4ee6">
                    <a:alpha val="35000"/>
                  </a:srgbClr>
                </a:solidFill>
                <a:prstDash val="lgDash"/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en-US" sz="1800" strike="noStrike" u="none">
                  <a:solidFill>
                    <a:schemeClr val="dk1"/>
                  </a:solidFill>
                  <a:uFillTx/>
                  <a:latin typeface="Avenir Next LT Pro"/>
                </a:endParaRPr>
              </a:p>
            </p:txBody>
          </p:sp>
          <p:sp>
            <p:nvSpPr>
              <p:cNvPr id="742" name="Freeform: Shape 4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907840" y="4187520"/>
                <a:ext cx="3264480" cy="2666880"/>
              </a:xfrm>
              <a:custGeom>
                <a:avLst/>
                <a:gdLst>
                  <a:gd name="textAreaLeft" fmla="*/ 0 w 3264480"/>
                  <a:gd name="textAreaRight" fmla="*/ 3265560 w 3264480"/>
                  <a:gd name="textAreaTop" fmla="*/ 0 h 2666880"/>
                  <a:gd name="textAreaBottom" fmla="*/ 2667960 h 2666880"/>
                </a:gdLst>
                <a:ahLst/>
                <a:rect l="textAreaLeft" t="textAreaTop" r="textAreaRight" b="textAreaBottom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cap="rnd" w="9525">
                <a:solidFill>
                  <a:srgbClr val="4d4ee6">
                    <a:alpha val="35000"/>
                  </a:srgbClr>
                </a:solidFill>
                <a:prstDash val="lgDash"/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en-US" sz="1800" strike="noStrike" u="none">
                  <a:solidFill>
                    <a:schemeClr val="dk1"/>
                  </a:solidFill>
                  <a:uFillTx/>
                  <a:latin typeface="Avenir Next LT Pro"/>
                </a:endParaRPr>
              </a:p>
            </p:txBody>
          </p:sp>
          <p:sp>
            <p:nvSpPr>
              <p:cNvPr id="743" name="Freeform: Shape 4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1931840" y="6679080"/>
                <a:ext cx="253800" cy="176760"/>
              </a:xfrm>
              <a:custGeom>
                <a:avLst/>
                <a:gdLst>
                  <a:gd name="textAreaLeft" fmla="*/ 0 w 253800"/>
                  <a:gd name="textAreaRight" fmla="*/ 254880 w 253800"/>
                  <a:gd name="textAreaTop" fmla="*/ 0 h 176760"/>
                  <a:gd name="textAreaBottom" fmla="*/ 177840 h 176760"/>
                </a:gdLst>
                <a:ahLst/>
                <a:rect l="textAreaLeft" t="textAreaTop" r="textAreaRight" b="textAreaBottom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cap="rnd" w="9525">
                <a:solidFill>
                  <a:srgbClr val="4d4ee6">
                    <a:alpha val="35000"/>
                  </a:srgbClr>
                </a:solidFill>
                <a:prstDash val="lgDash"/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en-US" sz="1800" strike="noStrike" u="none">
                  <a:solidFill>
                    <a:schemeClr val="dk1"/>
                  </a:solidFill>
                  <a:uFillTx/>
                  <a:latin typeface="Avenir Next LT Pro"/>
                </a:endParaRPr>
              </a:p>
            </p:txBody>
          </p:sp>
          <p:sp>
            <p:nvSpPr>
              <p:cNvPr id="744" name="Freeform: Shape 4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1577960" y="6518520"/>
                <a:ext cx="583200" cy="339480"/>
              </a:xfrm>
              <a:custGeom>
                <a:avLst/>
                <a:gdLst>
                  <a:gd name="textAreaLeft" fmla="*/ 0 w 583200"/>
                  <a:gd name="textAreaRight" fmla="*/ 584280 w 583200"/>
                  <a:gd name="textAreaTop" fmla="*/ 0 h 339480"/>
                  <a:gd name="textAreaBottom" fmla="*/ 340560 h 339480"/>
                </a:gdLst>
                <a:ahLst/>
                <a:rect l="textAreaLeft" t="textAreaTop" r="textAreaRight" b="textAreaBottom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cap="rnd" w="9525">
                <a:solidFill>
                  <a:srgbClr val="4d4ee6">
                    <a:alpha val="35000"/>
                  </a:srgbClr>
                </a:solidFill>
                <a:prstDash val="lgDash"/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en-US" sz="1800" strike="noStrike" u="none">
                  <a:solidFill>
                    <a:schemeClr val="dk1"/>
                  </a:solidFill>
                  <a:uFillTx/>
                  <a:latin typeface="Avenir Next LT Pro"/>
                </a:endParaRPr>
              </a:p>
            </p:txBody>
          </p:sp>
          <p:sp>
            <p:nvSpPr>
              <p:cNvPr id="745" name="Freeform: Shape 4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9583200" y="5462280"/>
                <a:ext cx="2589120" cy="1379520"/>
              </a:xfrm>
              <a:custGeom>
                <a:avLst/>
                <a:gdLst>
                  <a:gd name="textAreaLeft" fmla="*/ 0 w 2589120"/>
                  <a:gd name="textAreaRight" fmla="*/ 2590200 w 2589120"/>
                  <a:gd name="textAreaTop" fmla="*/ 0 h 1379520"/>
                  <a:gd name="textAreaBottom" fmla="*/ 1380600 h 1379520"/>
                </a:gdLst>
                <a:ahLst/>
                <a:rect l="textAreaLeft" t="textAreaTop" r="textAreaRight" b="textAreaBottom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cap="rnd" w="9525">
                <a:solidFill>
                  <a:srgbClr val="4d4ee6">
                    <a:alpha val="35000"/>
                  </a:srgbClr>
                </a:solidFill>
                <a:prstDash val="lgDash"/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en-US" sz="1800" strike="noStrike" u="none">
                  <a:solidFill>
                    <a:schemeClr val="dk1"/>
                  </a:solidFill>
                  <a:uFillTx/>
                  <a:latin typeface="Avenir Next LT Pro"/>
                </a:endParaRPr>
              </a:p>
            </p:txBody>
          </p:sp>
          <p:sp>
            <p:nvSpPr>
              <p:cNvPr id="746" name="Freeform: Shape 4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9363960" y="5114880"/>
                <a:ext cx="2821320" cy="1743840"/>
              </a:xfrm>
              <a:custGeom>
                <a:avLst/>
                <a:gdLst>
                  <a:gd name="textAreaLeft" fmla="*/ 0 w 2821320"/>
                  <a:gd name="textAreaRight" fmla="*/ 2822400 w 2821320"/>
                  <a:gd name="textAreaTop" fmla="*/ 0 h 1743840"/>
                  <a:gd name="textAreaBottom" fmla="*/ 1744920 h 1743840"/>
                </a:gdLst>
                <a:ahLst/>
                <a:rect l="textAreaLeft" t="textAreaTop" r="textAreaRight" b="textAreaBottom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cap="rnd" w="9525">
                <a:solidFill>
                  <a:srgbClr val="4d4ee6">
                    <a:alpha val="35000"/>
                  </a:srgbClr>
                </a:solidFill>
                <a:prstDash val="lgDash"/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en-US" sz="1800" strike="noStrike" u="none">
                  <a:solidFill>
                    <a:schemeClr val="dk1"/>
                  </a:solidFill>
                  <a:uFillTx/>
                  <a:latin typeface="Avenir Next LT Pro"/>
                </a:endParaRPr>
              </a:p>
            </p:txBody>
          </p:sp>
          <p:sp>
            <p:nvSpPr>
              <p:cNvPr id="747" name="Freeform: Shape 5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9182880" y="4665960"/>
                <a:ext cx="2989440" cy="2190240"/>
              </a:xfrm>
              <a:custGeom>
                <a:avLst/>
                <a:gdLst>
                  <a:gd name="textAreaLeft" fmla="*/ 0 w 2989440"/>
                  <a:gd name="textAreaRight" fmla="*/ 2990520 w 2989440"/>
                  <a:gd name="textAreaTop" fmla="*/ 0 h 2190240"/>
                  <a:gd name="textAreaBottom" fmla="*/ 2191320 h 2190240"/>
                </a:gdLst>
                <a:ahLst/>
                <a:rect l="textAreaLeft" t="textAreaTop" r="textAreaRight" b="textAreaBottom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cap="rnd" w="9525">
                <a:solidFill>
                  <a:srgbClr val="4d4ee6">
                    <a:alpha val="35000"/>
                  </a:srgbClr>
                </a:solidFill>
                <a:prstDash val="lgDash"/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en-US" sz="1800" strike="noStrike" u="none">
                  <a:solidFill>
                    <a:schemeClr val="dk1"/>
                  </a:solidFill>
                  <a:uFillTx/>
                  <a:latin typeface="Avenir Next LT Pro"/>
                </a:endParaRPr>
              </a:p>
            </p:txBody>
          </p:sp>
        </p:grpSp>
        <p:sp>
          <p:nvSpPr>
            <p:cNvPr id="748" name="Freeform: Shape 51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975080" y="5198760"/>
              <a:ext cx="4210560" cy="1659600"/>
            </a:xfrm>
            <a:custGeom>
              <a:avLst/>
              <a:gdLst>
                <a:gd name="textAreaLeft" fmla="*/ 0 w 4210560"/>
                <a:gd name="textAreaRight" fmla="*/ 4211640 w 4210560"/>
                <a:gd name="textAreaTop" fmla="*/ 0 h 1659600"/>
                <a:gd name="textAreaBottom" fmla="*/ 1660680 h 1659600"/>
              </a:gdLst>
              <a:ahLst/>
              <a:rect l="textAreaLeft" t="textAreaTop" r="textAreaRight" b="textAreaBottom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trike="noStrike" u="none">
                <a:solidFill>
                  <a:schemeClr val="lt1"/>
                </a:solidFill>
                <a:uFillTx/>
                <a:latin typeface="Avenir Next LT Pro"/>
              </a:endParaRPr>
            </a:p>
          </p:txBody>
        </p:sp>
      </p:grpSp>
      <p:pic>
        <p:nvPicPr>
          <p:cNvPr id="749" name="" descr="">
            <a:hlinkClick r:id="" action="ppaction://media"/>
          </p:cNvPr>
          <p:cNvPicPr/>
          <p:nvPr>
            <a:videoFile r:link="rId1"/>
            <p:extLst>
              <p:ext uri="{DAA4B4D4-6D71-4841-9C94-3DE7FCFB9230}">
                <p14:media r:embed="rId2"/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3088440" y="1620000"/>
            <a:ext cx="5591880" cy="3930840"/>
          </a:xfrm>
          <a:prstGeom prst="rect">
            <a:avLst/>
          </a:prstGeom>
          <a:ln w="0">
            <a:noFill/>
          </a:ln>
        </p:spPr>
      </p:pic>
      <p:pic>
        <p:nvPicPr>
          <p:cNvPr id="750" name="Picture 465" descr=""/>
          <p:cNvPicPr/>
          <p:nvPr/>
        </p:nvPicPr>
        <p:blipFill>
          <a:blip r:embed="rId4"/>
          <a:stretch/>
        </p:blipFill>
        <p:spPr>
          <a:xfrm>
            <a:off x="599400" y="1406160"/>
            <a:ext cx="4799880" cy="45331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751" name="Picture 466" descr=""/>
          <p:cNvPicPr/>
          <p:nvPr/>
        </p:nvPicPr>
        <p:blipFill>
          <a:blip r:embed="rId5"/>
          <a:stretch/>
        </p:blipFill>
        <p:spPr>
          <a:xfrm>
            <a:off x="5908680" y="1244160"/>
            <a:ext cx="5790600" cy="469512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3" dur="indefinite" restart="never" nodeType="tmRoot">
          <p:childTnLst>
            <p:seq>
              <p:cTn id="34" dur="indefinite" nodeType="mainSeq">
                <p:childTnLst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nodeType="clickEffect" fill="hold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repl">
                                        <p:cTn id="38" dur="500"/>
                                        <p:tgtEl>
                                          <p:spTgt spid="7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9" dur="500"/>
                                        <p:tgtEl>
                                          <p:spTgt spid="7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nodeType="withEffect" fill="hold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repl">
                                        <p:cTn id="42" dur="500"/>
                                        <p:tgtEl>
                                          <p:spTgt spid="7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3" dur="500"/>
                                        <p:tgtEl>
                                          <p:spTgt spid="7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2" name="Top left 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400" y="-360"/>
            <a:ext cx="2197800" cy="3347280"/>
            <a:chOff x="5400" y="-360"/>
            <a:chExt cx="2197800" cy="3347280"/>
          </a:xfrm>
        </p:grpSpPr>
        <p:sp>
          <p:nvSpPr>
            <p:cNvPr id="753" name="Freeform: Shape 1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0800000">
              <a:off x="688320" y="-360"/>
              <a:ext cx="1325160" cy="596520"/>
            </a:xfrm>
            <a:custGeom>
              <a:avLst/>
              <a:gdLst>
                <a:gd name="textAreaLeft" fmla="*/ 0 w 1325160"/>
                <a:gd name="textAreaRight" fmla="*/ 1326240 w 1325160"/>
                <a:gd name="textAreaTop" fmla="*/ 0 h 596520"/>
                <a:gd name="textAreaBottom" fmla="*/ 597600 h 596520"/>
              </a:gdLst>
              <a:ahLst/>
              <a:rect l="textAreaLeft" t="textAreaTop" r="textAreaRight" b="textAreaBottom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trike="noStrike" u="none">
                <a:solidFill>
                  <a:schemeClr val="dk1">
                    <a:lumMod val="65000"/>
                    <a:lumOff val="35000"/>
                  </a:schemeClr>
                </a:solidFill>
                <a:uFillTx/>
                <a:latin typeface="AvenirNext LT Pro Medium"/>
              </a:endParaRPr>
            </a:p>
          </p:txBody>
        </p:sp>
        <p:sp>
          <p:nvSpPr>
            <p:cNvPr id="754" name="Freeform: Shape 2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4040" y="16920"/>
              <a:ext cx="2189160" cy="3330000"/>
            </a:xfrm>
            <a:custGeom>
              <a:avLst/>
              <a:gdLst>
                <a:gd name="textAreaLeft" fmla="*/ 0 w 2189160"/>
                <a:gd name="textAreaRight" fmla="*/ 2190240 w 2189160"/>
                <a:gd name="textAreaTop" fmla="*/ 0 h 3330000"/>
                <a:gd name="textAreaBottom" fmla="*/ 3331080 h 3330000"/>
              </a:gdLst>
              <a:ahLst/>
              <a:rect l="textAreaLeft" t="textAreaTop" r="textAreaRight" b="textAreaBottom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cap="rnd" w="9525">
              <a:solidFill>
                <a:srgbClr val="4d4ee6">
                  <a:alpha val="50000"/>
                </a:srgb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Avenir Next LT Pro"/>
              </a:endParaRPr>
            </a:p>
          </p:txBody>
        </p:sp>
        <p:sp>
          <p:nvSpPr>
            <p:cNvPr id="755" name="Freeform: Shape 3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400" y="16560"/>
              <a:ext cx="1977480" cy="3074040"/>
            </a:xfrm>
            <a:custGeom>
              <a:avLst/>
              <a:gdLst>
                <a:gd name="textAreaLeft" fmla="*/ 0 w 1977480"/>
                <a:gd name="textAreaRight" fmla="*/ 1978560 w 1977480"/>
                <a:gd name="textAreaTop" fmla="*/ 0 h 3074040"/>
                <a:gd name="textAreaBottom" fmla="*/ 3075120 h 3074040"/>
              </a:gdLst>
              <a:ahLst/>
              <a:rect l="textAreaLeft" t="textAreaTop" r="textAreaRight" b="textAreaBottom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cap="rnd" w="9525">
              <a:solidFill>
                <a:srgbClr val="4d4ee6">
                  <a:alpha val="50000"/>
                </a:srgb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Avenir Next LT Pro"/>
              </a:endParaRPr>
            </a:p>
          </p:txBody>
        </p:sp>
        <p:sp>
          <p:nvSpPr>
            <p:cNvPr id="756" name="Freeform: Shape 4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9800" y="16560"/>
              <a:ext cx="1564920" cy="2736360"/>
            </a:xfrm>
            <a:custGeom>
              <a:avLst/>
              <a:gdLst>
                <a:gd name="textAreaLeft" fmla="*/ 0 w 1564920"/>
                <a:gd name="textAreaRight" fmla="*/ 1566000 w 1564920"/>
                <a:gd name="textAreaTop" fmla="*/ 0 h 2736360"/>
                <a:gd name="textAreaBottom" fmla="*/ 2737440 h 2736360"/>
              </a:gdLst>
              <a:ahLst/>
              <a:rect l="textAreaLeft" t="textAreaTop" r="textAreaRight" b="textAreaBottom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cap="rnd" w="9525">
              <a:solidFill>
                <a:srgbClr val="4d4ee6">
                  <a:alpha val="50000"/>
                </a:srgb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Avenir Next LT Pro"/>
              </a:endParaRPr>
            </a:p>
          </p:txBody>
        </p:sp>
        <p:sp>
          <p:nvSpPr>
            <p:cNvPr id="757" name="Freeform: Shape 5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400" y="16560"/>
              <a:ext cx="1367280" cy="2643840"/>
            </a:xfrm>
            <a:custGeom>
              <a:avLst/>
              <a:gdLst>
                <a:gd name="textAreaLeft" fmla="*/ 0 w 1367280"/>
                <a:gd name="textAreaRight" fmla="*/ 1368360 w 1367280"/>
                <a:gd name="textAreaTop" fmla="*/ 0 h 2643840"/>
                <a:gd name="textAreaBottom" fmla="*/ 2644920 h 2643840"/>
              </a:gdLst>
              <a:ahLst/>
              <a:rect l="textAreaLeft" t="textAreaTop" r="textAreaRight" b="textAreaBottom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cap="rnd" w="9525">
              <a:solidFill>
                <a:srgbClr val="4d4ee6">
                  <a:alpha val="50000"/>
                </a:srgb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Avenir Next LT Pro"/>
              </a:endParaRPr>
            </a:p>
          </p:txBody>
        </p:sp>
        <p:sp>
          <p:nvSpPr>
            <p:cNvPr id="758" name="Freeform: Shape 6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3320" y="545400"/>
              <a:ext cx="493200" cy="1904400"/>
            </a:xfrm>
            <a:custGeom>
              <a:avLst/>
              <a:gdLst>
                <a:gd name="textAreaLeft" fmla="*/ 0 w 493200"/>
                <a:gd name="textAreaRight" fmla="*/ 494280 w 493200"/>
                <a:gd name="textAreaTop" fmla="*/ 0 h 1904400"/>
                <a:gd name="textAreaBottom" fmla="*/ 1905480 h 1904400"/>
              </a:gdLst>
              <a:ahLst/>
              <a:rect l="textAreaLeft" t="textAreaTop" r="textAreaRight" b="textAreaBottom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cap="rnd" w="9525">
              <a:solidFill>
                <a:srgbClr val="4d4ee6">
                  <a:alpha val="50000"/>
                </a:srgb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Avenir Next LT Pro"/>
              </a:endParaRPr>
            </a:p>
          </p:txBody>
        </p:sp>
        <p:sp>
          <p:nvSpPr>
            <p:cNvPr id="759" name="Freeform: Shape 7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400" y="673920"/>
              <a:ext cx="396000" cy="1689120"/>
            </a:xfrm>
            <a:custGeom>
              <a:avLst/>
              <a:gdLst>
                <a:gd name="textAreaLeft" fmla="*/ 0 w 396000"/>
                <a:gd name="textAreaRight" fmla="*/ 397080 w 396000"/>
                <a:gd name="textAreaTop" fmla="*/ 0 h 1689120"/>
                <a:gd name="textAreaBottom" fmla="*/ 1690200 h 1689120"/>
              </a:gdLst>
              <a:ahLst/>
              <a:rect l="textAreaLeft" t="textAreaTop" r="textAreaRight" b="textAreaBottom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cap="rnd" w="9525">
              <a:solidFill>
                <a:srgbClr val="4d4ee6">
                  <a:alpha val="50000"/>
                </a:srgb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Avenir Next LT Pro"/>
              </a:endParaRPr>
            </a:p>
          </p:txBody>
        </p:sp>
        <p:sp>
          <p:nvSpPr>
            <p:cNvPr id="760" name="Freeform: Shape 8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7640" y="882720"/>
              <a:ext cx="257760" cy="1335600"/>
            </a:xfrm>
            <a:custGeom>
              <a:avLst/>
              <a:gdLst>
                <a:gd name="textAreaLeft" fmla="*/ 0 w 257760"/>
                <a:gd name="textAreaRight" fmla="*/ 258840 w 257760"/>
                <a:gd name="textAreaTop" fmla="*/ 0 h 1335600"/>
                <a:gd name="textAreaBottom" fmla="*/ 1336680 h 1335600"/>
              </a:gdLst>
              <a:ahLst/>
              <a:rect l="textAreaLeft" t="textAreaTop" r="textAreaRight" b="textAreaBottom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cap="rnd" w="9525">
              <a:solidFill>
                <a:srgbClr val="4d4ee6">
                  <a:alpha val="50000"/>
                </a:srgb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Avenir Next LT Pro"/>
              </a:endParaRPr>
            </a:p>
          </p:txBody>
        </p:sp>
      </p:grpSp>
      <p:sp>
        <p:nvSpPr>
          <p:cNvPr id="761" name="PlaceHolder 1"/>
          <p:cNvSpPr>
            <a:spLocks noGrp="1"/>
          </p:cNvSpPr>
          <p:nvPr>
            <p:ph type="title"/>
          </p:nvPr>
        </p:nvSpPr>
        <p:spPr>
          <a:xfrm>
            <a:off x="720000" y="559800"/>
            <a:ext cx="4457160" cy="5576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HR" sz="3700" strike="noStrike" u="none">
                <a:solidFill>
                  <a:schemeClr val="dk2"/>
                </a:solidFill>
                <a:uFillTx/>
                <a:latin typeface="Posterama"/>
              </a:rPr>
              <a:t>NEFUNKCIONALNI ZAHTJEVI</a:t>
            </a:r>
            <a:endParaRPr b="0" lang="en-GB" sz="37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762" name="Bottom Right 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975080" y="3278160"/>
            <a:ext cx="4210560" cy="3580560"/>
            <a:chOff x="7975080" y="3278160"/>
            <a:chExt cx="4210560" cy="3580560"/>
          </a:xfrm>
        </p:grpSpPr>
        <p:grpSp>
          <p:nvGrpSpPr>
            <p:cNvPr id="763" name="Graphic 1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8657280" y="3278160"/>
              <a:ext cx="3528360" cy="3580560"/>
              <a:chOff x="8657280" y="3278160"/>
              <a:chExt cx="3528360" cy="3580560"/>
            </a:xfrm>
          </p:grpSpPr>
          <p:sp>
            <p:nvSpPr>
              <p:cNvPr id="764" name="Freeform: Shape 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657280" y="3278160"/>
                <a:ext cx="3515040" cy="3564360"/>
              </a:xfrm>
              <a:custGeom>
                <a:avLst/>
                <a:gdLst>
                  <a:gd name="textAreaLeft" fmla="*/ 0 w 3515040"/>
                  <a:gd name="textAreaRight" fmla="*/ 3516120 w 3515040"/>
                  <a:gd name="textAreaTop" fmla="*/ 0 h 3564360"/>
                  <a:gd name="textAreaBottom" fmla="*/ 3565440 h 3564360"/>
                </a:gdLst>
                <a:ahLst/>
                <a:rect l="textAreaLeft" t="textAreaTop" r="textAreaRight" b="textAreaBottom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cap="rnd" w="9525">
                <a:solidFill>
                  <a:srgbClr val="4d4ee6">
                    <a:alpha val="35000"/>
                  </a:srgbClr>
                </a:solidFill>
                <a:prstDash val="lgDash"/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en-US" sz="1800" strike="noStrike" u="none">
                  <a:solidFill>
                    <a:schemeClr val="dk1"/>
                  </a:solidFill>
                  <a:uFillTx/>
                  <a:latin typeface="Avenir Next LT Pro"/>
                </a:endParaRPr>
              </a:p>
            </p:txBody>
          </p:sp>
          <p:sp>
            <p:nvSpPr>
              <p:cNvPr id="765" name="Freeform: Shape 1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907840" y="4187520"/>
                <a:ext cx="3264480" cy="2666880"/>
              </a:xfrm>
              <a:custGeom>
                <a:avLst/>
                <a:gdLst>
                  <a:gd name="textAreaLeft" fmla="*/ 0 w 3264480"/>
                  <a:gd name="textAreaRight" fmla="*/ 3265560 w 3264480"/>
                  <a:gd name="textAreaTop" fmla="*/ 0 h 2666880"/>
                  <a:gd name="textAreaBottom" fmla="*/ 2667960 h 2666880"/>
                </a:gdLst>
                <a:ahLst/>
                <a:rect l="textAreaLeft" t="textAreaTop" r="textAreaRight" b="textAreaBottom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cap="rnd" w="9525">
                <a:solidFill>
                  <a:srgbClr val="4d4ee6">
                    <a:alpha val="35000"/>
                  </a:srgbClr>
                </a:solidFill>
                <a:prstDash val="lgDash"/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en-US" sz="1800" strike="noStrike" u="none">
                  <a:solidFill>
                    <a:schemeClr val="dk1"/>
                  </a:solidFill>
                  <a:uFillTx/>
                  <a:latin typeface="Avenir Next LT Pro"/>
                </a:endParaRPr>
              </a:p>
            </p:txBody>
          </p:sp>
          <p:sp>
            <p:nvSpPr>
              <p:cNvPr id="766" name="Freeform: Shape 1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1931840" y="6679080"/>
                <a:ext cx="253800" cy="176760"/>
              </a:xfrm>
              <a:custGeom>
                <a:avLst/>
                <a:gdLst>
                  <a:gd name="textAreaLeft" fmla="*/ 0 w 253800"/>
                  <a:gd name="textAreaRight" fmla="*/ 254880 w 253800"/>
                  <a:gd name="textAreaTop" fmla="*/ 0 h 176760"/>
                  <a:gd name="textAreaBottom" fmla="*/ 177840 h 176760"/>
                </a:gdLst>
                <a:ahLst/>
                <a:rect l="textAreaLeft" t="textAreaTop" r="textAreaRight" b="textAreaBottom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cap="rnd" w="9525">
                <a:solidFill>
                  <a:srgbClr val="4d4ee6">
                    <a:alpha val="35000"/>
                  </a:srgbClr>
                </a:solidFill>
                <a:prstDash val="lgDash"/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en-US" sz="1800" strike="noStrike" u="none">
                  <a:solidFill>
                    <a:schemeClr val="dk1"/>
                  </a:solidFill>
                  <a:uFillTx/>
                  <a:latin typeface="Avenir Next LT Pro"/>
                </a:endParaRPr>
              </a:p>
            </p:txBody>
          </p:sp>
          <p:sp>
            <p:nvSpPr>
              <p:cNvPr id="767" name="Freeform: Shape 1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1577960" y="6518520"/>
                <a:ext cx="583200" cy="339480"/>
              </a:xfrm>
              <a:custGeom>
                <a:avLst/>
                <a:gdLst>
                  <a:gd name="textAreaLeft" fmla="*/ 0 w 583200"/>
                  <a:gd name="textAreaRight" fmla="*/ 584280 w 583200"/>
                  <a:gd name="textAreaTop" fmla="*/ 0 h 339480"/>
                  <a:gd name="textAreaBottom" fmla="*/ 340560 h 339480"/>
                </a:gdLst>
                <a:ahLst/>
                <a:rect l="textAreaLeft" t="textAreaTop" r="textAreaRight" b="textAreaBottom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cap="rnd" w="9525">
                <a:solidFill>
                  <a:srgbClr val="4d4ee6">
                    <a:alpha val="35000"/>
                  </a:srgbClr>
                </a:solidFill>
                <a:prstDash val="lgDash"/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en-US" sz="1800" strike="noStrike" u="none">
                  <a:solidFill>
                    <a:schemeClr val="dk1"/>
                  </a:solidFill>
                  <a:uFillTx/>
                  <a:latin typeface="Avenir Next LT Pro"/>
                </a:endParaRPr>
              </a:p>
            </p:txBody>
          </p:sp>
          <p:sp>
            <p:nvSpPr>
              <p:cNvPr id="768" name="Freeform: Shape 2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9583200" y="5462280"/>
                <a:ext cx="2589120" cy="1379520"/>
              </a:xfrm>
              <a:custGeom>
                <a:avLst/>
                <a:gdLst>
                  <a:gd name="textAreaLeft" fmla="*/ 0 w 2589120"/>
                  <a:gd name="textAreaRight" fmla="*/ 2590200 w 2589120"/>
                  <a:gd name="textAreaTop" fmla="*/ 0 h 1379520"/>
                  <a:gd name="textAreaBottom" fmla="*/ 1380600 h 1379520"/>
                </a:gdLst>
                <a:ahLst/>
                <a:rect l="textAreaLeft" t="textAreaTop" r="textAreaRight" b="textAreaBottom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cap="rnd" w="9525">
                <a:solidFill>
                  <a:srgbClr val="4d4ee6">
                    <a:alpha val="35000"/>
                  </a:srgbClr>
                </a:solidFill>
                <a:prstDash val="lgDash"/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en-US" sz="1800" strike="noStrike" u="none">
                  <a:solidFill>
                    <a:schemeClr val="dk1"/>
                  </a:solidFill>
                  <a:uFillTx/>
                  <a:latin typeface="Avenir Next LT Pro"/>
                </a:endParaRPr>
              </a:p>
            </p:txBody>
          </p:sp>
          <p:sp>
            <p:nvSpPr>
              <p:cNvPr id="769" name="Freeform: Shape 2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9363960" y="5114880"/>
                <a:ext cx="2821320" cy="1743840"/>
              </a:xfrm>
              <a:custGeom>
                <a:avLst/>
                <a:gdLst>
                  <a:gd name="textAreaLeft" fmla="*/ 0 w 2821320"/>
                  <a:gd name="textAreaRight" fmla="*/ 2822400 w 2821320"/>
                  <a:gd name="textAreaTop" fmla="*/ 0 h 1743840"/>
                  <a:gd name="textAreaBottom" fmla="*/ 1744920 h 1743840"/>
                </a:gdLst>
                <a:ahLst/>
                <a:rect l="textAreaLeft" t="textAreaTop" r="textAreaRight" b="textAreaBottom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cap="rnd" w="9525">
                <a:solidFill>
                  <a:srgbClr val="4d4ee6">
                    <a:alpha val="35000"/>
                  </a:srgbClr>
                </a:solidFill>
                <a:prstDash val="lgDash"/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en-US" sz="1800" strike="noStrike" u="none">
                  <a:solidFill>
                    <a:schemeClr val="dk1"/>
                  </a:solidFill>
                  <a:uFillTx/>
                  <a:latin typeface="Avenir Next LT Pro"/>
                </a:endParaRPr>
              </a:p>
            </p:txBody>
          </p:sp>
          <p:sp>
            <p:nvSpPr>
              <p:cNvPr id="770" name="Freeform: Shape 3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9182880" y="4665960"/>
                <a:ext cx="2989440" cy="2190240"/>
              </a:xfrm>
              <a:custGeom>
                <a:avLst/>
                <a:gdLst>
                  <a:gd name="textAreaLeft" fmla="*/ 0 w 2989440"/>
                  <a:gd name="textAreaRight" fmla="*/ 2990520 w 2989440"/>
                  <a:gd name="textAreaTop" fmla="*/ 0 h 2190240"/>
                  <a:gd name="textAreaBottom" fmla="*/ 2191320 h 2190240"/>
                </a:gdLst>
                <a:ahLst/>
                <a:rect l="textAreaLeft" t="textAreaTop" r="textAreaRight" b="textAreaBottom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cap="rnd" w="9525">
                <a:solidFill>
                  <a:srgbClr val="4d4ee6">
                    <a:alpha val="35000"/>
                  </a:srgbClr>
                </a:solidFill>
                <a:prstDash val="lgDash"/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en-US" sz="1800" strike="noStrike" u="none">
                  <a:solidFill>
                    <a:schemeClr val="dk1"/>
                  </a:solidFill>
                  <a:uFillTx/>
                  <a:latin typeface="Avenir Next LT Pro"/>
                </a:endParaRPr>
              </a:p>
            </p:txBody>
          </p:sp>
        </p:grpSp>
        <p:sp>
          <p:nvSpPr>
            <p:cNvPr id="771" name="Freeform: Shape 35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975080" y="5198760"/>
              <a:ext cx="4210560" cy="1659600"/>
            </a:xfrm>
            <a:custGeom>
              <a:avLst/>
              <a:gdLst>
                <a:gd name="textAreaLeft" fmla="*/ 0 w 4210560"/>
                <a:gd name="textAreaRight" fmla="*/ 4211640 w 4210560"/>
                <a:gd name="textAreaTop" fmla="*/ 0 h 1659600"/>
                <a:gd name="textAreaBottom" fmla="*/ 1660680 h 1659600"/>
              </a:gdLst>
              <a:ahLst/>
              <a:rect l="textAreaLeft" t="textAreaTop" r="textAreaRight" b="textAreaBottom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trike="noStrike" u="none">
                <a:solidFill>
                  <a:schemeClr val="lt1"/>
                </a:solidFill>
                <a:uFillTx/>
                <a:latin typeface="Avenir Next LT Pro"/>
              </a:endParaRPr>
            </a:p>
          </p:txBody>
        </p:sp>
      </p:grpSp>
      <p:grpSp>
        <p:nvGrpSpPr>
          <p:cNvPr id="772" name="Content Placeholder 1"/>
          <p:cNvGrpSpPr/>
          <p:nvPr/>
        </p:nvGrpSpPr>
        <p:grpSpPr>
          <a:xfrm>
            <a:off x="5400000" y="540000"/>
            <a:ext cx="6182640" cy="5842800"/>
            <a:chOff x="5400000" y="540000"/>
            <a:chExt cx="6182640" cy="5842800"/>
          </a:xfrm>
        </p:grpSpPr>
        <p:sp>
          <p:nvSpPr>
            <p:cNvPr id="773" name="Rectangle 489"/>
            <p:cNvSpPr/>
            <p:nvPr/>
          </p:nvSpPr>
          <p:spPr>
            <a:xfrm>
              <a:off x="5409000" y="540360"/>
              <a:ext cx="6172200" cy="58424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GB" sz="18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774" name="Straight Connector 490"/>
            <p:cNvSpPr/>
            <p:nvPr/>
          </p:nvSpPr>
          <p:spPr>
            <a:xfrm>
              <a:off x="5408640" y="540000"/>
              <a:ext cx="6173640" cy="360"/>
            </a:xfrm>
            <a:prstGeom prst="line">
              <a:avLst/>
            </a:prstGeom>
            <a:ln>
              <a:solidFill>
                <a:srgbClr val="4d4ee6"/>
              </a:solidFill>
            </a:ln>
          </p:spPr>
          <p:style>
            <a:lnRef idx="2"/>
            <a:fillRef idx="0"/>
            <a:effectRef idx="0"/>
            <a:fontRef idx="minor"/>
          </p:style>
          <p:txBody>
            <a:bodyPr lIns="90000" rIns="90000" tIns="-44640" bIns="-44640" anchor="t" anchorCtr="1">
              <a:noAutofit/>
            </a:bodyPr>
            <a:p>
              <a:endParaRPr b="0" lang="en-GB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775" name="Rectangle 491"/>
            <p:cNvSpPr/>
            <p:nvPr/>
          </p:nvSpPr>
          <p:spPr>
            <a:xfrm>
              <a:off x="5409000" y="540360"/>
              <a:ext cx="6172200" cy="7293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1440" lIns="76320" rIns="76320" tIns="76320" bIns="76320" anchor="t">
              <a:noAutofit/>
            </a:bodyPr>
            <a:p>
              <a:pPr defTabSz="933480">
                <a:lnSpc>
                  <a:spcPct val="90000"/>
                </a:lnSpc>
                <a:spcAft>
                  <a:spcPts val="734"/>
                </a:spcAft>
                <a:tabLst>
                  <a:tab algn="l" pos="0"/>
                </a:tabLst>
              </a:pPr>
              <a:r>
                <a:rPr b="0" lang="en-GB" sz="2100" strike="noStrike" u="none">
                  <a:solidFill>
                    <a:srgbClr val="000000"/>
                  </a:solidFill>
                  <a:uFillTx/>
                  <a:latin typeface="Avenir Next LT Pro"/>
                </a:rPr>
                <a:t>Autentifikacija korisnika putem Google računa</a:t>
              </a:r>
              <a:endParaRPr b="0" lang="en-GB" sz="21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776" name="Straight Connector 492"/>
            <p:cNvSpPr/>
            <p:nvPr/>
          </p:nvSpPr>
          <p:spPr>
            <a:xfrm>
              <a:off x="5408640" y="1270440"/>
              <a:ext cx="6173640" cy="360"/>
            </a:xfrm>
            <a:prstGeom prst="line">
              <a:avLst/>
            </a:prstGeom>
            <a:ln>
              <a:solidFill>
                <a:srgbClr val="454b78"/>
              </a:solidFill>
            </a:ln>
          </p:spPr>
          <p:style>
            <a:lnRef idx="2"/>
            <a:fillRef idx="0"/>
            <a:effectRef idx="0"/>
            <a:fontRef idx="minor"/>
          </p:style>
          <p:txBody>
            <a:bodyPr lIns="90000" rIns="90000" tIns="-44640" bIns="-44640" anchor="t" anchorCtr="1">
              <a:noAutofit/>
            </a:bodyPr>
            <a:p>
              <a:endParaRPr b="0" lang="en-GB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777" name="Rectangle 493"/>
            <p:cNvSpPr/>
            <p:nvPr/>
          </p:nvSpPr>
          <p:spPr>
            <a:xfrm>
              <a:off x="5409000" y="1270800"/>
              <a:ext cx="6172200" cy="7293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1440" lIns="76320" rIns="76320" tIns="76320" bIns="76320" anchor="t">
              <a:noAutofit/>
            </a:bodyPr>
            <a:p>
              <a:pPr defTabSz="933480">
                <a:lnSpc>
                  <a:spcPct val="90000"/>
                </a:lnSpc>
                <a:spcAft>
                  <a:spcPts val="734"/>
                </a:spcAft>
                <a:tabLst>
                  <a:tab algn="l" pos="0"/>
                </a:tabLst>
              </a:pPr>
              <a:r>
                <a:rPr b="0" lang="en-GB" sz="2100" strike="noStrike" u="none">
                  <a:solidFill>
                    <a:srgbClr val="000000"/>
                  </a:solidFill>
                  <a:uFillTx/>
                  <a:latin typeface="Avenir Next LT Pro"/>
                </a:rPr>
                <a:t>Pristup s bilo kojeg uređaja uz kompatibilnost s najnovijim preglednicima</a:t>
              </a:r>
              <a:endParaRPr b="0" lang="en-GB" sz="21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778" name="Straight Connector 494"/>
            <p:cNvSpPr/>
            <p:nvPr/>
          </p:nvSpPr>
          <p:spPr>
            <a:xfrm>
              <a:off x="5408640" y="2000880"/>
              <a:ext cx="6173640" cy="360"/>
            </a:xfrm>
            <a:prstGeom prst="line">
              <a:avLst/>
            </a:prstGeom>
            <a:ln>
              <a:solidFill>
                <a:srgbClr val="a3a3c1"/>
              </a:solidFill>
            </a:ln>
          </p:spPr>
          <p:style>
            <a:lnRef idx="2"/>
            <a:fillRef idx="0"/>
            <a:effectRef idx="0"/>
            <a:fontRef idx="minor"/>
          </p:style>
          <p:txBody>
            <a:bodyPr lIns="90000" rIns="90000" tIns="-44640" bIns="-44640" anchor="t" anchorCtr="1">
              <a:noAutofit/>
            </a:bodyPr>
            <a:p>
              <a:endParaRPr b="0" lang="en-GB" sz="18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779" name="Rectangle 495"/>
            <p:cNvSpPr/>
            <p:nvPr/>
          </p:nvSpPr>
          <p:spPr>
            <a:xfrm>
              <a:off x="5409000" y="2001240"/>
              <a:ext cx="6172200" cy="7293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1440" lIns="76320" rIns="76320" tIns="76320" bIns="76320" anchor="t">
              <a:noAutofit/>
            </a:bodyPr>
            <a:p>
              <a:pPr defTabSz="933480">
                <a:lnSpc>
                  <a:spcPct val="90000"/>
                </a:lnSpc>
                <a:spcAft>
                  <a:spcPts val="734"/>
                </a:spcAft>
                <a:tabLst>
                  <a:tab algn="l" pos="0"/>
                </a:tabLst>
              </a:pPr>
              <a:r>
                <a:rPr b="0" lang="en-GB" sz="2100" strike="noStrike" u="none">
                  <a:solidFill>
                    <a:srgbClr val="000000"/>
                  </a:solidFill>
                  <a:uFillTx/>
                  <a:latin typeface="Avenir Next LT Pro"/>
                </a:rPr>
                <a:t>Istovremeno korištenje više korisnika bez smanjenja performansi</a:t>
              </a:r>
              <a:endParaRPr b="0" lang="en-GB" sz="21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780" name="Straight Connector 496"/>
            <p:cNvSpPr/>
            <p:nvPr/>
          </p:nvSpPr>
          <p:spPr>
            <a:xfrm>
              <a:off x="5408640" y="2731320"/>
              <a:ext cx="6173640" cy="360"/>
            </a:xfrm>
            <a:prstGeom prst="line">
              <a:avLst/>
            </a:prstGeom>
            <a:ln>
              <a:solidFill>
                <a:srgbClr val="7162fe"/>
              </a:solidFill>
            </a:ln>
          </p:spPr>
          <p:style>
            <a:lnRef idx="2"/>
            <a:fillRef idx="0"/>
            <a:effectRef idx="0"/>
            <a:fontRef idx="minor"/>
          </p:style>
          <p:txBody>
            <a:bodyPr lIns="90000" rIns="90000" tIns="-44640" bIns="-44640" anchor="t" anchorCtr="1">
              <a:noAutofit/>
            </a:bodyPr>
            <a:p>
              <a:endParaRPr b="0" lang="en-GB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781" name="Rectangle 497"/>
            <p:cNvSpPr/>
            <p:nvPr/>
          </p:nvSpPr>
          <p:spPr>
            <a:xfrm>
              <a:off x="5409000" y="2731680"/>
              <a:ext cx="6172200" cy="7293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1440" lIns="76320" rIns="76320" tIns="76320" bIns="76320" anchor="t">
              <a:noAutofit/>
            </a:bodyPr>
            <a:p>
              <a:pPr defTabSz="933480">
                <a:lnSpc>
                  <a:spcPct val="90000"/>
                </a:lnSpc>
                <a:spcAft>
                  <a:spcPts val="734"/>
                </a:spcAft>
                <a:tabLst>
                  <a:tab algn="l" pos="0"/>
                </a:tabLst>
              </a:pPr>
              <a:r>
                <a:rPr b="0" lang="en-GB" sz="2100" strike="noStrike" u="none">
                  <a:solidFill>
                    <a:srgbClr val="000000"/>
                  </a:solidFill>
                  <a:uFillTx/>
                  <a:latin typeface="Avenir Next LT Pro"/>
                </a:rPr>
                <a:t>Oblikovanje koje omogućava jednostavno održavanje i proširivanje novih funkcionalnosti</a:t>
              </a:r>
              <a:endParaRPr b="0" lang="en-GB" sz="21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782" name="Straight Connector 498"/>
            <p:cNvSpPr/>
            <p:nvPr/>
          </p:nvSpPr>
          <p:spPr>
            <a:xfrm>
              <a:off x="5409000" y="3798720"/>
              <a:ext cx="6173640" cy="360"/>
            </a:xfrm>
            <a:prstGeom prst="line">
              <a:avLst/>
            </a:prstGeom>
            <a:ln>
              <a:solidFill>
                <a:srgbClr val="1ebe9b"/>
              </a:solidFill>
            </a:ln>
          </p:spPr>
          <p:style>
            <a:lnRef idx="2"/>
            <a:fillRef idx="0"/>
            <a:effectRef idx="0"/>
            <a:fontRef idx="minor"/>
          </p:style>
          <p:txBody>
            <a:bodyPr lIns="90000" rIns="90000" tIns="-44640" bIns="-44640" anchor="t" anchorCtr="1">
              <a:noAutofit/>
            </a:bodyPr>
            <a:p>
              <a:endParaRPr b="0" lang="en-GB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783" name="Straight Connector 499"/>
            <p:cNvSpPr/>
            <p:nvPr/>
          </p:nvSpPr>
          <p:spPr>
            <a:xfrm>
              <a:off x="5400000" y="4604040"/>
              <a:ext cx="6173640" cy="360"/>
            </a:xfrm>
            <a:prstGeom prst="line">
              <a:avLst/>
            </a:prstGeom>
            <a:ln>
              <a:solidFill>
                <a:srgbClr val="4d4ee6"/>
              </a:solidFill>
            </a:ln>
          </p:spPr>
          <p:style>
            <a:lnRef idx="2"/>
            <a:fillRef idx="0"/>
            <a:effectRef idx="0"/>
            <a:fontRef idx="minor"/>
          </p:style>
          <p:txBody>
            <a:bodyPr lIns="90000" rIns="90000" tIns="-44640" bIns="-44640" anchor="t" anchorCtr="1">
              <a:noAutofit/>
            </a:bodyPr>
            <a:p>
              <a:endParaRPr b="0" lang="en-GB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</p:grpSp>
      <p:sp>
        <p:nvSpPr>
          <p:cNvPr id="784" name="TextBox 500"/>
          <p:cNvSpPr/>
          <p:nvPr/>
        </p:nvSpPr>
        <p:spPr>
          <a:xfrm>
            <a:off x="5409000" y="3799080"/>
            <a:ext cx="6535440" cy="70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0" lang="en-GB" sz="2100" strike="noStrike" u="none">
                <a:solidFill>
                  <a:srgbClr val="000000"/>
                </a:solidFill>
                <a:uFillTx/>
                <a:latin typeface="Avenir Next LT Pro"/>
              </a:rPr>
              <a:t>Responsive design i intuitivno korisničko sučelje</a:t>
            </a:r>
            <a:endParaRPr b="0" lang="en-GB" sz="21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85" name="TextBox 501"/>
          <p:cNvSpPr/>
          <p:nvPr/>
        </p:nvSpPr>
        <p:spPr>
          <a:xfrm>
            <a:off x="5400000" y="4665960"/>
            <a:ext cx="6535440" cy="70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0" lang="en-GB" sz="2100" strike="noStrike" u="none">
                <a:solidFill>
                  <a:srgbClr val="000000"/>
                </a:solidFill>
                <a:uFillTx/>
                <a:latin typeface="Avenir Next LT Pro"/>
              </a:rPr>
              <a:t>Arhitektura klijent-poslužitelj</a:t>
            </a:r>
            <a:endParaRPr b="0" lang="en-GB" sz="21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86" name="Rectangle 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7800" cy="6856920"/>
          </a:xfrm>
          <a:prstGeom prst="rect">
            <a:avLst/>
          </a:prstGeom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trike="noStrike" u="none">
              <a:solidFill>
                <a:schemeClr val="dk1">
                  <a:lumMod val="65000"/>
                  <a:lumOff val="35000"/>
                </a:schemeClr>
              </a:solidFill>
              <a:uFillTx/>
              <a:latin typeface="AvenirNext LT Pro Medium"/>
            </a:endParaRPr>
          </a:p>
        </p:txBody>
      </p:sp>
      <p:sp>
        <p:nvSpPr>
          <p:cNvPr id="787" name="Rectangle 1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7800" cy="68569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trike="noStrike" u="none">
              <a:solidFill>
                <a:schemeClr val="dk1">
                  <a:lumMod val="65000"/>
                  <a:lumOff val="35000"/>
                </a:schemeClr>
              </a:solidFill>
              <a:uFillTx/>
              <a:latin typeface="AvenirNext LT Pro Medium"/>
            </a:endParaRPr>
          </a:p>
        </p:txBody>
      </p:sp>
      <p:grpSp>
        <p:nvGrpSpPr>
          <p:cNvPr id="788" name="Top left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800" y="-2160"/>
            <a:ext cx="2197800" cy="3347280"/>
            <a:chOff x="10800" y="-2160"/>
            <a:chExt cx="2197800" cy="3347280"/>
          </a:xfrm>
        </p:grpSpPr>
        <p:sp>
          <p:nvSpPr>
            <p:cNvPr id="789" name="Freeform: Shape 14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0800000">
              <a:off x="693720" y="-2160"/>
              <a:ext cx="1325160" cy="596520"/>
            </a:xfrm>
            <a:custGeom>
              <a:avLst/>
              <a:gdLst>
                <a:gd name="textAreaLeft" fmla="*/ 0 w 1325160"/>
                <a:gd name="textAreaRight" fmla="*/ 1326240 w 1325160"/>
                <a:gd name="textAreaTop" fmla="*/ 0 h 596520"/>
                <a:gd name="textAreaBottom" fmla="*/ 597600 h 596520"/>
              </a:gdLst>
              <a:ahLst/>
              <a:rect l="textAreaLeft" t="textAreaTop" r="textAreaRight" b="textAreaBottom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457200">
                <a:lnSpc>
                  <a:spcPct val="100000"/>
                </a:lnSpc>
              </a:pPr>
              <a:endParaRPr b="0" lang="en-US" sz="1800" strike="noStrike" u="none">
                <a:solidFill>
                  <a:schemeClr val="dk1">
                    <a:lumMod val="65000"/>
                    <a:lumOff val="35000"/>
                  </a:schemeClr>
                </a:solidFill>
                <a:uFillTx/>
                <a:latin typeface="AvenirNext LT Pro Medium"/>
              </a:endParaRPr>
            </a:p>
          </p:txBody>
        </p:sp>
        <p:sp>
          <p:nvSpPr>
            <p:cNvPr id="790" name="Freeform: Shape 15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9440" y="15120"/>
              <a:ext cx="2189160" cy="3330000"/>
            </a:xfrm>
            <a:custGeom>
              <a:avLst/>
              <a:gdLst>
                <a:gd name="textAreaLeft" fmla="*/ 0 w 2189160"/>
                <a:gd name="textAreaRight" fmla="*/ 2190240 w 2189160"/>
                <a:gd name="textAreaTop" fmla="*/ 0 h 3330000"/>
                <a:gd name="textAreaBottom" fmla="*/ 3331080 h 3330000"/>
              </a:gdLst>
              <a:ahLst/>
              <a:rect l="textAreaLeft" t="textAreaTop" r="textAreaRight" b="textAreaBottom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cap="rnd" w="9525">
              <a:solidFill>
                <a:srgbClr val="4d4ee6">
                  <a:alpha val="50000"/>
                </a:srgb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4572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Avenir Next LT Pro"/>
              </a:endParaRPr>
            </a:p>
          </p:txBody>
        </p:sp>
        <p:sp>
          <p:nvSpPr>
            <p:cNvPr id="791" name="Freeform: Shape 16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800" y="15120"/>
              <a:ext cx="1977480" cy="3074040"/>
            </a:xfrm>
            <a:custGeom>
              <a:avLst/>
              <a:gdLst>
                <a:gd name="textAreaLeft" fmla="*/ 0 w 1977480"/>
                <a:gd name="textAreaRight" fmla="*/ 1978560 w 1977480"/>
                <a:gd name="textAreaTop" fmla="*/ 0 h 3074040"/>
                <a:gd name="textAreaBottom" fmla="*/ 3075120 h 3074040"/>
              </a:gdLst>
              <a:ahLst/>
              <a:rect l="textAreaLeft" t="textAreaTop" r="textAreaRight" b="textAreaBottom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cap="rnd" w="9525">
              <a:solidFill>
                <a:srgbClr val="4d4ee6">
                  <a:alpha val="50000"/>
                </a:srgb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4572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Avenir Next LT Pro"/>
              </a:endParaRPr>
            </a:p>
          </p:txBody>
        </p:sp>
        <p:sp>
          <p:nvSpPr>
            <p:cNvPr id="792" name="Freeform: Shape 17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25200" y="15120"/>
              <a:ext cx="1564920" cy="2736360"/>
            </a:xfrm>
            <a:custGeom>
              <a:avLst/>
              <a:gdLst>
                <a:gd name="textAreaLeft" fmla="*/ 0 w 1564920"/>
                <a:gd name="textAreaRight" fmla="*/ 1566000 w 1564920"/>
                <a:gd name="textAreaTop" fmla="*/ 0 h 2736360"/>
                <a:gd name="textAreaBottom" fmla="*/ 2737440 h 2736360"/>
              </a:gdLst>
              <a:ahLst/>
              <a:rect l="textAreaLeft" t="textAreaTop" r="textAreaRight" b="textAreaBottom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cap="rnd" w="9525">
              <a:solidFill>
                <a:srgbClr val="4d4ee6">
                  <a:alpha val="50000"/>
                </a:srgb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4572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Avenir Next LT Pro"/>
              </a:endParaRPr>
            </a:p>
          </p:txBody>
        </p:sp>
        <p:sp>
          <p:nvSpPr>
            <p:cNvPr id="793" name="Freeform: Shape 18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800" y="15120"/>
              <a:ext cx="1367280" cy="2643840"/>
            </a:xfrm>
            <a:custGeom>
              <a:avLst/>
              <a:gdLst>
                <a:gd name="textAreaLeft" fmla="*/ 0 w 1367280"/>
                <a:gd name="textAreaRight" fmla="*/ 1368360 w 1367280"/>
                <a:gd name="textAreaTop" fmla="*/ 0 h 2643840"/>
                <a:gd name="textAreaBottom" fmla="*/ 2644920 h 2643840"/>
              </a:gdLst>
              <a:ahLst/>
              <a:rect l="textAreaLeft" t="textAreaTop" r="textAreaRight" b="textAreaBottom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cap="rnd" w="9525">
              <a:solidFill>
                <a:srgbClr val="4d4ee6">
                  <a:alpha val="50000"/>
                </a:srgb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4572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Avenir Next LT Pro"/>
              </a:endParaRPr>
            </a:p>
          </p:txBody>
        </p:sp>
        <p:sp>
          <p:nvSpPr>
            <p:cNvPr id="794" name="Freeform: Shape 19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8720" y="543960"/>
              <a:ext cx="493200" cy="1904400"/>
            </a:xfrm>
            <a:custGeom>
              <a:avLst/>
              <a:gdLst>
                <a:gd name="textAreaLeft" fmla="*/ 0 w 493200"/>
                <a:gd name="textAreaRight" fmla="*/ 494280 w 493200"/>
                <a:gd name="textAreaTop" fmla="*/ 0 h 1904400"/>
                <a:gd name="textAreaBottom" fmla="*/ 1905480 h 1904400"/>
              </a:gdLst>
              <a:ahLst/>
              <a:rect l="textAreaLeft" t="textAreaTop" r="textAreaRight" b="textAreaBottom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cap="rnd" w="9525">
              <a:solidFill>
                <a:srgbClr val="4d4ee6">
                  <a:alpha val="50000"/>
                </a:srgb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4572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Avenir Next LT Pro"/>
              </a:endParaRPr>
            </a:p>
          </p:txBody>
        </p:sp>
        <p:sp>
          <p:nvSpPr>
            <p:cNvPr id="795" name="Freeform: Shape 20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800" y="672120"/>
              <a:ext cx="396000" cy="1689120"/>
            </a:xfrm>
            <a:custGeom>
              <a:avLst/>
              <a:gdLst>
                <a:gd name="textAreaLeft" fmla="*/ 0 w 396000"/>
                <a:gd name="textAreaRight" fmla="*/ 397080 w 396000"/>
                <a:gd name="textAreaTop" fmla="*/ 0 h 1689120"/>
                <a:gd name="textAreaBottom" fmla="*/ 1690200 h 1689120"/>
              </a:gdLst>
              <a:ahLst/>
              <a:rect l="textAreaLeft" t="textAreaTop" r="textAreaRight" b="textAreaBottom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cap="rnd" w="9525">
              <a:solidFill>
                <a:srgbClr val="4d4ee6">
                  <a:alpha val="50000"/>
                </a:srgb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4572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Avenir Next LT Pro"/>
              </a:endParaRPr>
            </a:p>
          </p:txBody>
        </p:sp>
        <p:sp>
          <p:nvSpPr>
            <p:cNvPr id="796" name="Freeform: Shape 21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23040" y="881280"/>
              <a:ext cx="257760" cy="1335600"/>
            </a:xfrm>
            <a:custGeom>
              <a:avLst/>
              <a:gdLst>
                <a:gd name="textAreaLeft" fmla="*/ 0 w 257760"/>
                <a:gd name="textAreaRight" fmla="*/ 258840 w 257760"/>
                <a:gd name="textAreaTop" fmla="*/ 0 h 1335600"/>
                <a:gd name="textAreaBottom" fmla="*/ 1336680 h 1335600"/>
              </a:gdLst>
              <a:ahLst/>
              <a:rect l="textAreaLeft" t="textAreaTop" r="textAreaRight" b="textAreaBottom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cap="rnd" w="9525">
              <a:solidFill>
                <a:srgbClr val="4d4ee6">
                  <a:alpha val="50000"/>
                </a:srgb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4572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Avenir Next LT Pro"/>
              </a:endParaRPr>
            </a:p>
          </p:txBody>
        </p:sp>
      </p:grpSp>
      <p:sp>
        <p:nvSpPr>
          <p:cNvPr id="797" name="PlaceHolder 1"/>
          <p:cNvSpPr>
            <a:spLocks noGrp="1"/>
          </p:cNvSpPr>
          <p:nvPr>
            <p:ph type="title"/>
          </p:nvPr>
        </p:nvSpPr>
        <p:spPr>
          <a:xfrm>
            <a:off x="900000" y="599760"/>
            <a:ext cx="4061880" cy="2235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HR" sz="4400" strike="noStrike" u="none">
                <a:solidFill>
                  <a:schemeClr val="dk2"/>
                </a:solidFill>
                <a:uFillTx/>
                <a:latin typeface="Posterama"/>
              </a:rPr>
              <a:t>ARHITEKTURA SUSTAVA</a:t>
            </a:r>
            <a:endParaRPr b="0" lang="en-GB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98" name="PlaceHolder 2"/>
          <p:cNvSpPr>
            <a:spLocks noGrp="1"/>
          </p:cNvSpPr>
          <p:nvPr>
            <p:ph/>
          </p:nvPr>
        </p:nvSpPr>
        <p:spPr>
          <a:xfrm>
            <a:off x="974520" y="2993040"/>
            <a:ext cx="3987000" cy="3156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7162fe"/>
              </a:buClr>
              <a:buFont typeface="Wingdings" charset="2"/>
              <a:buChar char=""/>
            </a:pPr>
            <a:r>
              <a:rPr b="0" lang="en-HR" sz="2000" strike="noStrike" u="none">
                <a:solidFill>
                  <a:schemeClr val="dk2"/>
                </a:solidFill>
                <a:uFillTx/>
                <a:latin typeface="Avenir Next LT Pro"/>
              </a:rPr>
              <a:t>Troslojna arhitektura</a:t>
            </a:r>
            <a:endParaRPr b="0" lang="en-GB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7162fe"/>
              </a:buClr>
              <a:buFont typeface="Wingdings" charset="2"/>
              <a:buChar char=""/>
            </a:pPr>
            <a:r>
              <a:rPr b="0" lang="en-GB" sz="2000" strike="noStrike" u="none">
                <a:solidFill>
                  <a:schemeClr val="dk2"/>
                </a:solidFill>
                <a:uFillTx/>
                <a:latin typeface="Avenir Next LT Pro"/>
              </a:rPr>
              <a:t>Model klijent-poslužitelj</a:t>
            </a:r>
            <a:endParaRPr b="0" lang="en-GB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7162fe"/>
              </a:buClr>
              <a:buFont typeface="Wingdings" charset="2"/>
              <a:buChar char=""/>
            </a:pPr>
            <a:r>
              <a:rPr b="0" lang="en-GB" sz="2000" strike="noStrike" u="none">
                <a:solidFill>
                  <a:schemeClr val="dk2"/>
                </a:solidFill>
                <a:uFillTx/>
                <a:latin typeface="Avenir Next LT Pro"/>
              </a:rPr>
              <a:t>Organizacija aplikacije: MVC struktura (model, view, controller)</a:t>
            </a:r>
            <a:endParaRPr b="0" lang="en-GB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799" name="Picture 4" descr="A screenshot of a computer&#10;&#10;AI-generated content may be incorrect."/>
          <p:cNvPicPr/>
          <p:nvPr/>
        </p:nvPicPr>
        <p:blipFill>
          <a:blip r:embed="rId1"/>
          <a:stretch/>
        </p:blipFill>
        <p:spPr>
          <a:xfrm>
            <a:off x="5308920" y="1310760"/>
            <a:ext cx="6680160" cy="4425120"/>
          </a:xfrm>
          <a:prstGeom prst="rect">
            <a:avLst/>
          </a:prstGeom>
          <a:noFill/>
          <a:ln w="0">
            <a:noFill/>
          </a:ln>
        </p:spPr>
      </p:pic>
      <p:grpSp>
        <p:nvGrpSpPr>
          <p:cNvPr id="800" name="Bottom Right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980480" y="3276720"/>
            <a:ext cx="4210560" cy="3580200"/>
            <a:chOff x="7980480" y="3276720"/>
            <a:chExt cx="4210560" cy="3580200"/>
          </a:xfrm>
        </p:grpSpPr>
        <p:sp>
          <p:nvSpPr>
            <p:cNvPr id="801" name="Freeform: Shape 24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439280" y="6178680"/>
              <a:ext cx="1481040" cy="678240"/>
            </a:xfrm>
            <a:custGeom>
              <a:avLst/>
              <a:gdLst>
                <a:gd name="textAreaLeft" fmla="*/ 0 w 1481040"/>
                <a:gd name="textAreaRight" fmla="*/ 1482120 w 1481040"/>
                <a:gd name="textAreaTop" fmla="*/ 0 h 678240"/>
                <a:gd name="textAreaBottom" fmla="*/ 679320 h 678240"/>
              </a:gdLst>
              <a:ahLst/>
              <a:rect l="textAreaLeft" t="textAreaTop" r="textAreaRight" b="textAreaBottom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457200">
                <a:lnSpc>
                  <a:spcPct val="100000"/>
                </a:lnSpc>
              </a:pPr>
              <a:endParaRPr b="0" lang="en-US" sz="1800" strike="noStrike" u="none">
                <a:solidFill>
                  <a:schemeClr val="dk1">
                    <a:lumMod val="65000"/>
                    <a:lumOff val="35000"/>
                  </a:schemeClr>
                </a:solidFill>
                <a:uFillTx/>
                <a:latin typeface="AvenirNext LT Pro Medium"/>
              </a:endParaRPr>
            </a:p>
          </p:txBody>
        </p:sp>
        <p:grpSp>
          <p:nvGrpSpPr>
            <p:cNvPr id="802" name="Graphic 157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8662680" y="3276720"/>
              <a:ext cx="3528360" cy="3580200"/>
              <a:chOff x="8662680" y="3276720"/>
              <a:chExt cx="3528360" cy="3580200"/>
            </a:xfrm>
          </p:grpSpPr>
          <p:sp>
            <p:nvSpPr>
              <p:cNvPr id="803" name="Freeform: Shape 2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662680" y="3276720"/>
                <a:ext cx="3515040" cy="3564360"/>
              </a:xfrm>
              <a:custGeom>
                <a:avLst/>
                <a:gdLst>
                  <a:gd name="textAreaLeft" fmla="*/ 0 w 3515040"/>
                  <a:gd name="textAreaRight" fmla="*/ 3516120 w 3515040"/>
                  <a:gd name="textAreaTop" fmla="*/ 0 h 3564360"/>
                  <a:gd name="textAreaBottom" fmla="*/ 3565440 h 3564360"/>
                </a:gdLst>
                <a:ahLst/>
                <a:rect l="textAreaLeft" t="textAreaTop" r="textAreaRight" b="textAreaBottom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cap="rnd" w="9525">
                <a:solidFill>
                  <a:srgbClr val="4d4ee6">
                    <a:alpha val="35000"/>
                  </a:srgbClr>
                </a:solidFill>
                <a:prstDash val="lgDash"/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>
                <a:noAutofit/>
              </a:bodyPr>
              <a:p>
                <a:pPr defTabSz="457200">
                  <a:lnSpc>
                    <a:spcPct val="100000"/>
                  </a:lnSpc>
                </a:pPr>
                <a:endParaRPr b="0" lang="en-US" sz="1800" strike="noStrike" u="none">
                  <a:solidFill>
                    <a:schemeClr val="dk1"/>
                  </a:solidFill>
                  <a:uFillTx/>
                  <a:latin typeface="Avenir Next LT Pro"/>
                </a:endParaRPr>
              </a:p>
            </p:txBody>
          </p:sp>
          <p:sp>
            <p:nvSpPr>
              <p:cNvPr id="804" name="Freeform: Shape 2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913240" y="4186080"/>
                <a:ext cx="3264480" cy="2666880"/>
              </a:xfrm>
              <a:custGeom>
                <a:avLst/>
                <a:gdLst>
                  <a:gd name="textAreaLeft" fmla="*/ 0 w 3264480"/>
                  <a:gd name="textAreaRight" fmla="*/ 3265560 w 3264480"/>
                  <a:gd name="textAreaTop" fmla="*/ 0 h 2666880"/>
                  <a:gd name="textAreaBottom" fmla="*/ 2667960 h 2666880"/>
                </a:gdLst>
                <a:ahLst/>
                <a:rect l="textAreaLeft" t="textAreaTop" r="textAreaRight" b="textAreaBottom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cap="rnd" w="9525">
                <a:solidFill>
                  <a:srgbClr val="4d4ee6">
                    <a:alpha val="35000"/>
                  </a:srgbClr>
                </a:solidFill>
                <a:prstDash val="lgDash"/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>
                <a:noAutofit/>
              </a:bodyPr>
              <a:p>
                <a:pPr defTabSz="457200">
                  <a:lnSpc>
                    <a:spcPct val="100000"/>
                  </a:lnSpc>
                </a:pPr>
                <a:endParaRPr b="0" lang="en-US" sz="1800" strike="noStrike" u="none">
                  <a:solidFill>
                    <a:schemeClr val="dk1"/>
                  </a:solidFill>
                  <a:uFillTx/>
                  <a:latin typeface="Avenir Next LT Pro"/>
                </a:endParaRPr>
              </a:p>
            </p:txBody>
          </p:sp>
          <p:sp>
            <p:nvSpPr>
              <p:cNvPr id="805" name="Freeform: Shape 2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1937240" y="6677640"/>
                <a:ext cx="253800" cy="176760"/>
              </a:xfrm>
              <a:custGeom>
                <a:avLst/>
                <a:gdLst>
                  <a:gd name="textAreaLeft" fmla="*/ 0 w 253800"/>
                  <a:gd name="textAreaRight" fmla="*/ 254880 w 253800"/>
                  <a:gd name="textAreaTop" fmla="*/ 0 h 176760"/>
                  <a:gd name="textAreaBottom" fmla="*/ 177840 h 176760"/>
                </a:gdLst>
                <a:ahLst/>
                <a:rect l="textAreaLeft" t="textAreaTop" r="textAreaRight" b="textAreaBottom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cap="rnd" w="9525">
                <a:solidFill>
                  <a:srgbClr val="4d4ee6">
                    <a:alpha val="35000"/>
                  </a:srgbClr>
                </a:solidFill>
                <a:prstDash val="lgDash"/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>
                <a:noAutofit/>
              </a:bodyPr>
              <a:p>
                <a:pPr defTabSz="457200">
                  <a:lnSpc>
                    <a:spcPct val="100000"/>
                  </a:lnSpc>
                </a:pPr>
                <a:endParaRPr b="0" lang="en-US" sz="1800" strike="noStrike" u="none">
                  <a:solidFill>
                    <a:schemeClr val="dk1"/>
                  </a:solidFill>
                  <a:uFillTx/>
                  <a:latin typeface="Avenir Next LT Pro"/>
                </a:endParaRPr>
              </a:p>
            </p:txBody>
          </p:sp>
          <p:sp>
            <p:nvSpPr>
              <p:cNvPr id="806" name="Freeform: Shape 3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1583360" y="6516720"/>
                <a:ext cx="583200" cy="339480"/>
              </a:xfrm>
              <a:custGeom>
                <a:avLst/>
                <a:gdLst>
                  <a:gd name="textAreaLeft" fmla="*/ 0 w 583200"/>
                  <a:gd name="textAreaRight" fmla="*/ 584280 w 583200"/>
                  <a:gd name="textAreaTop" fmla="*/ 0 h 339480"/>
                  <a:gd name="textAreaBottom" fmla="*/ 340560 h 339480"/>
                </a:gdLst>
                <a:ahLst/>
                <a:rect l="textAreaLeft" t="textAreaTop" r="textAreaRight" b="textAreaBottom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cap="rnd" w="9525">
                <a:solidFill>
                  <a:srgbClr val="4d4ee6">
                    <a:alpha val="35000"/>
                  </a:srgbClr>
                </a:solidFill>
                <a:prstDash val="lgDash"/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>
                <a:noAutofit/>
              </a:bodyPr>
              <a:p>
                <a:pPr defTabSz="457200">
                  <a:lnSpc>
                    <a:spcPct val="100000"/>
                  </a:lnSpc>
                </a:pPr>
                <a:endParaRPr b="0" lang="en-US" sz="1800" strike="noStrike" u="none">
                  <a:solidFill>
                    <a:schemeClr val="dk1"/>
                  </a:solidFill>
                  <a:uFillTx/>
                  <a:latin typeface="Avenir Next LT Pro"/>
                </a:endParaRPr>
              </a:p>
            </p:txBody>
          </p:sp>
          <p:sp>
            <p:nvSpPr>
              <p:cNvPr id="807" name="Freeform: Shape 3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9588600" y="5460480"/>
                <a:ext cx="2589120" cy="1379520"/>
              </a:xfrm>
              <a:custGeom>
                <a:avLst/>
                <a:gdLst>
                  <a:gd name="textAreaLeft" fmla="*/ 0 w 2589120"/>
                  <a:gd name="textAreaRight" fmla="*/ 2590200 w 2589120"/>
                  <a:gd name="textAreaTop" fmla="*/ 0 h 1379520"/>
                  <a:gd name="textAreaBottom" fmla="*/ 1380600 h 1379520"/>
                </a:gdLst>
                <a:ahLst/>
                <a:rect l="textAreaLeft" t="textAreaTop" r="textAreaRight" b="textAreaBottom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cap="rnd" w="9525">
                <a:solidFill>
                  <a:srgbClr val="4d4ee6">
                    <a:alpha val="35000"/>
                  </a:srgbClr>
                </a:solidFill>
                <a:prstDash val="lgDash"/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>
                <a:noAutofit/>
              </a:bodyPr>
              <a:p>
                <a:pPr defTabSz="457200">
                  <a:lnSpc>
                    <a:spcPct val="100000"/>
                  </a:lnSpc>
                </a:pPr>
                <a:endParaRPr b="0" lang="en-US" sz="1800" strike="noStrike" u="none">
                  <a:solidFill>
                    <a:schemeClr val="dk1"/>
                  </a:solidFill>
                  <a:uFillTx/>
                  <a:latin typeface="Avenir Next LT Pro"/>
                </a:endParaRPr>
              </a:p>
            </p:txBody>
          </p:sp>
          <p:sp>
            <p:nvSpPr>
              <p:cNvPr id="808" name="Freeform: Shape 3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9369360" y="5113080"/>
                <a:ext cx="2821320" cy="1743840"/>
              </a:xfrm>
              <a:custGeom>
                <a:avLst/>
                <a:gdLst>
                  <a:gd name="textAreaLeft" fmla="*/ 0 w 2821320"/>
                  <a:gd name="textAreaRight" fmla="*/ 2822400 w 2821320"/>
                  <a:gd name="textAreaTop" fmla="*/ 0 h 1743840"/>
                  <a:gd name="textAreaBottom" fmla="*/ 1744920 h 1743840"/>
                </a:gdLst>
                <a:ahLst/>
                <a:rect l="textAreaLeft" t="textAreaTop" r="textAreaRight" b="textAreaBottom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cap="rnd" w="9525">
                <a:solidFill>
                  <a:srgbClr val="4d4ee6">
                    <a:alpha val="35000"/>
                  </a:srgbClr>
                </a:solidFill>
                <a:prstDash val="lgDash"/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>
                <a:noAutofit/>
              </a:bodyPr>
              <a:p>
                <a:pPr defTabSz="457200">
                  <a:lnSpc>
                    <a:spcPct val="100000"/>
                  </a:lnSpc>
                </a:pPr>
                <a:endParaRPr b="0" lang="en-US" sz="1800" strike="noStrike" u="none">
                  <a:solidFill>
                    <a:schemeClr val="dk1"/>
                  </a:solidFill>
                  <a:uFillTx/>
                  <a:latin typeface="Avenir Next LT Pro"/>
                </a:endParaRPr>
              </a:p>
            </p:txBody>
          </p:sp>
          <p:sp>
            <p:nvSpPr>
              <p:cNvPr id="809" name="Freeform: Shape 3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9188280" y="4664160"/>
                <a:ext cx="2989440" cy="2190240"/>
              </a:xfrm>
              <a:custGeom>
                <a:avLst/>
                <a:gdLst>
                  <a:gd name="textAreaLeft" fmla="*/ 0 w 2989440"/>
                  <a:gd name="textAreaRight" fmla="*/ 2990520 w 2989440"/>
                  <a:gd name="textAreaTop" fmla="*/ 0 h 2190240"/>
                  <a:gd name="textAreaBottom" fmla="*/ 2191320 h 2190240"/>
                </a:gdLst>
                <a:ahLst/>
                <a:rect l="textAreaLeft" t="textAreaTop" r="textAreaRight" b="textAreaBottom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cap="rnd" w="9525">
                <a:solidFill>
                  <a:srgbClr val="4d4ee6">
                    <a:alpha val="35000"/>
                  </a:srgbClr>
                </a:solidFill>
                <a:prstDash val="lgDash"/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>
                <a:noAutofit/>
              </a:bodyPr>
              <a:p>
                <a:pPr defTabSz="457200">
                  <a:lnSpc>
                    <a:spcPct val="100000"/>
                  </a:lnSpc>
                </a:pPr>
                <a:endParaRPr b="0" lang="en-US" sz="1800" strike="noStrike" u="none">
                  <a:solidFill>
                    <a:schemeClr val="dk1"/>
                  </a:solidFill>
                  <a:uFillTx/>
                  <a:latin typeface="Avenir Next LT Pro"/>
                </a:endParaRPr>
              </a:p>
            </p:txBody>
          </p:sp>
        </p:grpSp>
        <p:sp>
          <p:nvSpPr>
            <p:cNvPr id="810" name="Freeform: Shape 26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980480" y="5197320"/>
              <a:ext cx="4210560" cy="1659600"/>
            </a:xfrm>
            <a:custGeom>
              <a:avLst/>
              <a:gdLst>
                <a:gd name="textAreaLeft" fmla="*/ 0 w 4210560"/>
                <a:gd name="textAreaRight" fmla="*/ 4211640 w 4210560"/>
                <a:gd name="textAreaTop" fmla="*/ 0 h 1659600"/>
                <a:gd name="textAreaBottom" fmla="*/ 1660680 h 1659600"/>
              </a:gdLst>
              <a:ahLst/>
              <a:rect l="textAreaLeft" t="textAreaTop" r="textAreaRight" b="textAreaBottom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457200">
                <a:lnSpc>
                  <a:spcPct val="100000"/>
                </a:lnSpc>
              </a:pPr>
              <a:endParaRPr b="0" lang="en-US" sz="1800" strike="noStrike" u="none">
                <a:solidFill>
                  <a:schemeClr val="lt1"/>
                </a:solidFill>
                <a:uFillTx/>
                <a:latin typeface="Avenir Next LT Pro"/>
              </a:endParaRPr>
            </a:p>
          </p:txBody>
        </p:sp>
      </p:grpSp>
      <p:sp>
        <p:nvSpPr>
          <p:cNvPr id="811" name="TextBox 5"/>
          <p:cNvSpPr/>
          <p:nvPr/>
        </p:nvSpPr>
        <p:spPr>
          <a:xfrm>
            <a:off x="7711560" y="5736960"/>
            <a:ext cx="186588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en-HR" sz="1600" strike="noStrike" u="none">
                <a:solidFill>
                  <a:schemeClr val="dk1"/>
                </a:solidFill>
                <a:uFillTx/>
                <a:latin typeface="Avenir Next LT Pro"/>
              </a:rPr>
              <a:t>Dijagram razreda</a:t>
            </a:r>
            <a:endParaRPr b="0" lang="en-GB" sz="1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ExploreVTI">
  <a:themeElements>
    <a:clrScheme name="Custom 33">
      <a:dk1>
        <a:srgbClr val="000000"/>
      </a:dk1>
      <a:lt1>
        <a:srgbClr val="ffffff"/>
      </a:lt1>
      <a:dk2>
        <a:srgbClr val="201449"/>
      </a:dk2>
      <a:lt2>
        <a:srgbClr val="f3f0e9"/>
      </a:lt2>
      <a:accent1>
        <a:srgbClr val="e45221"/>
      </a:accent1>
      <a:accent2>
        <a:srgbClr val="4d4ee6"/>
      </a:accent2>
      <a:accent3>
        <a:srgbClr val="454b78"/>
      </a:accent3>
      <a:accent4>
        <a:srgbClr val="a3a3c1"/>
      </a:accent4>
      <a:accent5>
        <a:srgbClr val="7162fe"/>
      </a:accent5>
      <a:accent6>
        <a:srgbClr val="1ebe9b"/>
      </a:accent6>
      <a:hlink>
        <a:srgbClr val="f900a0"/>
      </a:hlink>
      <a:folHlink>
        <a:srgbClr val="954f72"/>
      </a:folHlink>
    </a:clrScheme>
    <a:fontScheme name="Custom 23">
      <a:majorFont>
        <a:latin typeface="Posterama" pitchFamily="0" charset="1"/>
        <a:ea typeface=""/>
        <a:cs typeface=""/>
      </a:majorFont>
      <a:minorFont>
        <a:latin typeface="Avenir Next LT Pro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ExploreVTI">
  <a:themeElements>
    <a:clrScheme name="Custom 33">
      <a:dk1>
        <a:srgbClr val="000000"/>
      </a:dk1>
      <a:lt1>
        <a:srgbClr val="ffffff"/>
      </a:lt1>
      <a:dk2>
        <a:srgbClr val="201449"/>
      </a:dk2>
      <a:lt2>
        <a:srgbClr val="f3f0e9"/>
      </a:lt2>
      <a:accent1>
        <a:srgbClr val="e45221"/>
      </a:accent1>
      <a:accent2>
        <a:srgbClr val="4d4ee6"/>
      </a:accent2>
      <a:accent3>
        <a:srgbClr val="454b78"/>
      </a:accent3>
      <a:accent4>
        <a:srgbClr val="a3a3c1"/>
      </a:accent4>
      <a:accent5>
        <a:srgbClr val="7162fe"/>
      </a:accent5>
      <a:accent6>
        <a:srgbClr val="1ebe9b"/>
      </a:accent6>
      <a:hlink>
        <a:srgbClr val="f900a0"/>
      </a:hlink>
      <a:folHlink>
        <a:srgbClr val="954f72"/>
      </a:folHlink>
    </a:clrScheme>
    <a:fontScheme name="Custom 23">
      <a:majorFont>
        <a:latin typeface="Posterama" pitchFamily="0" charset="1"/>
        <a:ea typeface=""/>
        <a:cs typeface=""/>
      </a:majorFont>
      <a:minorFont>
        <a:latin typeface="Avenir Next LT Pro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ExploreVTI">
  <a:themeElements>
    <a:clrScheme name="Custom 33">
      <a:dk1>
        <a:srgbClr val="000000"/>
      </a:dk1>
      <a:lt1>
        <a:srgbClr val="ffffff"/>
      </a:lt1>
      <a:dk2>
        <a:srgbClr val="201449"/>
      </a:dk2>
      <a:lt2>
        <a:srgbClr val="f3f0e9"/>
      </a:lt2>
      <a:accent1>
        <a:srgbClr val="e45221"/>
      </a:accent1>
      <a:accent2>
        <a:srgbClr val="4d4ee6"/>
      </a:accent2>
      <a:accent3>
        <a:srgbClr val="454b78"/>
      </a:accent3>
      <a:accent4>
        <a:srgbClr val="a3a3c1"/>
      </a:accent4>
      <a:accent5>
        <a:srgbClr val="7162fe"/>
      </a:accent5>
      <a:accent6>
        <a:srgbClr val="1ebe9b"/>
      </a:accent6>
      <a:hlink>
        <a:srgbClr val="f900a0"/>
      </a:hlink>
      <a:folHlink>
        <a:srgbClr val="954f72"/>
      </a:folHlink>
    </a:clrScheme>
    <a:fontScheme name="Custom 23">
      <a:majorFont>
        <a:latin typeface="Posterama" pitchFamily="0" charset="1"/>
        <a:ea typeface=""/>
        <a:cs typeface=""/>
      </a:majorFont>
      <a:minorFont>
        <a:latin typeface="Avenir Next LT Pro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ExploreVTI">
  <a:themeElements>
    <a:clrScheme name="Custom 33">
      <a:dk1>
        <a:srgbClr val="000000"/>
      </a:dk1>
      <a:lt1>
        <a:srgbClr val="ffffff"/>
      </a:lt1>
      <a:dk2>
        <a:srgbClr val="201449"/>
      </a:dk2>
      <a:lt2>
        <a:srgbClr val="f3f0e9"/>
      </a:lt2>
      <a:accent1>
        <a:srgbClr val="e45221"/>
      </a:accent1>
      <a:accent2>
        <a:srgbClr val="4d4ee6"/>
      </a:accent2>
      <a:accent3>
        <a:srgbClr val="454b78"/>
      </a:accent3>
      <a:accent4>
        <a:srgbClr val="a3a3c1"/>
      </a:accent4>
      <a:accent5>
        <a:srgbClr val="7162fe"/>
      </a:accent5>
      <a:accent6>
        <a:srgbClr val="1ebe9b"/>
      </a:accent6>
      <a:hlink>
        <a:srgbClr val="f900a0"/>
      </a:hlink>
      <a:folHlink>
        <a:srgbClr val="954f72"/>
      </a:folHlink>
    </a:clrScheme>
    <a:fontScheme name="Custom 23">
      <a:majorFont>
        <a:latin typeface="Posterama" pitchFamily="0" charset="1"/>
        <a:ea typeface=""/>
        <a:cs typeface=""/>
      </a:majorFont>
      <a:minorFont>
        <a:latin typeface="Avenir Next LT Pro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ExploreVTI">
  <a:themeElements>
    <a:clrScheme name="Custom 33">
      <a:dk1>
        <a:srgbClr val="000000"/>
      </a:dk1>
      <a:lt1>
        <a:srgbClr val="ffffff"/>
      </a:lt1>
      <a:dk2>
        <a:srgbClr val="201449"/>
      </a:dk2>
      <a:lt2>
        <a:srgbClr val="f3f0e9"/>
      </a:lt2>
      <a:accent1>
        <a:srgbClr val="e45221"/>
      </a:accent1>
      <a:accent2>
        <a:srgbClr val="4d4ee6"/>
      </a:accent2>
      <a:accent3>
        <a:srgbClr val="454b78"/>
      </a:accent3>
      <a:accent4>
        <a:srgbClr val="a3a3c1"/>
      </a:accent4>
      <a:accent5>
        <a:srgbClr val="7162fe"/>
      </a:accent5>
      <a:accent6>
        <a:srgbClr val="1ebe9b"/>
      </a:accent6>
      <a:hlink>
        <a:srgbClr val="f900a0"/>
      </a:hlink>
      <a:folHlink>
        <a:srgbClr val="954f72"/>
      </a:folHlink>
    </a:clrScheme>
    <a:fontScheme name="Custom 23">
      <a:majorFont>
        <a:latin typeface="Posterama" pitchFamily="0" charset="1"/>
        <a:ea typeface=""/>
        <a:cs typeface=""/>
      </a:majorFont>
      <a:minorFont>
        <a:latin typeface="Avenir Next LT Pro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ExploreVTI">
  <a:themeElements>
    <a:clrScheme name="Custom 33">
      <a:dk1>
        <a:srgbClr val="000000"/>
      </a:dk1>
      <a:lt1>
        <a:srgbClr val="ffffff"/>
      </a:lt1>
      <a:dk2>
        <a:srgbClr val="201449"/>
      </a:dk2>
      <a:lt2>
        <a:srgbClr val="f3f0e9"/>
      </a:lt2>
      <a:accent1>
        <a:srgbClr val="e45221"/>
      </a:accent1>
      <a:accent2>
        <a:srgbClr val="4d4ee6"/>
      </a:accent2>
      <a:accent3>
        <a:srgbClr val="454b78"/>
      </a:accent3>
      <a:accent4>
        <a:srgbClr val="a3a3c1"/>
      </a:accent4>
      <a:accent5>
        <a:srgbClr val="7162fe"/>
      </a:accent5>
      <a:accent6>
        <a:srgbClr val="1ebe9b"/>
      </a:accent6>
      <a:hlink>
        <a:srgbClr val="f900a0"/>
      </a:hlink>
      <a:folHlink>
        <a:srgbClr val="954f72"/>
      </a:folHlink>
    </a:clrScheme>
    <a:fontScheme name="Custom 23">
      <a:majorFont>
        <a:latin typeface="Posterama" pitchFamily="0" charset="1"/>
        <a:ea typeface=""/>
        <a:cs typeface=""/>
      </a:majorFont>
      <a:minorFont>
        <a:latin typeface="Avenir Next LT Pro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5.xml><?xml version="1.0" encoding="utf-8"?>
<a:theme xmlns:a="http://schemas.openxmlformats.org/drawingml/2006/main" xmlns:r="http://schemas.openxmlformats.org/officeDocument/2006/relationships" name="ExploreVTI">
  <a:themeElements>
    <a:clrScheme name="Custom 33">
      <a:dk1>
        <a:srgbClr val="000000"/>
      </a:dk1>
      <a:lt1>
        <a:srgbClr val="ffffff"/>
      </a:lt1>
      <a:dk2>
        <a:srgbClr val="201449"/>
      </a:dk2>
      <a:lt2>
        <a:srgbClr val="f3f0e9"/>
      </a:lt2>
      <a:accent1>
        <a:srgbClr val="e45221"/>
      </a:accent1>
      <a:accent2>
        <a:srgbClr val="4d4ee6"/>
      </a:accent2>
      <a:accent3>
        <a:srgbClr val="454b78"/>
      </a:accent3>
      <a:accent4>
        <a:srgbClr val="a3a3c1"/>
      </a:accent4>
      <a:accent5>
        <a:srgbClr val="7162fe"/>
      </a:accent5>
      <a:accent6>
        <a:srgbClr val="1ebe9b"/>
      </a:accent6>
      <a:hlink>
        <a:srgbClr val="f900a0"/>
      </a:hlink>
      <a:folHlink>
        <a:srgbClr val="954f72"/>
      </a:folHlink>
    </a:clrScheme>
    <a:fontScheme name="Custom 23">
      <a:majorFont>
        <a:latin typeface="Posterama" pitchFamily="0" charset="1"/>
        <a:ea typeface=""/>
        <a:cs typeface=""/>
      </a:majorFont>
      <a:minorFont>
        <a:latin typeface="Avenir Next LT Pro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6.xml><?xml version="1.0" encoding="utf-8"?>
<a:theme xmlns:a="http://schemas.openxmlformats.org/drawingml/2006/main" xmlns:r="http://schemas.openxmlformats.org/officeDocument/2006/relationships" name="ExploreVTI">
  <a:themeElements>
    <a:clrScheme name="Custom 33">
      <a:dk1>
        <a:srgbClr val="000000"/>
      </a:dk1>
      <a:lt1>
        <a:srgbClr val="ffffff"/>
      </a:lt1>
      <a:dk2>
        <a:srgbClr val="201449"/>
      </a:dk2>
      <a:lt2>
        <a:srgbClr val="f3f0e9"/>
      </a:lt2>
      <a:accent1>
        <a:srgbClr val="e45221"/>
      </a:accent1>
      <a:accent2>
        <a:srgbClr val="4d4ee6"/>
      </a:accent2>
      <a:accent3>
        <a:srgbClr val="454b78"/>
      </a:accent3>
      <a:accent4>
        <a:srgbClr val="a3a3c1"/>
      </a:accent4>
      <a:accent5>
        <a:srgbClr val="7162fe"/>
      </a:accent5>
      <a:accent6>
        <a:srgbClr val="1ebe9b"/>
      </a:accent6>
      <a:hlink>
        <a:srgbClr val="f900a0"/>
      </a:hlink>
      <a:folHlink>
        <a:srgbClr val="954f72"/>
      </a:folHlink>
    </a:clrScheme>
    <a:fontScheme name="Custom 23">
      <a:majorFont>
        <a:latin typeface="Posterama" pitchFamily="0" charset="1"/>
        <a:ea typeface=""/>
        <a:cs typeface=""/>
      </a:majorFont>
      <a:minorFont>
        <a:latin typeface="Avenir Next LT Pro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7.xml><?xml version="1.0" encoding="utf-8"?>
<a:theme xmlns:a="http://schemas.openxmlformats.org/drawingml/2006/main" xmlns:r="http://schemas.openxmlformats.org/officeDocument/2006/relationships" name="ExploreVTI">
  <a:themeElements>
    <a:clrScheme name="Custom 33">
      <a:dk1>
        <a:srgbClr val="000000"/>
      </a:dk1>
      <a:lt1>
        <a:srgbClr val="ffffff"/>
      </a:lt1>
      <a:dk2>
        <a:srgbClr val="201449"/>
      </a:dk2>
      <a:lt2>
        <a:srgbClr val="f3f0e9"/>
      </a:lt2>
      <a:accent1>
        <a:srgbClr val="e45221"/>
      </a:accent1>
      <a:accent2>
        <a:srgbClr val="4d4ee6"/>
      </a:accent2>
      <a:accent3>
        <a:srgbClr val="454b78"/>
      </a:accent3>
      <a:accent4>
        <a:srgbClr val="a3a3c1"/>
      </a:accent4>
      <a:accent5>
        <a:srgbClr val="7162fe"/>
      </a:accent5>
      <a:accent6>
        <a:srgbClr val="1ebe9b"/>
      </a:accent6>
      <a:hlink>
        <a:srgbClr val="f900a0"/>
      </a:hlink>
      <a:folHlink>
        <a:srgbClr val="954f72"/>
      </a:folHlink>
    </a:clrScheme>
    <a:fontScheme name="Custom 23">
      <a:majorFont>
        <a:latin typeface="Posterama" pitchFamily="0" charset="1"/>
        <a:ea typeface=""/>
        <a:cs typeface=""/>
      </a:majorFont>
      <a:minorFont>
        <a:latin typeface="Avenir Next LT Pro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8.xml><?xml version="1.0" encoding="utf-8"?>
<a:theme xmlns:a="http://schemas.openxmlformats.org/drawingml/2006/main" xmlns:r="http://schemas.openxmlformats.org/officeDocument/2006/relationships" name="ExploreVTI">
  <a:themeElements>
    <a:clrScheme name="Custom 33">
      <a:dk1>
        <a:srgbClr val="000000"/>
      </a:dk1>
      <a:lt1>
        <a:srgbClr val="ffffff"/>
      </a:lt1>
      <a:dk2>
        <a:srgbClr val="201449"/>
      </a:dk2>
      <a:lt2>
        <a:srgbClr val="f3f0e9"/>
      </a:lt2>
      <a:accent1>
        <a:srgbClr val="e45221"/>
      </a:accent1>
      <a:accent2>
        <a:srgbClr val="4d4ee6"/>
      </a:accent2>
      <a:accent3>
        <a:srgbClr val="454b78"/>
      </a:accent3>
      <a:accent4>
        <a:srgbClr val="a3a3c1"/>
      </a:accent4>
      <a:accent5>
        <a:srgbClr val="7162fe"/>
      </a:accent5>
      <a:accent6>
        <a:srgbClr val="1ebe9b"/>
      </a:accent6>
      <a:hlink>
        <a:srgbClr val="f900a0"/>
      </a:hlink>
      <a:folHlink>
        <a:srgbClr val="954f72"/>
      </a:folHlink>
    </a:clrScheme>
    <a:fontScheme name="Custom 23">
      <a:majorFont>
        <a:latin typeface="Posterama" pitchFamily="0" charset="1"/>
        <a:ea typeface=""/>
        <a:cs typeface=""/>
      </a:majorFont>
      <a:minorFont>
        <a:latin typeface="Avenir Next LT Pro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9.xml><?xml version="1.0" encoding="utf-8"?>
<a:theme xmlns:a="http://schemas.openxmlformats.org/drawingml/2006/main" xmlns:r="http://schemas.openxmlformats.org/officeDocument/2006/relationships" name="ExploreVTI">
  <a:themeElements>
    <a:clrScheme name="Custom 33">
      <a:dk1>
        <a:srgbClr val="000000"/>
      </a:dk1>
      <a:lt1>
        <a:srgbClr val="ffffff"/>
      </a:lt1>
      <a:dk2>
        <a:srgbClr val="201449"/>
      </a:dk2>
      <a:lt2>
        <a:srgbClr val="f3f0e9"/>
      </a:lt2>
      <a:accent1>
        <a:srgbClr val="e45221"/>
      </a:accent1>
      <a:accent2>
        <a:srgbClr val="4d4ee6"/>
      </a:accent2>
      <a:accent3>
        <a:srgbClr val="454b78"/>
      </a:accent3>
      <a:accent4>
        <a:srgbClr val="a3a3c1"/>
      </a:accent4>
      <a:accent5>
        <a:srgbClr val="7162fe"/>
      </a:accent5>
      <a:accent6>
        <a:srgbClr val="1ebe9b"/>
      </a:accent6>
      <a:hlink>
        <a:srgbClr val="f900a0"/>
      </a:hlink>
      <a:folHlink>
        <a:srgbClr val="954f72"/>
      </a:folHlink>
    </a:clrScheme>
    <a:fontScheme name="Custom 23">
      <a:majorFont>
        <a:latin typeface="Posterama" pitchFamily="0" charset="1"/>
        <a:ea typeface=""/>
        <a:cs typeface=""/>
      </a:majorFont>
      <a:minorFont>
        <a:latin typeface="Avenir Next LT Pro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ExploreVTI">
  <a:themeElements>
    <a:clrScheme name="Custom 33">
      <a:dk1>
        <a:srgbClr val="000000"/>
      </a:dk1>
      <a:lt1>
        <a:srgbClr val="ffffff"/>
      </a:lt1>
      <a:dk2>
        <a:srgbClr val="201449"/>
      </a:dk2>
      <a:lt2>
        <a:srgbClr val="f3f0e9"/>
      </a:lt2>
      <a:accent1>
        <a:srgbClr val="e45221"/>
      </a:accent1>
      <a:accent2>
        <a:srgbClr val="4d4ee6"/>
      </a:accent2>
      <a:accent3>
        <a:srgbClr val="454b78"/>
      </a:accent3>
      <a:accent4>
        <a:srgbClr val="a3a3c1"/>
      </a:accent4>
      <a:accent5>
        <a:srgbClr val="7162fe"/>
      </a:accent5>
      <a:accent6>
        <a:srgbClr val="1ebe9b"/>
      </a:accent6>
      <a:hlink>
        <a:srgbClr val="f900a0"/>
      </a:hlink>
      <a:folHlink>
        <a:srgbClr val="954f72"/>
      </a:folHlink>
    </a:clrScheme>
    <a:fontScheme name="Custom 23">
      <a:majorFont>
        <a:latin typeface="Posterama" pitchFamily="0" charset="1"/>
        <a:ea typeface=""/>
        <a:cs typeface=""/>
      </a:majorFont>
      <a:minorFont>
        <a:latin typeface="Avenir Next LT Pro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0.xml><?xml version="1.0" encoding="utf-8"?>
<a:theme xmlns:a="http://schemas.openxmlformats.org/drawingml/2006/main" xmlns:r="http://schemas.openxmlformats.org/officeDocument/2006/relationships" name="ExploreVTI">
  <a:themeElements>
    <a:clrScheme name="Custom 33">
      <a:dk1>
        <a:srgbClr val="000000"/>
      </a:dk1>
      <a:lt1>
        <a:srgbClr val="ffffff"/>
      </a:lt1>
      <a:dk2>
        <a:srgbClr val="201449"/>
      </a:dk2>
      <a:lt2>
        <a:srgbClr val="f3f0e9"/>
      </a:lt2>
      <a:accent1>
        <a:srgbClr val="e45221"/>
      </a:accent1>
      <a:accent2>
        <a:srgbClr val="4d4ee6"/>
      </a:accent2>
      <a:accent3>
        <a:srgbClr val="454b78"/>
      </a:accent3>
      <a:accent4>
        <a:srgbClr val="a3a3c1"/>
      </a:accent4>
      <a:accent5>
        <a:srgbClr val="7162fe"/>
      </a:accent5>
      <a:accent6>
        <a:srgbClr val="1ebe9b"/>
      </a:accent6>
      <a:hlink>
        <a:srgbClr val="f900a0"/>
      </a:hlink>
      <a:folHlink>
        <a:srgbClr val="954f72"/>
      </a:folHlink>
    </a:clrScheme>
    <a:fontScheme name="Custom 23">
      <a:majorFont>
        <a:latin typeface="Posterama" pitchFamily="0" charset="1"/>
        <a:ea typeface=""/>
        <a:cs typeface=""/>
      </a:majorFont>
      <a:minorFont>
        <a:latin typeface="Avenir Next LT Pro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1.xml><?xml version="1.0" encoding="utf-8"?>
<a:theme xmlns:a="http://schemas.openxmlformats.org/drawingml/2006/main" xmlns:r="http://schemas.openxmlformats.org/officeDocument/2006/relationships" name="ExploreVTI">
  <a:themeElements>
    <a:clrScheme name="Custom 33">
      <a:dk1>
        <a:srgbClr val="000000"/>
      </a:dk1>
      <a:lt1>
        <a:srgbClr val="ffffff"/>
      </a:lt1>
      <a:dk2>
        <a:srgbClr val="201449"/>
      </a:dk2>
      <a:lt2>
        <a:srgbClr val="f3f0e9"/>
      </a:lt2>
      <a:accent1>
        <a:srgbClr val="e45221"/>
      </a:accent1>
      <a:accent2>
        <a:srgbClr val="4d4ee6"/>
      </a:accent2>
      <a:accent3>
        <a:srgbClr val="454b78"/>
      </a:accent3>
      <a:accent4>
        <a:srgbClr val="a3a3c1"/>
      </a:accent4>
      <a:accent5>
        <a:srgbClr val="7162fe"/>
      </a:accent5>
      <a:accent6>
        <a:srgbClr val="1ebe9b"/>
      </a:accent6>
      <a:hlink>
        <a:srgbClr val="f900a0"/>
      </a:hlink>
      <a:folHlink>
        <a:srgbClr val="954f72"/>
      </a:folHlink>
    </a:clrScheme>
    <a:fontScheme name="Custom 23">
      <a:majorFont>
        <a:latin typeface="Posterama" pitchFamily="0" charset="1"/>
        <a:ea typeface=""/>
        <a:cs typeface=""/>
      </a:majorFont>
      <a:minorFont>
        <a:latin typeface="Avenir Next LT Pro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2.xml><?xml version="1.0" encoding="utf-8"?>
<a:theme xmlns:a="http://schemas.openxmlformats.org/drawingml/2006/main" xmlns:r="http://schemas.openxmlformats.org/officeDocument/2006/relationships" name="ExploreVTI">
  <a:themeElements>
    <a:clrScheme name="Custom 33">
      <a:dk1>
        <a:srgbClr val="000000"/>
      </a:dk1>
      <a:lt1>
        <a:srgbClr val="ffffff"/>
      </a:lt1>
      <a:dk2>
        <a:srgbClr val="201449"/>
      </a:dk2>
      <a:lt2>
        <a:srgbClr val="f3f0e9"/>
      </a:lt2>
      <a:accent1>
        <a:srgbClr val="e45221"/>
      </a:accent1>
      <a:accent2>
        <a:srgbClr val="4d4ee6"/>
      </a:accent2>
      <a:accent3>
        <a:srgbClr val="454b78"/>
      </a:accent3>
      <a:accent4>
        <a:srgbClr val="a3a3c1"/>
      </a:accent4>
      <a:accent5>
        <a:srgbClr val="7162fe"/>
      </a:accent5>
      <a:accent6>
        <a:srgbClr val="1ebe9b"/>
      </a:accent6>
      <a:hlink>
        <a:srgbClr val="f900a0"/>
      </a:hlink>
      <a:folHlink>
        <a:srgbClr val="954f72"/>
      </a:folHlink>
    </a:clrScheme>
    <a:fontScheme name="Custom 23">
      <a:majorFont>
        <a:latin typeface="Posterama" pitchFamily="0" charset="1"/>
        <a:ea typeface=""/>
        <a:cs typeface=""/>
      </a:majorFont>
      <a:minorFont>
        <a:latin typeface="Avenir Next LT Pro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3.xml><?xml version="1.0" encoding="utf-8"?>
<a:theme xmlns:a="http://schemas.openxmlformats.org/drawingml/2006/main" xmlns:r="http://schemas.openxmlformats.org/officeDocument/2006/relationships" name="ExploreVTI">
  <a:themeElements>
    <a:clrScheme name="Custom 33">
      <a:dk1>
        <a:srgbClr val="000000"/>
      </a:dk1>
      <a:lt1>
        <a:srgbClr val="ffffff"/>
      </a:lt1>
      <a:dk2>
        <a:srgbClr val="201449"/>
      </a:dk2>
      <a:lt2>
        <a:srgbClr val="f3f0e9"/>
      </a:lt2>
      <a:accent1>
        <a:srgbClr val="e45221"/>
      </a:accent1>
      <a:accent2>
        <a:srgbClr val="4d4ee6"/>
      </a:accent2>
      <a:accent3>
        <a:srgbClr val="454b78"/>
      </a:accent3>
      <a:accent4>
        <a:srgbClr val="a3a3c1"/>
      </a:accent4>
      <a:accent5>
        <a:srgbClr val="7162fe"/>
      </a:accent5>
      <a:accent6>
        <a:srgbClr val="1ebe9b"/>
      </a:accent6>
      <a:hlink>
        <a:srgbClr val="f900a0"/>
      </a:hlink>
      <a:folHlink>
        <a:srgbClr val="954f72"/>
      </a:folHlink>
    </a:clrScheme>
    <a:fontScheme name="Custom 23">
      <a:majorFont>
        <a:latin typeface="Posterama" pitchFamily="0" charset="1"/>
        <a:ea typeface=""/>
        <a:cs typeface=""/>
      </a:majorFont>
      <a:minorFont>
        <a:latin typeface="Avenir Next LT Pro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ExploreVTI">
  <a:themeElements>
    <a:clrScheme name="Custom 33">
      <a:dk1>
        <a:srgbClr val="000000"/>
      </a:dk1>
      <a:lt1>
        <a:srgbClr val="ffffff"/>
      </a:lt1>
      <a:dk2>
        <a:srgbClr val="201449"/>
      </a:dk2>
      <a:lt2>
        <a:srgbClr val="f3f0e9"/>
      </a:lt2>
      <a:accent1>
        <a:srgbClr val="e45221"/>
      </a:accent1>
      <a:accent2>
        <a:srgbClr val="4d4ee6"/>
      </a:accent2>
      <a:accent3>
        <a:srgbClr val="454b78"/>
      </a:accent3>
      <a:accent4>
        <a:srgbClr val="a3a3c1"/>
      </a:accent4>
      <a:accent5>
        <a:srgbClr val="7162fe"/>
      </a:accent5>
      <a:accent6>
        <a:srgbClr val="1ebe9b"/>
      </a:accent6>
      <a:hlink>
        <a:srgbClr val="f900a0"/>
      </a:hlink>
      <a:folHlink>
        <a:srgbClr val="954f72"/>
      </a:folHlink>
    </a:clrScheme>
    <a:fontScheme name="Custom 23">
      <a:majorFont>
        <a:latin typeface="Posterama" pitchFamily="0" charset="1"/>
        <a:ea typeface=""/>
        <a:cs typeface=""/>
      </a:majorFont>
      <a:minorFont>
        <a:latin typeface="Avenir Next LT Pro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ExploreVTI">
  <a:themeElements>
    <a:clrScheme name="Custom 33">
      <a:dk1>
        <a:srgbClr val="000000"/>
      </a:dk1>
      <a:lt1>
        <a:srgbClr val="ffffff"/>
      </a:lt1>
      <a:dk2>
        <a:srgbClr val="201449"/>
      </a:dk2>
      <a:lt2>
        <a:srgbClr val="f3f0e9"/>
      </a:lt2>
      <a:accent1>
        <a:srgbClr val="e45221"/>
      </a:accent1>
      <a:accent2>
        <a:srgbClr val="4d4ee6"/>
      </a:accent2>
      <a:accent3>
        <a:srgbClr val="454b78"/>
      </a:accent3>
      <a:accent4>
        <a:srgbClr val="a3a3c1"/>
      </a:accent4>
      <a:accent5>
        <a:srgbClr val="7162fe"/>
      </a:accent5>
      <a:accent6>
        <a:srgbClr val="1ebe9b"/>
      </a:accent6>
      <a:hlink>
        <a:srgbClr val="f900a0"/>
      </a:hlink>
      <a:folHlink>
        <a:srgbClr val="954f72"/>
      </a:folHlink>
    </a:clrScheme>
    <a:fontScheme name="Custom 23">
      <a:majorFont>
        <a:latin typeface="Posterama" pitchFamily="0" charset="1"/>
        <a:ea typeface=""/>
        <a:cs typeface=""/>
      </a:majorFont>
      <a:minorFont>
        <a:latin typeface="Avenir Next LT Pro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ExploreVTI">
  <a:themeElements>
    <a:clrScheme name="Custom 33">
      <a:dk1>
        <a:srgbClr val="000000"/>
      </a:dk1>
      <a:lt1>
        <a:srgbClr val="ffffff"/>
      </a:lt1>
      <a:dk2>
        <a:srgbClr val="201449"/>
      </a:dk2>
      <a:lt2>
        <a:srgbClr val="f3f0e9"/>
      </a:lt2>
      <a:accent1>
        <a:srgbClr val="e45221"/>
      </a:accent1>
      <a:accent2>
        <a:srgbClr val="4d4ee6"/>
      </a:accent2>
      <a:accent3>
        <a:srgbClr val="454b78"/>
      </a:accent3>
      <a:accent4>
        <a:srgbClr val="a3a3c1"/>
      </a:accent4>
      <a:accent5>
        <a:srgbClr val="7162fe"/>
      </a:accent5>
      <a:accent6>
        <a:srgbClr val="1ebe9b"/>
      </a:accent6>
      <a:hlink>
        <a:srgbClr val="f900a0"/>
      </a:hlink>
      <a:folHlink>
        <a:srgbClr val="954f72"/>
      </a:folHlink>
    </a:clrScheme>
    <a:fontScheme name="Custom 23">
      <a:majorFont>
        <a:latin typeface="Posterama" pitchFamily="0" charset="1"/>
        <a:ea typeface=""/>
        <a:cs typeface=""/>
      </a:majorFont>
      <a:minorFont>
        <a:latin typeface="Avenir Next LT Pro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ExploreVTI">
  <a:themeElements>
    <a:clrScheme name="Custom 33">
      <a:dk1>
        <a:srgbClr val="000000"/>
      </a:dk1>
      <a:lt1>
        <a:srgbClr val="ffffff"/>
      </a:lt1>
      <a:dk2>
        <a:srgbClr val="201449"/>
      </a:dk2>
      <a:lt2>
        <a:srgbClr val="f3f0e9"/>
      </a:lt2>
      <a:accent1>
        <a:srgbClr val="e45221"/>
      </a:accent1>
      <a:accent2>
        <a:srgbClr val="4d4ee6"/>
      </a:accent2>
      <a:accent3>
        <a:srgbClr val="454b78"/>
      </a:accent3>
      <a:accent4>
        <a:srgbClr val="a3a3c1"/>
      </a:accent4>
      <a:accent5>
        <a:srgbClr val="7162fe"/>
      </a:accent5>
      <a:accent6>
        <a:srgbClr val="1ebe9b"/>
      </a:accent6>
      <a:hlink>
        <a:srgbClr val="f900a0"/>
      </a:hlink>
      <a:folHlink>
        <a:srgbClr val="954f72"/>
      </a:folHlink>
    </a:clrScheme>
    <a:fontScheme name="Custom 23">
      <a:majorFont>
        <a:latin typeface="Posterama" pitchFamily="0" charset="1"/>
        <a:ea typeface=""/>
        <a:cs typeface=""/>
      </a:majorFont>
      <a:minorFont>
        <a:latin typeface="Avenir Next LT Pro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ExploreVTI">
  <a:themeElements>
    <a:clrScheme name="Custom 33">
      <a:dk1>
        <a:srgbClr val="000000"/>
      </a:dk1>
      <a:lt1>
        <a:srgbClr val="ffffff"/>
      </a:lt1>
      <a:dk2>
        <a:srgbClr val="201449"/>
      </a:dk2>
      <a:lt2>
        <a:srgbClr val="f3f0e9"/>
      </a:lt2>
      <a:accent1>
        <a:srgbClr val="e45221"/>
      </a:accent1>
      <a:accent2>
        <a:srgbClr val="4d4ee6"/>
      </a:accent2>
      <a:accent3>
        <a:srgbClr val="454b78"/>
      </a:accent3>
      <a:accent4>
        <a:srgbClr val="a3a3c1"/>
      </a:accent4>
      <a:accent5>
        <a:srgbClr val="7162fe"/>
      </a:accent5>
      <a:accent6>
        <a:srgbClr val="1ebe9b"/>
      </a:accent6>
      <a:hlink>
        <a:srgbClr val="f900a0"/>
      </a:hlink>
      <a:folHlink>
        <a:srgbClr val="954f72"/>
      </a:folHlink>
    </a:clrScheme>
    <a:fontScheme name="Custom 23">
      <a:majorFont>
        <a:latin typeface="Posterama" pitchFamily="0" charset="1"/>
        <a:ea typeface=""/>
        <a:cs typeface=""/>
      </a:majorFont>
      <a:minorFont>
        <a:latin typeface="Avenir Next LT Pro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ExploreVTI">
  <a:themeElements>
    <a:clrScheme name="Custom 33">
      <a:dk1>
        <a:srgbClr val="000000"/>
      </a:dk1>
      <a:lt1>
        <a:srgbClr val="ffffff"/>
      </a:lt1>
      <a:dk2>
        <a:srgbClr val="201449"/>
      </a:dk2>
      <a:lt2>
        <a:srgbClr val="f3f0e9"/>
      </a:lt2>
      <a:accent1>
        <a:srgbClr val="e45221"/>
      </a:accent1>
      <a:accent2>
        <a:srgbClr val="4d4ee6"/>
      </a:accent2>
      <a:accent3>
        <a:srgbClr val="454b78"/>
      </a:accent3>
      <a:accent4>
        <a:srgbClr val="a3a3c1"/>
      </a:accent4>
      <a:accent5>
        <a:srgbClr val="7162fe"/>
      </a:accent5>
      <a:accent6>
        <a:srgbClr val="1ebe9b"/>
      </a:accent6>
      <a:hlink>
        <a:srgbClr val="f900a0"/>
      </a:hlink>
      <a:folHlink>
        <a:srgbClr val="954f72"/>
      </a:folHlink>
    </a:clrScheme>
    <a:fontScheme name="Custom 23">
      <a:majorFont>
        <a:latin typeface="Posterama" pitchFamily="0" charset="1"/>
        <a:ea typeface=""/>
        <a:cs typeface=""/>
      </a:majorFont>
      <a:minorFont>
        <a:latin typeface="Avenir Next LT Pro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ExploreVTI">
  <a:themeElements>
    <a:clrScheme name="Custom 33">
      <a:dk1>
        <a:srgbClr val="000000"/>
      </a:dk1>
      <a:lt1>
        <a:srgbClr val="ffffff"/>
      </a:lt1>
      <a:dk2>
        <a:srgbClr val="201449"/>
      </a:dk2>
      <a:lt2>
        <a:srgbClr val="f3f0e9"/>
      </a:lt2>
      <a:accent1>
        <a:srgbClr val="e45221"/>
      </a:accent1>
      <a:accent2>
        <a:srgbClr val="4d4ee6"/>
      </a:accent2>
      <a:accent3>
        <a:srgbClr val="454b78"/>
      </a:accent3>
      <a:accent4>
        <a:srgbClr val="a3a3c1"/>
      </a:accent4>
      <a:accent5>
        <a:srgbClr val="7162fe"/>
      </a:accent5>
      <a:accent6>
        <a:srgbClr val="1ebe9b"/>
      </a:accent6>
      <a:hlink>
        <a:srgbClr val="f900a0"/>
      </a:hlink>
      <a:folHlink>
        <a:srgbClr val="954f72"/>
      </a:folHlink>
    </a:clrScheme>
    <a:fontScheme name="Custom 23">
      <a:majorFont>
        <a:latin typeface="Posterama" pitchFamily="0" charset="1"/>
        <a:ea typeface=""/>
        <a:cs typeface=""/>
      </a:majorFont>
      <a:minorFont>
        <a:latin typeface="Avenir Next LT Pro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266</TotalTime>
  <Application>LibreOffice/24.8.4.2$Windows_X86_64 LibreOffice_project/bb3cfa12c7b1bf994ecc5649a80400d06cd71002</Application>
  <AppVersion>15.0000</AppVersion>
  <Words>388</Words>
  <Paragraphs>69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2025-01-20T15:04:50Z</dcterms:created>
  <dc:creator>Mona Mihoković</dc:creator>
  <dc:description/>
  <dc:language>en-GB</dc:language>
  <cp:lastModifiedBy/>
  <dcterms:modified xsi:type="dcterms:W3CDTF">2025-01-24T23:58:31Z</dcterms:modified>
  <cp:revision>45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14</vt:i4>
  </property>
</Properties>
</file>