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79" r:id="rId9"/>
    <p:sldId id="280" r:id="rId10"/>
    <p:sldId id="281" r:id="rId11"/>
    <p:sldId id="275" r:id="rId12"/>
    <p:sldId id="276" r:id="rId13"/>
    <p:sldId id="277" r:id="rId14"/>
    <p:sldId id="278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74" r:id="rId23"/>
    <p:sldId id="269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6XKQtq/kVFhaFxgKlFnYZ4bXv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E93253-A568-4064-B2AE-8F7C77E3B05B}">
  <a:tblStyle styleId="{91E93253-A568-4064-B2AE-8F7C77E3B0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7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0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0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0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0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0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20"/>
            <p:cNvSpPr txBox="1"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20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20"/>
            <p:cNvSpPr txBox="1"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" name="Google Shape;23;p20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slow">
    <p:wipe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2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22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22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2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36" name="Google Shape;36;p22"/>
            <p:cNvSpPr txBox="1"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" name="Google Shape;37;p22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38;p22"/>
            <p:cNvSpPr txBox="1"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" name="Google Shape;39;p22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22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" name="Google Shape;41;p22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42" name="Google Shape;42;p22"/>
            <p:cNvSpPr txBox="1"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3" name="Google Shape;43;p22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44;p22"/>
            <p:cNvSpPr txBox="1"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" name="Google Shape;45;p22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 spd="slow">
    <p:wipe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/>
        </p:nvSpPr>
        <p:spPr>
          <a:xfrm>
            <a:off x="428625" y="1000125"/>
            <a:ext cx="8001000" cy="151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endParaRPr sz="2800" b="0" i="0" u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258887" y="2349500"/>
            <a:ext cx="6553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0FFFA-0684-94BF-F9BD-7E3AED35B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00125"/>
            <a:ext cx="9274003" cy="2041655"/>
          </a:xfrm>
        </p:spPr>
        <p:txBody>
          <a:bodyPr>
            <a:normAutofit/>
          </a:bodyPr>
          <a:lstStyle/>
          <a:p>
            <a:r>
              <a:rPr lang="en-US" sz="8800" b="1" u="sng" dirty="0">
                <a:latin typeface="Berlin Sans FB Demi" panose="020E0802020502020306" pitchFamily="34" charset="0"/>
              </a:rPr>
              <a:t>E-MANAGER</a:t>
            </a:r>
            <a:endParaRPr lang="en-IN" sz="8800" b="1" u="sng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DA6BE-51B6-81FF-901C-A8A50295D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784" y="3201747"/>
            <a:ext cx="6601906" cy="118940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Berlin Sans FB Demi" panose="020E0802020502020306" pitchFamily="34" charset="0"/>
              </a:rPr>
              <a:t>LAB EVALUATION PROJECT </a:t>
            </a:r>
          </a:p>
          <a:p>
            <a:r>
              <a:rPr lang="en-US" b="1" dirty="0">
                <a:latin typeface="Berlin Sans FB Demi" panose="020E0802020502020306" pitchFamily="34" charset="0"/>
              </a:rPr>
              <a:t> PRESENTATION </a:t>
            </a:r>
            <a:endParaRPr lang="en-IN" b="1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E8FE0-0635-93B1-ECE3-FF49DF1030B4}"/>
              </a:ext>
            </a:extLst>
          </p:cNvPr>
          <p:cNvSpPr txBox="1"/>
          <p:nvPr/>
        </p:nvSpPr>
        <p:spPr>
          <a:xfrm>
            <a:off x="428625" y="4909027"/>
            <a:ext cx="2771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/>
              <a:t>Submitted To </a:t>
            </a:r>
            <a:r>
              <a:rPr lang="en-US" sz="2000" dirty="0"/>
              <a:t>– </a:t>
            </a:r>
          </a:p>
          <a:p>
            <a:r>
              <a:rPr lang="en-US" sz="2000" dirty="0" err="1"/>
              <a:t>Mrs</a:t>
            </a:r>
            <a:r>
              <a:rPr lang="en-US" sz="2000" dirty="0"/>
              <a:t> </a:t>
            </a:r>
            <a:r>
              <a:rPr lang="en-US" sz="2000" dirty="0" err="1"/>
              <a:t>Rishu</a:t>
            </a:r>
            <a:r>
              <a:rPr lang="en-US" sz="2000" dirty="0"/>
              <a:t> Taneja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7C5870-551C-359B-AC2A-5AD7E71DD825}"/>
              </a:ext>
            </a:extLst>
          </p:cNvPr>
          <p:cNvSpPr txBox="1"/>
          <p:nvPr/>
        </p:nvSpPr>
        <p:spPr>
          <a:xfrm>
            <a:off x="5635690" y="4909027"/>
            <a:ext cx="32003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Submitted by-</a:t>
            </a:r>
          </a:p>
          <a:p>
            <a:r>
              <a:rPr lang="en-US" dirty="0"/>
              <a:t> 1)</a:t>
            </a:r>
            <a:r>
              <a:rPr lang="en-US" dirty="0">
                <a:latin typeface="Haettenschweiler" panose="020B070604090206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AYUSH SHARMA (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2210991430)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/>
              <a:t> 2)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AYUSH RANA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(2210991429)</a:t>
            </a:r>
          </a:p>
          <a:p>
            <a:r>
              <a:rPr lang="en-IN" dirty="0"/>
              <a:t> 3)</a:t>
            </a:r>
            <a:r>
              <a:rPr lang="en-US" dirty="0">
                <a:latin typeface="Haettenschweiler" panose="020B070604090206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ATUL SHARMA   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(2210991412)</a:t>
            </a:r>
          </a:p>
          <a:p>
            <a:endParaRPr lang="en-IN" dirty="0"/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07B2-E3FA-C3FA-0C00-DC149C8D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Algerian" panose="04020705040A02060702" pitchFamily="82" charset="0"/>
              </a:rPr>
              <a:t>TEST CASE 1) bill making and automatic stock reduction</a:t>
            </a:r>
            <a:endParaRPr lang="en-IN" sz="2000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40A13-7750-0B69-F80A-D50BCF088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Bill generation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103C6-75D8-2BD4-A473-E8BB46DB1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2456550"/>
            <a:ext cx="3954224" cy="35150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74F606-BF6B-06E7-67E2-AAFA28639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827" y="1371600"/>
            <a:ext cx="4601947" cy="475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39450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580E9-6115-50A1-5C25-F353DAD9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Contd</a:t>
            </a:r>
            <a:r>
              <a:rPr lang="en-US" dirty="0"/>
              <a:t>…..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F0447-22C5-1472-F420-362597DCC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ABD43-D1DF-D5C8-6439-22F0EDC15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599"/>
            <a:ext cx="3238499" cy="25659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A04CF1-30AE-F57F-1ACD-F9ED4371A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1147665"/>
            <a:ext cx="5448299" cy="474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8552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CAA6-941D-5E92-AF47-64BDD10A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Contd</a:t>
            </a:r>
            <a:r>
              <a:rPr lang="en-US" dirty="0"/>
              <a:t>….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56642-CB7F-E32C-3B17-5060DF7D2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/>
              <a:t>Automatic stock </a:t>
            </a:r>
            <a:r>
              <a:rPr lang="en-US" sz="2400" dirty="0" err="1"/>
              <a:t>updation</a:t>
            </a:r>
            <a:r>
              <a:rPr lang="en-US" sz="2400" dirty="0"/>
              <a:t>- </a:t>
            </a:r>
            <a:r>
              <a:rPr lang="en-US" sz="1800" dirty="0"/>
              <a:t>the quantity of items sold automatically gets subtracted from the internal stock of that item</a:t>
            </a:r>
          </a:p>
          <a:p>
            <a:pPr marL="114300" indent="0" algn="just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49EB29-732A-162F-FBDA-80A9CFE3E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52" y="2140333"/>
            <a:ext cx="6266895" cy="429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52475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771D-34E1-267D-29DB-1249BB15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dirty="0">
                <a:latin typeface="Algerian" panose="04020705040A02060702" pitchFamily="82" charset="0"/>
              </a:rPr>
              <a:t>TEST CASE 2)   stock </a:t>
            </a:r>
            <a:r>
              <a:rPr lang="en-US" sz="2400" dirty="0" err="1">
                <a:latin typeface="Algerian" panose="04020705040A02060702" pitchFamily="82" charset="0"/>
              </a:rPr>
              <a:t>upgradtion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9990C-1662-A0B3-6D33-8EE78393A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CE951-DAFD-E31A-415A-68478FFD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796"/>
            <a:ext cx="3181739" cy="3105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CED5C-AF3E-9535-B62C-7F928E4E5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246" y="1279795"/>
            <a:ext cx="6208400" cy="543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38254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ADVANTAGES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00" name="Google Shape;100;p7"/>
          <p:cNvSpPr txBox="1">
            <a:spLocks noGrp="1"/>
          </p:cNvSpPr>
          <p:nvPr>
            <p:ph type="body" idx="1"/>
          </p:nvPr>
        </p:nvSpPr>
        <p:spPr>
          <a:xfrm>
            <a:off x="285750" y="1071562"/>
            <a:ext cx="8572500" cy="521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0" algn="just">
              <a:spcBef>
                <a:spcPts val="480"/>
              </a:spcBef>
              <a:buNone/>
            </a:pPr>
            <a:r>
              <a:rPr lang="en-US" dirty="0"/>
              <a:t>		</a:t>
            </a:r>
            <a:r>
              <a:rPr lang="en-US" dirty="0">
                <a:latin typeface="Algerian" panose="04020705040A02060702" pitchFamily="82" charset="0"/>
              </a:rPr>
              <a:t> CUSTOMER FRIENDLY </a:t>
            </a:r>
          </a:p>
          <a:p>
            <a:pPr marL="628650" indent="-285750" algn="just">
              <a:spcBef>
                <a:spcPts val="48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The system automatically </a:t>
            </a:r>
            <a:r>
              <a:rPr lang="en-US" sz="1800" b="1" dirty="0"/>
              <a:t>generates</a:t>
            </a:r>
            <a:r>
              <a:rPr lang="en-US" sz="1800" dirty="0"/>
              <a:t> the </a:t>
            </a:r>
            <a:r>
              <a:rPr lang="en-US" sz="1800" b="1" dirty="0"/>
              <a:t>coupon number</a:t>
            </a:r>
          </a:p>
          <a:p>
            <a:pPr marL="342900" indent="0" algn="just">
              <a:spcBef>
                <a:spcPts val="480"/>
              </a:spcBef>
              <a:buNone/>
            </a:pPr>
            <a:endParaRPr lang="en-US" sz="1800" dirty="0"/>
          </a:p>
          <a:p>
            <a:pPr marL="342900" indent="0" algn="just">
              <a:spcBef>
                <a:spcPts val="480"/>
              </a:spcBef>
              <a:buNone/>
            </a:pPr>
            <a:endParaRPr lang="en-US" sz="1800" dirty="0"/>
          </a:p>
          <a:p>
            <a:pPr marL="342900" indent="0" algn="just">
              <a:spcBef>
                <a:spcPts val="480"/>
              </a:spcBef>
              <a:buNone/>
            </a:pPr>
            <a:endParaRPr lang="en-US" sz="1800" dirty="0"/>
          </a:p>
          <a:p>
            <a:pPr marL="342900" indent="0" algn="just">
              <a:spcBef>
                <a:spcPts val="480"/>
              </a:spcBef>
              <a:buNone/>
            </a:pPr>
            <a:endParaRPr lang="en-US" sz="1800" dirty="0"/>
          </a:p>
          <a:p>
            <a:pPr marL="628650" indent="-285750" algn="just">
              <a:spcBef>
                <a:spcPts val="48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Complete </a:t>
            </a:r>
            <a:r>
              <a:rPr lang="en-US" sz="1800" b="1" dirty="0"/>
              <a:t>detailed billing </a:t>
            </a:r>
          </a:p>
          <a:p>
            <a:pPr marL="342900" indent="0" algn="just">
              <a:spcBef>
                <a:spcPts val="480"/>
              </a:spcBef>
              <a:buNone/>
            </a:pPr>
            <a:endParaRPr lang="en-US" sz="1800" dirty="0"/>
          </a:p>
          <a:p>
            <a:pPr marL="628650" indent="-285750" algn="just">
              <a:spcBef>
                <a:spcPts val="480"/>
              </a:spcBef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628650" indent="-285750" algn="just">
              <a:spcBef>
                <a:spcPts val="480"/>
              </a:spcBef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628650" indent="-285750" algn="just">
              <a:spcBef>
                <a:spcPts val="480"/>
              </a:spcBef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628650" indent="-285750" algn="just">
              <a:spcBef>
                <a:spcPts val="480"/>
              </a:spcBef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24419C-8F65-E494-9822-04CAA0F50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79" y="2050294"/>
            <a:ext cx="6468447" cy="11245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064F38-4871-E3FB-DD21-0603926F0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87" y="3683164"/>
            <a:ext cx="6690048" cy="2836697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ADVANTAGES</a:t>
            </a:r>
            <a:endParaRPr dirty="0"/>
          </a:p>
        </p:txBody>
      </p:sp>
      <p:sp>
        <p:nvSpPr>
          <p:cNvPr id="106" name="Google Shape;106;p8"/>
          <p:cNvSpPr txBox="1">
            <a:spLocks noGrp="1"/>
          </p:cNvSpPr>
          <p:nvPr>
            <p:ph type="body" idx="1"/>
          </p:nvPr>
        </p:nvSpPr>
        <p:spPr>
          <a:xfrm>
            <a:off x="285750" y="1071562"/>
            <a:ext cx="8572500" cy="521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8650" indent="-285750" algn="just">
              <a:spcBef>
                <a:spcPts val="48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If incase the customer </a:t>
            </a:r>
            <a:r>
              <a:rPr lang="en-US" sz="1800" b="1" i="1" dirty="0"/>
              <a:t>enters the wrong item name </a:t>
            </a:r>
            <a:r>
              <a:rPr lang="en-US" sz="1800" dirty="0"/>
              <a:t>the system displays error and prompts the user to </a:t>
            </a:r>
            <a:r>
              <a:rPr lang="en-US" sz="1800" b="1" i="1" dirty="0"/>
              <a:t>re-enter correct item name </a:t>
            </a:r>
          </a:p>
          <a:p>
            <a:pPr marL="628650" indent="-285750" algn="just">
              <a:spcBef>
                <a:spcPts val="480"/>
              </a:spcBef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628650" indent="-285750" algn="just">
              <a:spcBef>
                <a:spcPts val="480"/>
              </a:spcBef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628650" indent="-285750" algn="just">
              <a:spcBef>
                <a:spcPts val="480"/>
              </a:spcBef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628650" indent="-285750" algn="just">
              <a:spcBef>
                <a:spcPts val="480"/>
              </a:spcBef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342900" indent="0" algn="just">
              <a:spcBef>
                <a:spcPts val="480"/>
              </a:spcBef>
              <a:buNone/>
            </a:pPr>
            <a:endParaRPr lang="en-US" sz="1800" dirty="0"/>
          </a:p>
          <a:p>
            <a:pPr marL="628650" indent="-285750" algn="just">
              <a:spcBef>
                <a:spcPts val="48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If the quantity of the </a:t>
            </a:r>
            <a:r>
              <a:rPr lang="en-US" sz="1800" b="1" i="1" dirty="0"/>
              <a:t>item demanded </a:t>
            </a:r>
            <a:r>
              <a:rPr lang="en-US" sz="1800" dirty="0"/>
              <a:t>by the customer is </a:t>
            </a:r>
            <a:r>
              <a:rPr lang="en-US" sz="1800" b="1" i="1" dirty="0"/>
              <a:t>unavailable</a:t>
            </a:r>
            <a:r>
              <a:rPr lang="en-US" sz="1800" dirty="0"/>
              <a:t> the system automatically displays the </a:t>
            </a:r>
            <a:r>
              <a:rPr lang="en-US" sz="1800" b="1" i="1" dirty="0"/>
              <a:t>status “stock not available”</a:t>
            </a:r>
          </a:p>
          <a:p>
            <a:pPr marL="3429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2571750" y="5214937"/>
            <a:ext cx="5572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B500AF-F3C2-803B-ECE4-980736B37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7" y="1851252"/>
            <a:ext cx="5838825" cy="1457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3D78BC-80E8-0F21-C850-20A90528C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248" y="4249700"/>
            <a:ext cx="4493752" cy="1665908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ADVANTAGES</a:t>
            </a:r>
            <a:endParaRPr dirty="0"/>
          </a:p>
        </p:txBody>
      </p:sp>
      <p:sp>
        <p:nvSpPr>
          <p:cNvPr id="113" name="Google Shape;113;p9"/>
          <p:cNvSpPr txBox="1">
            <a:spLocks noGrp="1"/>
          </p:cNvSpPr>
          <p:nvPr>
            <p:ph type="body" idx="1"/>
          </p:nvPr>
        </p:nvSpPr>
        <p:spPr>
          <a:xfrm>
            <a:off x="285750" y="1071562"/>
            <a:ext cx="8572500" cy="521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                      USEFUL FOR STOREKEEPER</a:t>
            </a:r>
          </a:p>
          <a:p>
            <a:pPr indent="-457200" algn="just">
              <a:spcBef>
                <a:spcPts val="480"/>
              </a:spcBef>
            </a:pPr>
            <a:r>
              <a:rPr lang="en-US" sz="1800" dirty="0"/>
              <a:t>Helps in </a:t>
            </a:r>
            <a:r>
              <a:rPr lang="en-US" sz="1800" b="1" i="1" dirty="0"/>
              <a:t>generation of electronic bill </a:t>
            </a:r>
            <a:r>
              <a:rPr lang="en-US" sz="1800" dirty="0"/>
              <a:t>,thus reducing use of </a:t>
            </a:r>
            <a:r>
              <a:rPr lang="en-US" sz="1800" dirty="0" err="1"/>
              <a:t>paper,pen</a:t>
            </a:r>
            <a:r>
              <a:rPr lang="en-US" sz="1800" dirty="0"/>
              <a:t> and calculator by the store staff</a:t>
            </a:r>
          </a:p>
          <a:p>
            <a:pPr indent="-457200" algn="just">
              <a:spcBef>
                <a:spcPts val="480"/>
              </a:spcBef>
            </a:pPr>
            <a:r>
              <a:rPr lang="en-US" sz="1800" b="1" i="1" dirty="0"/>
              <a:t>Password protected :</a:t>
            </a:r>
          </a:p>
          <a:p>
            <a:pPr marL="0" indent="0" algn="just">
              <a:spcBef>
                <a:spcPts val="480"/>
              </a:spcBef>
              <a:buNone/>
            </a:pPr>
            <a:r>
              <a:rPr lang="en-US" sz="1800" dirty="0"/>
              <a:t>              as the internal management system is to used by only the store staff members so     it is password protected so that </a:t>
            </a:r>
            <a:r>
              <a:rPr lang="en-US" sz="1800" b="1" i="1" dirty="0"/>
              <a:t>only staff members can access or update the stock </a:t>
            </a:r>
            <a:r>
              <a:rPr lang="en-US" sz="1800" dirty="0"/>
              <a:t>related data</a:t>
            </a:r>
          </a:p>
          <a:p>
            <a:pPr marL="0" indent="0" algn="just">
              <a:spcBef>
                <a:spcPts val="480"/>
              </a:spcBef>
              <a:buNone/>
            </a:pPr>
            <a:endParaRPr lang="en-US" sz="1800" dirty="0"/>
          </a:p>
          <a:p>
            <a:pPr marL="0" indent="0" algn="just">
              <a:spcBef>
                <a:spcPts val="480"/>
              </a:spcBef>
              <a:buNone/>
            </a:pPr>
            <a:endParaRPr lang="en-US" sz="1800" dirty="0"/>
          </a:p>
          <a:p>
            <a:pPr marL="0" indent="0" algn="just">
              <a:spcBef>
                <a:spcPts val="480"/>
              </a:spcBef>
              <a:buNone/>
            </a:pPr>
            <a:endParaRPr lang="en-US" sz="1800" dirty="0"/>
          </a:p>
          <a:p>
            <a:pPr marL="342900" algn="just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If any item has </a:t>
            </a:r>
            <a:r>
              <a:rPr lang="en-US" sz="1800" b="1" i="1" dirty="0"/>
              <a:t>less stock left </a:t>
            </a:r>
            <a:r>
              <a:rPr lang="en-US" sz="1800" dirty="0"/>
              <a:t>the stock manager gives </a:t>
            </a:r>
            <a:r>
              <a:rPr lang="en-US" sz="1800" b="1" i="1" dirty="0"/>
              <a:t>warning</a:t>
            </a:r>
            <a:r>
              <a:rPr lang="en-US" sz="18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D0217A-4CFC-86AF-10EF-35E4CE953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11" y="3228392"/>
            <a:ext cx="5681978" cy="1252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8C57D-33B2-9713-0E5A-4588B4E9A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474" y="4976035"/>
            <a:ext cx="5596365" cy="810403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ADVANTAGES</a:t>
            </a:r>
            <a:endParaRPr dirty="0"/>
          </a:p>
        </p:txBody>
      </p:sp>
      <p:sp>
        <p:nvSpPr>
          <p:cNvPr id="119" name="Google Shape;119;p10"/>
          <p:cNvSpPr txBox="1">
            <a:spLocks noGrp="1"/>
          </p:cNvSpPr>
          <p:nvPr>
            <p:ph type="body" idx="1"/>
          </p:nvPr>
        </p:nvSpPr>
        <p:spPr>
          <a:xfrm>
            <a:off x="285750" y="1071562"/>
            <a:ext cx="8572500" cy="521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0" indent="-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Displays </a:t>
            </a:r>
            <a:r>
              <a:rPr lang="en-US" sz="1800" b="1" i="1" dirty="0"/>
              <a:t>complete list of items </a:t>
            </a:r>
            <a:r>
              <a:rPr lang="en-US" sz="1800" dirty="0"/>
              <a:t>with their </a:t>
            </a:r>
            <a:r>
              <a:rPr lang="en-US" sz="1800" b="1" i="1" dirty="0"/>
              <a:t>quantity available </a:t>
            </a:r>
            <a:r>
              <a:rPr lang="en-US" sz="1800" dirty="0"/>
              <a:t>after deducting the items which are sold</a:t>
            </a:r>
            <a:endParaRPr sz="1800"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F43D9-4112-5068-6408-072C18998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8" y="1728866"/>
            <a:ext cx="5172756" cy="4919584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ADVANTAGES</a:t>
            </a:r>
            <a:endParaRPr dirty="0"/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285750" y="1071562"/>
            <a:ext cx="8572500" cy="521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0100" marR="0" lvl="0" indent="-4572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1" dirty="0"/>
              <a:t>Stock </a:t>
            </a:r>
            <a:r>
              <a:rPr lang="en-US" sz="1800" b="1" i="1" dirty="0" err="1"/>
              <a:t>updation</a:t>
            </a:r>
            <a:r>
              <a:rPr lang="en-US" sz="1800" dirty="0"/>
              <a:t> option available </a:t>
            </a:r>
            <a:endParaRPr sz="1800" dirty="0"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Can be </a:t>
            </a:r>
            <a:r>
              <a:rPr lang="en-US" sz="1800" b="1" i="1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used multiple times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Times New Roman"/>
                <a:cs typeface="Times New Roman"/>
                <a:sym typeface="Times New Roman"/>
              </a:rPr>
              <a:t>for billing and internal management </a:t>
            </a:r>
          </a:p>
          <a:p>
            <a:pPr marL="495300" marR="0" lvl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BBD59-8066-21BD-D3F9-13B7E31FA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841" y="1547814"/>
            <a:ext cx="5822302" cy="2343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854DF1-B140-44EE-D4FF-6357D1B3F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5" y="4595811"/>
            <a:ext cx="6457950" cy="71437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-US" b="1" u="sng" dirty="0"/>
              <a:t>FUTURE SCOPE </a:t>
            </a:r>
            <a:endParaRPr b="1" u="sng" dirty="0"/>
          </a:p>
        </p:txBody>
      </p:sp>
      <p:sp>
        <p:nvSpPr>
          <p:cNvPr id="131" name="Google Shape;131;p12"/>
          <p:cNvSpPr txBox="1">
            <a:spLocks noGrp="1"/>
          </p:cNvSpPr>
          <p:nvPr>
            <p:ph type="body" idx="1"/>
          </p:nvPr>
        </p:nvSpPr>
        <p:spPr>
          <a:xfrm>
            <a:off x="285750" y="1071562"/>
            <a:ext cx="8572500" cy="521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Bell MT" panose="02020503060305020303" pitchFamily="18" charset="0"/>
              </a:rPr>
              <a:t>Scope of e-manager businesses is largely a mobile first approach.</a:t>
            </a:r>
          </a:p>
          <a:p>
            <a:pPr marL="342900" algn="just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in malls , convenience  stores .</a:t>
            </a:r>
          </a:p>
          <a:p>
            <a:pPr marL="342900" algn="just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can be made to be added and get saved permanently in the internal management by the use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algn="just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Interface(GUI) can be added to the program with help of python’s modules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 to make the program more user friendly</a:t>
            </a:r>
          </a:p>
          <a:p>
            <a:pPr marL="342900" algn="just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can be associated with bar code instead of entering its name in order to make billing and stock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more quick </a:t>
            </a:r>
          </a:p>
          <a:p>
            <a:pPr marL="342900" algn="just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2" descr="Understanding General Partnership Advantages and Disadvantages">
            <a:extLst>
              <a:ext uri="{FF2B5EF4-FFF2-40B4-BE49-F238E27FC236}">
                <a16:creationId xmlns:a16="http://schemas.microsoft.com/office/drawing/2014/main" id="{ECF51B90-5F84-C6F9-DC66-05FAF0AB9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51" y="4814485"/>
            <a:ext cx="2856323" cy="17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-US" sz="3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body" idx="1"/>
          </p:nvPr>
        </p:nvSpPr>
        <p:spPr>
          <a:xfrm>
            <a:off x="285750" y="1071562"/>
            <a:ext cx="8572500" cy="521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3DB84C-046D-20D1-6642-28D56C2317D8}"/>
              </a:ext>
            </a:extLst>
          </p:cNvPr>
          <p:cNvSpPr txBox="1"/>
          <p:nvPr/>
        </p:nvSpPr>
        <p:spPr>
          <a:xfrm>
            <a:off x="820132" y="914401"/>
            <a:ext cx="833800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3600" b="1" i="0" u="none" strike="noStrike" baseline="0" dirty="0">
                <a:latin typeface="Algerian" panose="04020705040A02060702" pitchFamily="82" charset="0"/>
              </a:rPr>
              <a:t>ESSENTIALLY, AN ECOMMERCE MANAGER OVERSEES ALL ONLINE ACTIVITIES AND MAINTAINS THE COMPANY'S BRAND ON ALL DIGITAL PROPERTIES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. </a:t>
            </a:r>
            <a:endParaRPr lang="en-IN" dirty="0"/>
          </a:p>
        </p:txBody>
      </p:sp>
      <p:pic>
        <p:nvPicPr>
          <p:cNvPr id="3" name="Picture 2" descr="3 Types of Project Management Goals to Improve Success | Kantata Software |  Kantata Software">
            <a:extLst>
              <a:ext uri="{FF2B5EF4-FFF2-40B4-BE49-F238E27FC236}">
                <a16:creationId xmlns:a16="http://schemas.microsoft.com/office/drawing/2014/main" id="{EBCECE52-32ED-54AC-98ED-9BF0B081F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42" y="3572796"/>
            <a:ext cx="4779963" cy="248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-US" b="1" dirty="0" err="1">
                <a:latin typeface="Times New Roman"/>
                <a:cs typeface="Times New Roman"/>
                <a:sym typeface="Times New Roman"/>
              </a:rPr>
              <a:t>Contd</a:t>
            </a:r>
            <a:r>
              <a:rPr lang="en-US" b="1" dirty="0">
                <a:latin typeface="Times New Roman"/>
                <a:cs typeface="Times New Roman"/>
                <a:sym typeface="Times New Roman"/>
              </a:rPr>
              <a:t>….</a:t>
            </a:r>
            <a:endParaRPr dirty="0"/>
          </a:p>
        </p:txBody>
      </p:sp>
      <p:sp>
        <p:nvSpPr>
          <p:cNvPr id="137" name="Google Shape;137;p13"/>
          <p:cNvSpPr txBox="1">
            <a:spLocks noGrp="1"/>
          </p:cNvSpPr>
          <p:nvPr>
            <p:ph type="body" idx="1"/>
          </p:nvPr>
        </p:nvSpPr>
        <p:spPr>
          <a:xfrm>
            <a:off x="285750" y="1071562"/>
            <a:ext cx="8572500" cy="521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algn="just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more number of items can be added varying according to product type, manufacturer’s name etc.</a:t>
            </a:r>
          </a:p>
          <a:p>
            <a:pPr marL="342900" algn="just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of bill with  added tax like GST can be made </a:t>
            </a:r>
          </a:p>
          <a:p>
            <a:pPr marL="342900" algn="just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of discounts in bills during festive seasons can be done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dirty="0"/>
          </a:p>
        </p:txBody>
      </p:sp>
      <p:pic>
        <p:nvPicPr>
          <p:cNvPr id="2" name="Picture 4" descr="5 Advantages And Disadvantages Of Using DNS In Networking | TinyDNS.org">
            <a:extLst>
              <a:ext uri="{FF2B5EF4-FFF2-40B4-BE49-F238E27FC236}">
                <a16:creationId xmlns:a16="http://schemas.microsoft.com/office/drawing/2014/main" id="{80523A2C-DA06-21E4-BD87-2D17224DC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334" y="3195833"/>
            <a:ext cx="3090666" cy="309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B234F1-0484-F770-A963-78F4E5CB1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487" y="3429000"/>
            <a:ext cx="4278360" cy="2156504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 descr="Ques2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28675" y="1371600"/>
            <a:ext cx="7486650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-US" b="1" u="sng" dirty="0">
                <a:latin typeface="Bernard MT Condensed" panose="02050806060905020404" pitchFamily="18" charset="0"/>
              </a:rPr>
              <a:t>MEMBERS and their CONTRIBUTION</a:t>
            </a:r>
            <a:endParaRPr b="1" u="sng" dirty="0">
              <a:latin typeface="Bernard MT Condensed" panose="02050806060905020404" pitchFamily="18" charset="0"/>
            </a:endParaRPr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285750" y="1071562"/>
            <a:ext cx="8572500" cy="521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spcBef>
                <a:spcPts val="0"/>
              </a:spcBef>
              <a:buSzPts val="1600"/>
            </a:pPr>
            <a:r>
              <a:rPr lang="en-US" sz="3200" dirty="0">
                <a:latin typeface="Haettenschweiler" panose="020B0706040902060204" pitchFamily="34" charset="0"/>
              </a:rPr>
              <a:t>AYUSH SHARMA </a:t>
            </a:r>
            <a:r>
              <a:rPr lang="en-US" sz="3200" dirty="0">
                <a:latin typeface="Algerian" panose="04020705040A02060702" pitchFamily="82" charset="0"/>
              </a:rPr>
              <a:t>(</a:t>
            </a:r>
            <a:r>
              <a:rPr lang="en-IN" sz="3200" dirty="0">
                <a:latin typeface="Algerian" panose="04020705040A02060702" pitchFamily="82" charset="0"/>
              </a:rPr>
              <a:t>2210991430)</a:t>
            </a:r>
            <a:endParaRPr lang="en-US" sz="3200" dirty="0">
              <a:latin typeface="Haettenschweiler" panose="020B070604090206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/>
              <a:t>Discovering the idea of the project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/>
              <a:t>Thinking and building logic for internal management system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/>
              <a:t>Making and writing code for internal management system</a:t>
            </a:r>
          </a:p>
          <a:p>
            <a:pPr indent="-457200" algn="just">
              <a:spcBef>
                <a:spcPts val="0"/>
              </a:spcBef>
              <a:buSzPts val="1600"/>
              <a:buFont typeface="Courier New" panose="02070309020205020404" pitchFamily="49" charset="0"/>
              <a:buChar char="o"/>
            </a:pPr>
            <a:endParaRPr lang="en-IN" sz="1800" dirty="0">
              <a:latin typeface="Haettenschweiler" panose="020B0706040902060204" pitchFamily="34" charset="0"/>
            </a:endParaRPr>
          </a:p>
          <a:p>
            <a:pPr indent="-457200" algn="just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3200" dirty="0">
                <a:latin typeface="Haettenschweiler" panose="020B0706040902060204" pitchFamily="34" charset="0"/>
              </a:rPr>
              <a:t>AYUSH RANA </a:t>
            </a:r>
            <a:r>
              <a:rPr lang="en-IN" sz="3200" dirty="0">
                <a:latin typeface="Algerian" panose="04020705040A02060702" pitchFamily="82" charset="0"/>
              </a:rPr>
              <a:t> (2210991429</a:t>
            </a:r>
            <a:r>
              <a:rPr lang="en-IN" sz="3200" dirty="0"/>
              <a:t>)</a:t>
            </a:r>
            <a:endParaRPr lang="en-IN" sz="3200" dirty="0">
              <a:latin typeface="Haettenschweiler" panose="020B0706040902060204" pitchFamily="3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/>
              <a:t>Project designing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/>
              <a:t>Building logic for the billing system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800" dirty="0"/>
              <a:t>Writing  code for the  billing system </a:t>
            </a:r>
          </a:p>
          <a:p>
            <a:pPr marL="114300" indent="0" algn="just">
              <a:buNone/>
            </a:pPr>
            <a:endParaRPr lang="en-US" sz="1800" dirty="0"/>
          </a:p>
          <a:p>
            <a:pPr indent="-457200" algn="just">
              <a:spcBef>
                <a:spcPts val="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3200" dirty="0">
                <a:latin typeface="Haettenschweiler" panose="020B0706040902060204" pitchFamily="34" charset="0"/>
              </a:rPr>
              <a:t>ATUL SHARMA </a:t>
            </a:r>
            <a:r>
              <a:rPr lang="en-IN" sz="3200" dirty="0">
                <a:latin typeface="Algerian" panose="04020705040A02060702" pitchFamily="82" charset="0"/>
              </a:rPr>
              <a:t>(2210991412)</a:t>
            </a:r>
            <a:endParaRPr lang="en-IN" sz="3200" dirty="0">
              <a:latin typeface="Haettenschweiler" panose="020B0706040902060204" pitchFamily="34" charset="0"/>
            </a:endParaRPr>
          </a:p>
          <a:p>
            <a:pPr indent="-457200" algn="just">
              <a:spcBef>
                <a:spcPts val="0"/>
              </a:spcBef>
              <a:buSzPts val="1600"/>
              <a:buFont typeface="Courier New" panose="02070309020205020404" pitchFamily="49" charset="0"/>
              <a:buChar char="o"/>
            </a:pPr>
            <a:r>
              <a:rPr lang="en-US" sz="1600" dirty="0"/>
              <a:t>Helping in finding errors and bugs in the code</a:t>
            </a:r>
            <a:endParaRPr lang="en-IN" sz="1600" dirty="0"/>
          </a:p>
          <a:p>
            <a:pPr marL="0" indent="0" algn="just">
              <a:spcBef>
                <a:spcPts val="0"/>
              </a:spcBef>
              <a:buSzPts val="1600"/>
              <a:buNone/>
            </a:pPr>
            <a:endParaRPr dirty="0"/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-US" sz="3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dirty="0"/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285750" y="1071562"/>
            <a:ext cx="8572500" cy="521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0" algn="just">
              <a:spcBef>
                <a:spcPts val="0"/>
              </a:spcBef>
              <a:buNone/>
            </a:pPr>
            <a:r>
              <a:rPr lang="en-US" sz="3600" b="1" i="0" u="none" strike="noStrike" baseline="0" dirty="0">
                <a:latin typeface="+mn-lt"/>
              </a:rPr>
              <a:t>E-manager is a convenience store managing app. That can be used to create a fully automated environment , weather its about billing or product management or stocks management or even making the shopping convenient and systematic.</a:t>
            </a:r>
          </a:p>
          <a:p>
            <a:pPr marL="3429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latin typeface="+mn-lt"/>
            </a:endParaRPr>
          </a:p>
          <a:p>
            <a: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3600" b="0" i="0" u="none" dirty="0">
              <a:solidFill>
                <a:schemeClr val="dk1"/>
              </a:solidFill>
              <a:latin typeface="+mn-lt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-US" dirty="0"/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ESCRIPTION</a:t>
            </a:r>
            <a:endParaRPr dirty="0"/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285750" y="1071562"/>
            <a:ext cx="8572500" cy="521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                       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599F1B9-7952-984C-EB4F-7DAD91FD195F}"/>
              </a:ext>
            </a:extLst>
          </p:cNvPr>
          <p:cNvSpPr/>
          <p:nvPr/>
        </p:nvSpPr>
        <p:spPr>
          <a:xfrm>
            <a:off x="1884783" y="1071562"/>
            <a:ext cx="5122506" cy="7651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Parts Of E-MANAGER</a:t>
            </a:r>
            <a:endParaRPr lang="en-IN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105F4B-8366-1D31-60F5-85105ABB25B9}"/>
              </a:ext>
            </a:extLst>
          </p:cNvPr>
          <p:cNvCxnSpPr>
            <a:cxnSpLocks/>
          </p:cNvCxnSpPr>
          <p:nvPr/>
        </p:nvCxnSpPr>
        <p:spPr>
          <a:xfrm flipH="1">
            <a:off x="2957804" y="1938578"/>
            <a:ext cx="1342054" cy="11218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338565-9A42-530C-9EA3-2E53727CA355}"/>
              </a:ext>
            </a:extLst>
          </p:cNvPr>
          <p:cNvCxnSpPr>
            <a:cxnSpLocks/>
          </p:cNvCxnSpPr>
          <p:nvPr/>
        </p:nvCxnSpPr>
        <p:spPr>
          <a:xfrm>
            <a:off x="4844143" y="1938578"/>
            <a:ext cx="1444690" cy="1196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34CFEA-2CA3-9283-DDF7-67A20B7A299A}"/>
              </a:ext>
            </a:extLst>
          </p:cNvPr>
          <p:cNvSpPr/>
          <p:nvPr/>
        </p:nvSpPr>
        <p:spPr>
          <a:xfrm>
            <a:off x="985935" y="3030695"/>
            <a:ext cx="2855167" cy="11218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BILLING SYSTEM</a:t>
            </a:r>
            <a:endParaRPr lang="en-IN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1366A3-B012-B1B7-C647-4A050AA0A5D9}"/>
              </a:ext>
            </a:extLst>
          </p:cNvPr>
          <p:cNvSpPr/>
          <p:nvPr/>
        </p:nvSpPr>
        <p:spPr>
          <a:xfrm>
            <a:off x="5622277" y="3098198"/>
            <a:ext cx="3013788" cy="10543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INTERNAL MANAGEMENT </a:t>
            </a:r>
            <a:endParaRPr lang="en-IN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65C182-46D6-0855-948A-FEF37A22265A}"/>
              </a:ext>
            </a:extLst>
          </p:cNvPr>
          <p:cNvSpPr/>
          <p:nvPr/>
        </p:nvSpPr>
        <p:spPr>
          <a:xfrm>
            <a:off x="2714430" y="4652618"/>
            <a:ext cx="1585427" cy="1121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Bill Making</a:t>
            </a:r>
          </a:p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CCC7A5-15EF-EABD-4AEB-540CFF934C8E}"/>
              </a:ext>
            </a:extLst>
          </p:cNvPr>
          <p:cNvSpPr/>
          <p:nvPr/>
        </p:nvSpPr>
        <p:spPr>
          <a:xfrm>
            <a:off x="515516" y="4664575"/>
            <a:ext cx="1585427" cy="1121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Token number</a:t>
            </a:r>
            <a:endParaRPr lang="en-IN" sz="2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A241DF-6B2B-A7A5-F50B-C72583B5B5B7}"/>
              </a:ext>
            </a:extLst>
          </p:cNvPr>
          <p:cNvSpPr/>
          <p:nvPr/>
        </p:nvSpPr>
        <p:spPr>
          <a:xfrm>
            <a:off x="5246136" y="4644746"/>
            <a:ext cx="1585427" cy="1121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lgerian" panose="04020705040A02060702" pitchFamily="82" charset="0"/>
              </a:rPr>
              <a:t>STOCK AVAILABILTY</a:t>
            </a:r>
            <a:endParaRPr lang="en-IN" sz="1600" dirty="0">
              <a:latin typeface="Algerian" panose="04020705040A02060702" pitchFamily="8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5FD9B1-2642-C2F9-9F55-BDE544F76BED}"/>
              </a:ext>
            </a:extLst>
          </p:cNvPr>
          <p:cNvSpPr/>
          <p:nvPr/>
        </p:nvSpPr>
        <p:spPr>
          <a:xfrm>
            <a:off x="7272823" y="4652617"/>
            <a:ext cx="1585427" cy="1121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lgerian" panose="04020705040A02060702" pitchFamily="82" charset="0"/>
              </a:rPr>
              <a:t>STOCK UPDATION</a:t>
            </a:r>
            <a:endParaRPr lang="en-IN" sz="2000" dirty="0">
              <a:latin typeface="Algerian" panose="04020705040A02060702" pitchFamily="8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B59B52-5AF9-2349-45DD-74B46FDB1D46}"/>
              </a:ext>
            </a:extLst>
          </p:cNvPr>
          <p:cNvCxnSpPr/>
          <p:nvPr/>
        </p:nvCxnSpPr>
        <p:spPr>
          <a:xfrm flipH="1">
            <a:off x="1138335" y="4142792"/>
            <a:ext cx="317241" cy="419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F01FDA-DCF8-F74B-74CA-27164A44C213}"/>
              </a:ext>
            </a:extLst>
          </p:cNvPr>
          <p:cNvCxnSpPr>
            <a:cxnSpLocks/>
          </p:cNvCxnSpPr>
          <p:nvPr/>
        </p:nvCxnSpPr>
        <p:spPr>
          <a:xfrm>
            <a:off x="3555741" y="4231090"/>
            <a:ext cx="224907" cy="42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CE3F9C-79B8-0B09-DE70-A17A3A7A03C2}"/>
              </a:ext>
            </a:extLst>
          </p:cNvPr>
          <p:cNvCxnSpPr/>
          <p:nvPr/>
        </p:nvCxnSpPr>
        <p:spPr>
          <a:xfrm flipH="1">
            <a:off x="6130212" y="4166215"/>
            <a:ext cx="317241" cy="419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C059B2-0CB2-5593-EFE6-73D9F0632308}"/>
              </a:ext>
            </a:extLst>
          </p:cNvPr>
          <p:cNvCxnSpPr>
            <a:cxnSpLocks/>
          </p:cNvCxnSpPr>
          <p:nvPr/>
        </p:nvCxnSpPr>
        <p:spPr>
          <a:xfrm>
            <a:off x="8026463" y="4166215"/>
            <a:ext cx="317242" cy="419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-US" sz="30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Contd...</a:t>
            </a:r>
            <a:endParaRPr dirty="0"/>
          </a:p>
        </p:txBody>
      </p:sp>
      <p:sp>
        <p:nvSpPr>
          <p:cNvPr id="87" name="Google Shape;87;p5"/>
          <p:cNvSpPr txBox="1">
            <a:spLocks noGrp="1"/>
          </p:cNvSpPr>
          <p:nvPr>
            <p:ph type="body" idx="1"/>
          </p:nvPr>
        </p:nvSpPr>
        <p:spPr>
          <a:xfrm>
            <a:off x="285750" y="1071562"/>
            <a:ext cx="8572500" cy="521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3200" dirty="0"/>
              <a:t>                    </a:t>
            </a:r>
            <a:r>
              <a:rPr lang="en-US" sz="3200" b="1" u="sng" dirty="0"/>
              <a:t>BILLING SYSTEM</a:t>
            </a:r>
          </a:p>
          <a:p>
            <a:pPr marL="0" indent="0" algn="just">
              <a:buNone/>
            </a:pPr>
            <a:r>
              <a:rPr lang="en-US" sz="1800" dirty="0">
                <a:latin typeface="Algerian" panose="04020705040A02060702" pitchFamily="82" charset="0"/>
              </a:rPr>
              <a:t>Token number</a:t>
            </a:r>
            <a:endParaRPr lang="en-IN" sz="1800" b="0" i="0" u="none" strike="noStrike" baseline="0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n-US" sz="1800" b="0" i="0" u="none" strike="noStrike" baseline="0" dirty="0">
                <a:latin typeface="Century Gothic" panose="020B0502020202020204" pitchFamily="34" charset="0"/>
              </a:rPr>
              <a:t>It’s basically serial number given to customer to make the shopping convenient , systematic and less hectic .</a:t>
            </a:r>
          </a:p>
          <a:p>
            <a:pPr marL="0" indent="0" algn="just">
              <a:buNone/>
            </a:pPr>
            <a:r>
              <a:rPr lang="en-US" sz="1800" dirty="0">
                <a:latin typeface="Algerian" panose="04020705040A02060702" pitchFamily="82" charset="0"/>
              </a:rPr>
              <a:t>Bill Making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>
                <a:latin typeface="Century Gothic" panose="020B0502020202020204" pitchFamily="34" charset="0"/>
              </a:rPr>
              <a:t>Bill making consists of token number , quantity of items , cost of each and </a:t>
            </a:r>
            <a:r>
              <a:rPr lang="en-IN" sz="1800" b="0" i="0" u="none" strike="noStrike" baseline="0" dirty="0">
                <a:latin typeface="Century Gothic" panose="020B0502020202020204" pitchFamily="34" charset="0"/>
              </a:rPr>
              <a:t>total.</a:t>
            </a:r>
          </a:p>
          <a:p>
            <a:pPr marL="0" indent="0" algn="just">
              <a:buNone/>
            </a:pPr>
            <a:endParaRPr lang="en-IN" sz="1800" b="0" i="0" u="none" strike="noStrike" baseline="0" dirty="0">
              <a:latin typeface="Century Gothic" panose="020B0502020202020204" pitchFamily="34" charset="0"/>
            </a:endParaRPr>
          </a:p>
          <a:p>
            <a:pPr marL="0" indent="0" algn="just">
              <a:buNone/>
            </a:pPr>
            <a:r>
              <a:rPr lang="en-IN" sz="1800" dirty="0">
                <a:latin typeface="Century Gothic" panose="020B0502020202020204" pitchFamily="34" charset="0"/>
              </a:rPr>
              <a:t>                              </a:t>
            </a:r>
            <a:r>
              <a:rPr lang="en-US" sz="2800" b="1" u="sng" dirty="0"/>
              <a:t>INTERNAL MANAGEMENT</a:t>
            </a:r>
          </a:p>
          <a:p>
            <a:pPr marL="0" indent="0" algn="just">
              <a:buNone/>
            </a:pPr>
            <a:r>
              <a:rPr lang="en-US" sz="1800" dirty="0">
                <a:latin typeface="Algerian" panose="04020705040A02060702" pitchFamily="82" charset="0"/>
              </a:rPr>
              <a:t>STOCK AVAILABILTY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it gives out list of all the available items with their </a:t>
            </a:r>
            <a:r>
              <a:rPr lang="en-US" altLang="en-US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respecvtive</a:t>
            </a:r>
            <a:r>
              <a:rPr lang="en-US" altLang="en-US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 quantity</a:t>
            </a:r>
            <a:r>
              <a:rPr lang="en-US" altLang="en-US" sz="800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US" altLang="en-US" sz="1800" dirty="0">
                <a:solidFill>
                  <a:schemeClr val="tx1"/>
                </a:solidFill>
                <a:latin typeface="Algerian" panose="04020705040A02060702" pitchFamily="82" charset="0"/>
              </a:rPr>
              <a:t>Stock </a:t>
            </a:r>
            <a:r>
              <a:rPr lang="en-US" altLang="en-US" sz="1800" dirty="0" err="1">
                <a:solidFill>
                  <a:schemeClr val="tx1"/>
                </a:solidFill>
                <a:latin typeface="Algerian" panose="04020705040A02060702" pitchFamily="82" charset="0"/>
              </a:rPr>
              <a:t>updation</a:t>
            </a:r>
            <a:endParaRPr lang="en-US" altLang="en-US" sz="1800" dirty="0">
              <a:solidFill>
                <a:schemeClr val="tx1"/>
              </a:solidFill>
              <a:latin typeface="Algerian" panose="04020705040A02060702" pitchFamily="82" charset="0"/>
            </a:endParaRPr>
          </a:p>
          <a:p>
            <a:pPr marL="0" indent="0" algn="just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It’s consists of management of total product stock and adding of new stock by the store staff</a:t>
            </a:r>
            <a:endParaRPr lang="en-IN" sz="18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-US" dirty="0"/>
              <a:t> INTERNAL DATABASE</a:t>
            </a:r>
            <a:endParaRPr dirty="0"/>
          </a:p>
        </p:txBody>
      </p:sp>
      <p:sp>
        <p:nvSpPr>
          <p:cNvPr id="93" name="Google Shape;93;p6"/>
          <p:cNvSpPr txBox="1">
            <a:spLocks noGrp="1"/>
          </p:cNvSpPr>
          <p:nvPr>
            <p:ph type="body" idx="1"/>
          </p:nvPr>
        </p:nvSpPr>
        <p:spPr>
          <a:xfrm>
            <a:off x="285750" y="1071562"/>
            <a:ext cx="8572500" cy="5214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marR="0" lvl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list concept is being used in the database</a:t>
            </a:r>
          </a:p>
          <a:p>
            <a:pPr marL="495300" marR="0" lvl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first element in every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sublist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represents the item name ,second represents the item’s price and third represent initial stock</a:t>
            </a:r>
          </a:p>
          <a:p>
            <a:pPr marL="15240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3214687" y="5429250"/>
            <a:ext cx="342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39F02F-0874-E284-C732-BD7AE74B2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098" y="2276669"/>
            <a:ext cx="4618459" cy="4347968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1FD8-54A2-C61D-E07F-F1048DF2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EFAE-8E7E-EA18-A280-BBC912089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2E2E0-57B2-C3B4-EE02-04D7D009F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8" y="960438"/>
            <a:ext cx="8093999" cy="55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86862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351E-00AB-92AA-0E64-220BA56B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Contd</a:t>
            </a:r>
            <a:r>
              <a:rPr lang="en-US" dirty="0"/>
              <a:t>….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E3643-21A5-5E80-5F20-6B688A297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DDB81-5100-4E6E-9034-C6F1DD53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438"/>
            <a:ext cx="9030177" cy="570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48740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1B4B-0C1C-8592-089D-25111A7E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Contd</a:t>
            </a:r>
            <a:r>
              <a:rPr lang="en-US" dirty="0"/>
              <a:t>….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11104-9A78-3CB3-D5F9-41473D56E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36304-AC71-205F-8CBE-F228A3377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033462"/>
            <a:ext cx="8934450" cy="526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63918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641</Words>
  <Application>Microsoft Office PowerPoint</Application>
  <PresentationFormat>On-screen Show (4:3)</PresentationFormat>
  <Paragraphs>109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Algerian</vt:lpstr>
      <vt:lpstr>Arial</vt:lpstr>
      <vt:lpstr>Bell MT</vt:lpstr>
      <vt:lpstr>Berlin Sans FB Demi</vt:lpstr>
      <vt:lpstr>Bernard MT Condensed</vt:lpstr>
      <vt:lpstr>Calibri</vt:lpstr>
      <vt:lpstr>Century Gothic</vt:lpstr>
      <vt:lpstr>Courier New</vt:lpstr>
      <vt:lpstr>Haettenschweiler</vt:lpstr>
      <vt:lpstr>Times New Roman</vt:lpstr>
      <vt:lpstr>Theme1</vt:lpstr>
      <vt:lpstr>1_Theme1</vt:lpstr>
      <vt:lpstr>E-MANAGER</vt:lpstr>
      <vt:lpstr>Abstract </vt:lpstr>
      <vt:lpstr>Introduction </vt:lpstr>
      <vt:lpstr>DESCRIPTION</vt:lpstr>
      <vt:lpstr>Contd...</vt:lpstr>
      <vt:lpstr> INTERNAL DATABASE</vt:lpstr>
      <vt:lpstr>SOURCE CODE</vt:lpstr>
      <vt:lpstr>Contd….</vt:lpstr>
      <vt:lpstr>Contd….</vt:lpstr>
      <vt:lpstr>TEST CASE 1) bill making and automatic stock reduction</vt:lpstr>
      <vt:lpstr>Contd…..</vt:lpstr>
      <vt:lpstr>Contd….</vt:lpstr>
      <vt:lpstr>TEST CASE 2)   stock upgradtion</vt:lpstr>
      <vt:lpstr>ADVANTAGES </vt:lpstr>
      <vt:lpstr>ADVANTAGES</vt:lpstr>
      <vt:lpstr>ADVANTAGES</vt:lpstr>
      <vt:lpstr>ADVANTAGES</vt:lpstr>
      <vt:lpstr>ADVANTAGES</vt:lpstr>
      <vt:lpstr>FUTURE SCOPE </vt:lpstr>
      <vt:lpstr>Contd….</vt:lpstr>
      <vt:lpstr>PowerPoint Presentation</vt:lpstr>
      <vt:lpstr>MEMBERS and their CONTRIBUTION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E-MANAGER</dc:title>
  <dc:creator>Kalpna Guleria</dc:creator>
  <cp:lastModifiedBy>Amit Sharma</cp:lastModifiedBy>
  <cp:revision>8</cp:revision>
  <dcterms:created xsi:type="dcterms:W3CDTF">2017-12-11T08:15:05Z</dcterms:created>
  <dcterms:modified xsi:type="dcterms:W3CDTF">2022-12-19T08:59:21Z</dcterms:modified>
</cp:coreProperties>
</file>