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9" r:id="rId3"/>
    <p:sldId id="260" r:id="rId4"/>
    <p:sldId id="268" r:id="rId5"/>
    <p:sldId id="261" r:id="rId6"/>
    <p:sldId id="262" r:id="rId7"/>
    <p:sldId id="257" r:id="rId8"/>
    <p:sldId id="263" r:id="rId9"/>
    <p:sldId id="275" r:id="rId10"/>
    <p:sldId id="276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F5FC7-476A-A3E1-2E9E-2A28E8C9826A}" v="55" dt="2025-04-16T03:13:41.138"/>
    <p1510:client id="{1F197A4D-7874-50C0-F467-4FB76227F10D}" v="43" dt="2025-04-15T22:33:08.718"/>
    <p1510:client id="{26CF2824-BC96-1393-A777-32FE1B399DC7}" v="421" dt="2025-04-14T18:28:00.676"/>
    <p1510:client id="{4347F977-4F1B-1969-4A81-3E39328616B1}" v="82" dt="2025-04-16T03:01:54.701"/>
    <p1510:client id="{4EE410C3-2005-D2C5-C78B-A629A22764AE}" v="3" dt="2025-04-16T01:20:38.293"/>
    <p1510:client id="{99C6D840-0CEF-C10B-8F53-EA4B0F894512}" v="409" dt="2025-04-16T02:24:04.280"/>
    <p1510:client id="{C305D990-82D7-AAE4-56FF-2D24E154BB3D}" v="227" dt="2025-04-16T02:49:11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gam, Monarch" userId="S::mnigam@smu.edu::34fc51c2-f4a2-40f9-abb1-c6d200a6ced0" providerId="AD" clId="Web-{99C6D840-0CEF-C10B-8F53-EA4B0F894512}"/>
    <pc:docChg chg="addSld delSld modSld sldOrd addMainMaster delMainMaster">
      <pc:chgData name="Nigam, Monarch" userId="S::mnigam@smu.edu::34fc51c2-f4a2-40f9-abb1-c6d200a6ced0" providerId="AD" clId="Web-{99C6D840-0CEF-C10B-8F53-EA4B0F894512}" dt="2025-04-16T02:23:04.842" v="343" actId="20577"/>
      <pc:docMkLst>
        <pc:docMk/>
      </pc:docMkLst>
      <pc:sldChg chg="modSp mod modClrScheme chgLayout">
        <pc:chgData name="Nigam, Monarch" userId="S::mnigam@smu.edu::34fc51c2-f4a2-40f9-abb1-c6d200a6ced0" providerId="AD" clId="Web-{99C6D840-0CEF-C10B-8F53-EA4B0F894512}" dt="2025-04-16T01:32:36.659" v="39"/>
        <pc:sldMkLst>
          <pc:docMk/>
          <pc:sldMk cId="109857222" sldId="256"/>
        </pc:sldMkLst>
        <pc:spChg chg="mod ord">
          <ac:chgData name="Nigam, Monarch" userId="S::mnigam@smu.edu::34fc51c2-f4a2-40f9-abb1-c6d200a6ced0" providerId="AD" clId="Web-{99C6D840-0CEF-C10B-8F53-EA4B0F894512}" dt="2025-04-16T01:32:36.659" v="3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igam, Monarch" userId="S::mnigam@smu.edu::34fc51c2-f4a2-40f9-abb1-c6d200a6ced0" providerId="AD" clId="Web-{99C6D840-0CEF-C10B-8F53-EA4B0F894512}" dt="2025-04-16T01:32:36.659" v="39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ord setBg modClrScheme chgLayout">
        <pc:chgData name="Nigam, Monarch" userId="S::mnigam@smu.edu::34fc51c2-f4a2-40f9-abb1-c6d200a6ced0" providerId="AD" clId="Web-{99C6D840-0CEF-C10B-8F53-EA4B0F894512}" dt="2025-04-16T02:07:52.918" v="266" actId="1076"/>
        <pc:sldMkLst>
          <pc:docMk/>
          <pc:sldMk cId="173282538" sldId="257"/>
        </pc:sldMkLst>
        <pc:spChg chg="mod">
          <ac:chgData name="Nigam, Monarch" userId="S::mnigam@smu.edu::34fc51c2-f4a2-40f9-abb1-c6d200a6ced0" providerId="AD" clId="Web-{99C6D840-0CEF-C10B-8F53-EA4B0F894512}" dt="2025-04-16T02:07:52.918" v="266" actId="1076"/>
          <ac:spMkLst>
            <pc:docMk/>
            <pc:sldMk cId="173282538" sldId="257"/>
            <ac:spMk id="3" creationId="{E5B6A515-3258-6852-7FF6-B38D599D99B1}"/>
          </ac:spMkLst>
        </pc:spChg>
        <pc:spChg chg="add del">
          <ac:chgData name="Nigam, Monarch" userId="S::mnigam@smu.edu::34fc51c2-f4a2-40f9-abb1-c6d200a6ced0" providerId="AD" clId="Web-{99C6D840-0CEF-C10B-8F53-EA4B0F894512}" dt="2025-04-16T02:06:18.308" v="257"/>
          <ac:spMkLst>
            <pc:docMk/>
            <pc:sldMk cId="173282538" sldId="257"/>
            <ac:spMk id="7" creationId="{B4E31948-EA92-4179-8BB5-5451F6E3DA21}"/>
          </ac:spMkLst>
        </pc:spChg>
        <pc:picChg chg="mod ord">
          <ac:chgData name="Nigam, Monarch" userId="S::mnigam@smu.edu::34fc51c2-f4a2-40f9-abb1-c6d200a6ced0" providerId="AD" clId="Web-{99C6D840-0CEF-C10B-8F53-EA4B0F894512}" dt="2025-04-16T02:07:16.496" v="264" actId="1076"/>
          <ac:picMkLst>
            <pc:docMk/>
            <pc:sldMk cId="173282538" sldId="257"/>
            <ac:picMk id="4" creationId="{1DFAF800-C9EA-89E5-52C1-8022A9427A2B}"/>
          </ac:picMkLst>
        </pc:picChg>
        <pc:picChg chg="add del">
          <ac:chgData name="Nigam, Monarch" userId="S::mnigam@smu.edu::34fc51c2-f4a2-40f9-abb1-c6d200a6ced0" providerId="AD" clId="Web-{99C6D840-0CEF-C10B-8F53-EA4B0F894512}" dt="2025-04-16T02:06:18.308" v="257"/>
          <ac:picMkLst>
            <pc:docMk/>
            <pc:sldMk cId="173282538" sldId="257"/>
            <ac:picMk id="6" creationId="{F4602F8C-E1EC-4202-83F7-93670CAFAE2B}"/>
          </ac:picMkLst>
        </pc:picChg>
        <pc:cxnChg chg="add del">
          <ac:chgData name="Nigam, Monarch" userId="S::mnigam@smu.edu::34fc51c2-f4a2-40f9-abb1-c6d200a6ced0" providerId="AD" clId="Web-{99C6D840-0CEF-C10B-8F53-EA4B0F894512}" dt="2025-04-16T02:06:18.308" v="257"/>
          <ac:cxnSpMkLst>
            <pc:docMk/>
            <pc:sldMk cId="173282538" sldId="257"/>
            <ac:cxnSpMk id="13" creationId="{C483CC4B-D7FE-41C7-8BDC-1FF487C9CCBB}"/>
          </ac:cxnSpMkLst>
        </pc:cxnChg>
      </pc:sldChg>
      <pc:sldChg chg="addSp delSp modSp mod setBg modClrScheme chgLayout">
        <pc:chgData name="Nigam, Monarch" userId="S::mnigam@smu.edu::34fc51c2-f4a2-40f9-abb1-c6d200a6ced0" providerId="AD" clId="Web-{99C6D840-0CEF-C10B-8F53-EA4B0F894512}" dt="2025-04-16T01:39:18.942" v="53" actId="20577"/>
        <pc:sldMkLst>
          <pc:docMk/>
          <pc:sldMk cId="1147181311" sldId="259"/>
        </pc:sldMkLst>
        <pc:spChg chg="mod ord">
          <ac:chgData name="Nigam, Monarch" userId="S::mnigam@smu.edu::34fc51c2-f4a2-40f9-abb1-c6d200a6ced0" providerId="AD" clId="Web-{99C6D840-0CEF-C10B-8F53-EA4B0F894512}" dt="2025-04-16T01:36:52.691" v="42"/>
          <ac:spMkLst>
            <pc:docMk/>
            <pc:sldMk cId="1147181311" sldId="259"/>
            <ac:spMk id="2" creationId="{2B4281CD-FB7D-3F39-1FAC-8781887A3617}"/>
          </ac:spMkLst>
        </pc:spChg>
        <pc:spChg chg="add del mod ord">
          <ac:chgData name="Nigam, Monarch" userId="S::mnigam@smu.edu::34fc51c2-f4a2-40f9-abb1-c6d200a6ced0" providerId="AD" clId="Web-{99C6D840-0CEF-C10B-8F53-EA4B0F894512}" dt="2025-04-16T01:39:18.942" v="53" actId="20577"/>
          <ac:spMkLst>
            <pc:docMk/>
            <pc:sldMk cId="1147181311" sldId="259"/>
            <ac:spMk id="3" creationId="{7B2A37F2-9638-C728-3C24-D405F98A254F}"/>
          </ac:spMkLst>
        </pc:spChg>
        <pc:spChg chg="add del">
          <ac:chgData name="Nigam, Monarch" userId="S::mnigam@smu.edu::34fc51c2-f4a2-40f9-abb1-c6d200a6ced0" providerId="AD" clId="Web-{99C6D840-0CEF-C10B-8F53-EA4B0F894512}" dt="2025-04-16T01:36:52.691" v="42"/>
          <ac:spMkLst>
            <pc:docMk/>
            <pc:sldMk cId="1147181311" sldId="259"/>
            <ac:spMk id="9" creationId="{46553AB8-AFF8-40AE-A53C-09FBBC03CA9A}"/>
          </ac:spMkLst>
        </pc:spChg>
        <pc:spChg chg="add del">
          <ac:chgData name="Nigam, Monarch" userId="S::mnigam@smu.edu::34fc51c2-f4a2-40f9-abb1-c6d200a6ced0" providerId="AD" clId="Web-{99C6D840-0CEF-C10B-8F53-EA4B0F894512}" dt="2025-04-16T01:36:52.691" v="42"/>
          <ac:spMkLst>
            <pc:docMk/>
            <pc:sldMk cId="1147181311" sldId="259"/>
            <ac:spMk id="11" creationId="{86D6575D-C99F-4105-BC67-882C8B1ED18B}"/>
          </ac:spMkLst>
        </pc:spChg>
        <pc:spChg chg="add del">
          <ac:chgData name="Nigam, Monarch" userId="S::mnigam@smu.edu::34fc51c2-f4a2-40f9-abb1-c6d200a6ced0" providerId="AD" clId="Web-{99C6D840-0CEF-C10B-8F53-EA4B0F894512}" dt="2025-04-16T01:36:52.691" v="42"/>
          <ac:spMkLst>
            <pc:docMk/>
            <pc:sldMk cId="1147181311" sldId="259"/>
            <ac:spMk id="13" creationId="{991975BE-39CD-4AC1-85C4-565365160441}"/>
          </ac:spMkLst>
        </pc:spChg>
        <pc:graphicFrameChg chg="add del">
          <ac:chgData name="Nigam, Monarch" userId="S::mnigam@smu.edu::34fc51c2-f4a2-40f9-abb1-c6d200a6ced0" providerId="AD" clId="Web-{99C6D840-0CEF-C10B-8F53-EA4B0F894512}" dt="2025-04-16T01:36:52.691" v="42"/>
          <ac:graphicFrameMkLst>
            <pc:docMk/>
            <pc:sldMk cId="1147181311" sldId="259"/>
            <ac:graphicFrameMk id="5" creationId="{B1B8BA2D-FBB8-2DB0-FB7B-ED556714DFD2}"/>
          </ac:graphicFrameMkLst>
        </pc:graphicFrameChg>
      </pc:sldChg>
      <pc:sldChg chg="addSp delSp modSp mod setBg modClrScheme chgLayout">
        <pc:chgData name="Nigam, Monarch" userId="S::mnigam@smu.edu::34fc51c2-f4a2-40f9-abb1-c6d200a6ced0" providerId="AD" clId="Web-{99C6D840-0CEF-C10B-8F53-EA4B0F894512}" dt="2025-04-16T02:00:35.541" v="228" actId="20577"/>
        <pc:sldMkLst>
          <pc:docMk/>
          <pc:sldMk cId="2980462471" sldId="260"/>
        </pc:sldMkLst>
        <pc:spChg chg="mod ord">
          <ac:chgData name="Nigam, Monarch" userId="S::mnigam@smu.edu::34fc51c2-f4a2-40f9-abb1-c6d200a6ced0" providerId="AD" clId="Web-{99C6D840-0CEF-C10B-8F53-EA4B0F894512}" dt="2025-04-16T02:00:07.573" v="219" actId="20577"/>
          <ac:spMkLst>
            <pc:docMk/>
            <pc:sldMk cId="2980462471" sldId="260"/>
            <ac:spMk id="2" creationId="{886F3652-E887-4A07-EE34-548B4EBA203B}"/>
          </ac:spMkLst>
        </pc:spChg>
        <pc:spChg chg="mod ord">
          <ac:chgData name="Nigam, Monarch" userId="S::mnigam@smu.edu::34fc51c2-f4a2-40f9-abb1-c6d200a6ced0" providerId="AD" clId="Web-{99C6D840-0CEF-C10B-8F53-EA4B0F894512}" dt="2025-04-16T01:41:09.348" v="69"/>
          <ac:spMkLst>
            <pc:docMk/>
            <pc:sldMk cId="2980462471" sldId="260"/>
            <ac:spMk id="3" creationId="{4FA7A041-4019-4AD0-85ED-A32B407DF448}"/>
          </ac:spMkLst>
        </pc:spChg>
        <pc:spChg chg="add mod">
          <ac:chgData name="Nigam, Monarch" userId="S::mnigam@smu.edu::34fc51c2-f4a2-40f9-abb1-c6d200a6ced0" providerId="AD" clId="Web-{99C6D840-0CEF-C10B-8F53-EA4B0F894512}" dt="2025-04-16T02:00:35.541" v="228" actId="20577"/>
          <ac:spMkLst>
            <pc:docMk/>
            <pc:sldMk cId="2980462471" sldId="260"/>
            <ac:spMk id="4" creationId="{0EBACD08-2362-13FD-9AA0-49E757A628BD}"/>
          </ac:spMkLst>
        </pc:spChg>
        <pc:spChg chg="add del">
          <ac:chgData name="Nigam, Monarch" userId="S::mnigam@smu.edu::34fc51c2-f4a2-40f9-abb1-c6d200a6ced0" providerId="AD" clId="Web-{99C6D840-0CEF-C10B-8F53-EA4B0F894512}" dt="2025-04-16T01:40:52.145" v="66"/>
          <ac:spMkLst>
            <pc:docMk/>
            <pc:sldMk cId="2980462471" sldId="260"/>
            <ac:spMk id="12" creationId="{65604E06-DF9D-4C49-8314-4F0307BD5E2F}"/>
          </ac:spMkLst>
        </pc:spChg>
        <pc:spChg chg="add del">
          <ac:chgData name="Nigam, Monarch" userId="S::mnigam@smu.edu::34fc51c2-f4a2-40f9-abb1-c6d200a6ced0" providerId="AD" clId="Web-{99C6D840-0CEF-C10B-8F53-EA4B0F894512}" dt="2025-04-16T01:40:52.145" v="66"/>
          <ac:spMkLst>
            <pc:docMk/>
            <pc:sldMk cId="2980462471" sldId="260"/>
            <ac:spMk id="14" creationId="{CF166AD8-180F-4585-8444-D6E3F1B037D2}"/>
          </ac:spMkLst>
        </pc:spChg>
        <pc:spChg chg="add del">
          <ac:chgData name="Nigam, Monarch" userId="S::mnigam@smu.edu::34fc51c2-f4a2-40f9-abb1-c6d200a6ced0" providerId="AD" clId="Web-{99C6D840-0CEF-C10B-8F53-EA4B0F894512}" dt="2025-04-16T01:40:52.145" v="66"/>
          <ac:spMkLst>
            <pc:docMk/>
            <pc:sldMk cId="2980462471" sldId="260"/>
            <ac:spMk id="16" creationId="{1419DD48-144F-4836-9C0F-7A3BFC28AA44}"/>
          </ac:spMkLst>
        </pc:spChg>
        <pc:picChg chg="add del">
          <ac:chgData name="Nigam, Monarch" userId="S::mnigam@smu.edu::34fc51c2-f4a2-40f9-abb1-c6d200a6ced0" providerId="AD" clId="Web-{99C6D840-0CEF-C10B-8F53-EA4B0F894512}" dt="2025-04-16T01:41:09.270" v="68"/>
          <ac:picMkLst>
            <pc:docMk/>
            <pc:sldMk cId="2980462471" sldId="260"/>
            <ac:picMk id="7" creationId="{FFC4B86F-D62C-E6D5-457A-F179EE1837F5}"/>
          </ac:picMkLst>
        </pc:picChg>
        <pc:picChg chg="add del">
          <ac:chgData name="Nigam, Monarch" userId="S::mnigam@smu.edu::34fc51c2-f4a2-40f9-abb1-c6d200a6ced0" providerId="AD" clId="Web-{99C6D840-0CEF-C10B-8F53-EA4B0F894512}" dt="2025-04-16T01:40:52.145" v="66"/>
          <ac:picMkLst>
            <pc:docMk/>
            <pc:sldMk cId="2980462471" sldId="260"/>
            <ac:picMk id="8" creationId="{8647C337-08BD-45CE-8D33-1DD11A518D06}"/>
          </ac:picMkLst>
        </pc:picChg>
        <pc:picChg chg="add del">
          <ac:chgData name="Nigam, Monarch" userId="S::mnigam@smu.edu::34fc51c2-f4a2-40f9-abb1-c6d200a6ced0" providerId="AD" clId="Web-{99C6D840-0CEF-C10B-8F53-EA4B0F894512}" dt="2025-04-16T01:41:09.270" v="68"/>
          <ac:picMkLst>
            <pc:docMk/>
            <pc:sldMk cId="2980462471" sldId="260"/>
            <ac:picMk id="20" creationId="{6FDF4ADC-C44A-4C41-B974-6F4B3C7223CD}"/>
          </ac:picMkLst>
        </pc:picChg>
        <pc:picChg chg="add">
          <ac:chgData name="Nigam, Monarch" userId="S::mnigam@smu.edu::34fc51c2-f4a2-40f9-abb1-c6d200a6ced0" providerId="AD" clId="Web-{99C6D840-0CEF-C10B-8F53-EA4B0F894512}" dt="2025-04-16T01:41:09.348" v="69"/>
          <ac:picMkLst>
            <pc:docMk/>
            <pc:sldMk cId="2980462471" sldId="260"/>
            <ac:picMk id="23" creationId="{6FDF4ADC-C44A-4C41-B974-6F4B3C7223CD}"/>
          </ac:picMkLst>
        </pc:picChg>
        <pc:picChg chg="add mod">
          <ac:chgData name="Nigam, Monarch" userId="S::mnigam@smu.edu::34fc51c2-f4a2-40f9-abb1-c6d200a6ced0" providerId="AD" clId="Web-{99C6D840-0CEF-C10B-8F53-EA4B0F894512}" dt="2025-04-16T01:45:44.365" v="131" actId="1076"/>
          <ac:picMkLst>
            <pc:docMk/>
            <pc:sldMk cId="2980462471" sldId="260"/>
            <ac:picMk id="25" creationId="{BD3F3B9B-89CD-BF32-3CE4-2E85613651B9}"/>
          </ac:picMkLst>
        </pc:picChg>
        <pc:cxnChg chg="add del">
          <ac:chgData name="Nigam, Monarch" userId="S::mnigam@smu.edu::34fc51c2-f4a2-40f9-abb1-c6d200a6ced0" providerId="AD" clId="Web-{99C6D840-0CEF-C10B-8F53-EA4B0F894512}" dt="2025-04-16T01:40:52.145" v="66"/>
          <ac:cxnSpMkLst>
            <pc:docMk/>
            <pc:sldMk cId="2980462471" sldId="260"/>
            <ac:cxnSpMk id="10" creationId="{620E650A-651E-43C8-98B2-BC8D56A3A833}"/>
          </ac:cxnSpMkLst>
        </pc:cxnChg>
        <pc:cxnChg chg="add del">
          <ac:chgData name="Nigam, Monarch" userId="S::mnigam@smu.edu::34fc51c2-f4a2-40f9-abb1-c6d200a6ced0" providerId="AD" clId="Web-{99C6D840-0CEF-C10B-8F53-EA4B0F894512}" dt="2025-04-16T01:40:52.145" v="66"/>
          <ac:cxnSpMkLst>
            <pc:docMk/>
            <pc:sldMk cId="2980462471" sldId="260"/>
            <ac:cxnSpMk id="18" creationId="{14379797-D651-47FF-942A-A38CFE97E5A9}"/>
          </ac:cxnSpMkLst>
        </pc:cxnChg>
        <pc:cxnChg chg="add del">
          <ac:chgData name="Nigam, Monarch" userId="S::mnigam@smu.edu::34fc51c2-f4a2-40f9-abb1-c6d200a6ced0" providerId="AD" clId="Web-{99C6D840-0CEF-C10B-8F53-EA4B0F894512}" dt="2025-04-16T01:41:09.270" v="68"/>
          <ac:cxnSpMkLst>
            <pc:docMk/>
            <pc:sldMk cId="2980462471" sldId="260"/>
            <ac:cxnSpMk id="21" creationId="{89CCCE17-8DAC-44EB-9D15-03C32E7D256F}"/>
          </ac:cxnSpMkLst>
        </pc:cxnChg>
        <pc:cxnChg chg="add">
          <ac:chgData name="Nigam, Monarch" userId="S::mnigam@smu.edu::34fc51c2-f4a2-40f9-abb1-c6d200a6ced0" providerId="AD" clId="Web-{99C6D840-0CEF-C10B-8F53-EA4B0F894512}" dt="2025-04-16T01:41:09.348" v="69"/>
          <ac:cxnSpMkLst>
            <pc:docMk/>
            <pc:sldMk cId="2980462471" sldId="260"/>
            <ac:cxnSpMk id="24" creationId="{89CCCE17-8DAC-44EB-9D15-03C32E7D256F}"/>
          </ac:cxnSpMkLst>
        </pc:cxnChg>
      </pc:sldChg>
      <pc:sldChg chg="addSp modSp mod setBg modClrScheme chgLayout">
        <pc:chgData name="Nigam, Monarch" userId="S::mnigam@smu.edu::34fc51c2-f4a2-40f9-abb1-c6d200a6ced0" providerId="AD" clId="Web-{99C6D840-0CEF-C10B-8F53-EA4B0F894512}" dt="2025-04-16T01:56:02.072" v="214" actId="20577"/>
        <pc:sldMkLst>
          <pc:docMk/>
          <pc:sldMk cId="4203011732" sldId="261"/>
        </pc:sldMkLst>
        <pc:spChg chg="mod ord">
          <ac:chgData name="Nigam, Monarch" userId="S::mnigam@smu.edu::34fc51c2-f4a2-40f9-abb1-c6d200a6ced0" providerId="AD" clId="Web-{99C6D840-0CEF-C10B-8F53-EA4B0F894512}" dt="2025-04-16T01:49:31.914" v="159"/>
          <ac:spMkLst>
            <pc:docMk/>
            <pc:sldMk cId="4203011732" sldId="261"/>
            <ac:spMk id="2" creationId="{B33AD3B9-58A3-5659-3285-5EC80B81FEDC}"/>
          </ac:spMkLst>
        </pc:spChg>
        <pc:spChg chg="mod ord">
          <ac:chgData name="Nigam, Monarch" userId="S::mnigam@smu.edu::34fc51c2-f4a2-40f9-abb1-c6d200a6ced0" providerId="AD" clId="Web-{99C6D840-0CEF-C10B-8F53-EA4B0F894512}" dt="2025-04-16T01:56:02.072" v="214" actId="20577"/>
          <ac:spMkLst>
            <pc:docMk/>
            <pc:sldMk cId="4203011732" sldId="261"/>
            <ac:spMk id="3" creationId="{F612D625-9EB4-C70C-DE21-EE26BD3A45B2}"/>
          </ac:spMkLst>
        </pc:spChg>
        <pc:picChg chg="add">
          <ac:chgData name="Nigam, Monarch" userId="S::mnigam@smu.edu::34fc51c2-f4a2-40f9-abb1-c6d200a6ced0" providerId="AD" clId="Web-{99C6D840-0CEF-C10B-8F53-EA4B0F894512}" dt="2025-04-16T01:49:31.914" v="159"/>
          <ac:picMkLst>
            <pc:docMk/>
            <pc:sldMk cId="4203011732" sldId="261"/>
            <ac:picMk id="7" creationId="{BAADD52F-7B60-6472-DDC3-3AD6E681106E}"/>
          </ac:picMkLst>
        </pc:picChg>
      </pc:sldChg>
      <pc:sldChg chg="addSp delSp modSp mod setBg modClrScheme chgLayout">
        <pc:chgData name="Nigam, Monarch" userId="S::mnigam@smu.edu::34fc51c2-f4a2-40f9-abb1-c6d200a6ced0" providerId="AD" clId="Web-{99C6D840-0CEF-C10B-8F53-EA4B0F894512}" dt="2025-04-16T02:02:45.839" v="253"/>
        <pc:sldMkLst>
          <pc:docMk/>
          <pc:sldMk cId="2818003698" sldId="262"/>
        </pc:sldMkLst>
        <pc:spChg chg="mod ord">
          <ac:chgData name="Nigam, Monarch" userId="S::mnigam@smu.edu::34fc51c2-f4a2-40f9-abb1-c6d200a6ced0" providerId="AD" clId="Web-{99C6D840-0CEF-C10B-8F53-EA4B0F894512}" dt="2025-04-16T02:02:19.167" v="250"/>
          <ac:spMkLst>
            <pc:docMk/>
            <pc:sldMk cId="2818003698" sldId="262"/>
            <ac:spMk id="2" creationId="{062E9D79-C08A-5D70-473E-426B765228BD}"/>
          </ac:spMkLst>
        </pc:spChg>
        <pc:spChg chg="add del mod ord">
          <ac:chgData name="Nigam, Monarch" userId="S::mnigam@smu.edu::34fc51c2-f4a2-40f9-abb1-c6d200a6ced0" providerId="AD" clId="Web-{99C6D840-0CEF-C10B-8F53-EA4B0F894512}" dt="2025-04-16T02:02:19.167" v="250"/>
          <ac:spMkLst>
            <pc:docMk/>
            <pc:sldMk cId="2818003698" sldId="262"/>
            <ac:spMk id="3" creationId="{F554DDDC-4ED7-D7AB-0D90-CB163CDAC903}"/>
          </ac:spMkLst>
        </pc:spChg>
        <pc:spChg chg="add del">
          <ac:chgData name="Nigam, Monarch" userId="S::mnigam@smu.edu::34fc51c2-f4a2-40f9-abb1-c6d200a6ced0" providerId="AD" clId="Web-{99C6D840-0CEF-C10B-8F53-EA4B0F894512}" dt="2025-04-16T02:01:49.510" v="236"/>
          <ac:spMkLst>
            <pc:docMk/>
            <pc:sldMk cId="2818003698" sldId="262"/>
            <ac:spMk id="9" creationId="{46553AB8-AFF8-40AE-A53C-09FBBC03CA9A}"/>
          </ac:spMkLst>
        </pc:spChg>
        <pc:spChg chg="add del">
          <ac:chgData name="Nigam, Monarch" userId="S::mnigam@smu.edu::34fc51c2-f4a2-40f9-abb1-c6d200a6ced0" providerId="AD" clId="Web-{99C6D840-0CEF-C10B-8F53-EA4B0F894512}" dt="2025-04-16T02:01:49.510" v="236"/>
          <ac:spMkLst>
            <pc:docMk/>
            <pc:sldMk cId="2818003698" sldId="262"/>
            <ac:spMk id="11" creationId="{86D6575D-C99F-4105-BC67-882C8B1ED18B}"/>
          </ac:spMkLst>
        </pc:spChg>
        <pc:spChg chg="add del">
          <ac:chgData name="Nigam, Monarch" userId="S::mnigam@smu.edu::34fc51c2-f4a2-40f9-abb1-c6d200a6ced0" providerId="AD" clId="Web-{99C6D840-0CEF-C10B-8F53-EA4B0F894512}" dt="2025-04-16T02:01:49.510" v="236"/>
          <ac:spMkLst>
            <pc:docMk/>
            <pc:sldMk cId="2818003698" sldId="262"/>
            <ac:spMk id="13" creationId="{991975BE-39CD-4AC1-85C4-565365160441}"/>
          </ac:spMkLst>
        </pc:spChg>
        <pc:spChg chg="add del">
          <ac:chgData name="Nigam, Monarch" userId="S::mnigam@smu.edu::34fc51c2-f4a2-40f9-abb1-c6d200a6ced0" providerId="AD" clId="Web-{99C6D840-0CEF-C10B-8F53-EA4B0F894512}" dt="2025-04-16T02:01:55.589" v="238"/>
          <ac:spMkLst>
            <pc:docMk/>
            <pc:sldMk cId="2818003698" sldId="262"/>
            <ac:spMk id="15" creationId="{F554DDDC-4ED7-D7AB-0D90-CB163CDAC903}"/>
          </ac:spMkLst>
        </pc:spChg>
        <pc:graphicFrameChg chg="add del">
          <ac:chgData name="Nigam, Monarch" userId="S::mnigam@smu.edu::34fc51c2-f4a2-40f9-abb1-c6d200a6ced0" providerId="AD" clId="Web-{99C6D840-0CEF-C10B-8F53-EA4B0F894512}" dt="2025-04-16T02:01:46.370" v="234"/>
          <ac:graphicFrameMkLst>
            <pc:docMk/>
            <pc:sldMk cId="2818003698" sldId="262"/>
            <ac:graphicFrameMk id="5" creationId="{346CF401-F408-8C1D-B72D-73A7A0833C67}"/>
          </ac:graphicFrameMkLst>
        </pc:graphicFrameChg>
        <pc:graphicFrameChg chg="add mod modGraphic">
          <ac:chgData name="Nigam, Monarch" userId="S::mnigam@smu.edu::34fc51c2-f4a2-40f9-abb1-c6d200a6ced0" providerId="AD" clId="Web-{99C6D840-0CEF-C10B-8F53-EA4B0F894512}" dt="2025-04-16T02:02:45.839" v="253"/>
          <ac:graphicFrameMkLst>
            <pc:docMk/>
            <pc:sldMk cId="2818003698" sldId="262"/>
            <ac:graphicFrameMk id="6" creationId="{B21F48CB-6C46-73F7-B253-EE5DF2C5408D}"/>
          </ac:graphicFrameMkLst>
        </pc:graphicFrameChg>
        <pc:graphicFrameChg chg="add del">
          <ac:chgData name="Nigam, Monarch" userId="S::mnigam@smu.edu::34fc51c2-f4a2-40f9-abb1-c6d200a6ced0" providerId="AD" clId="Web-{99C6D840-0CEF-C10B-8F53-EA4B0F894512}" dt="2025-04-16T02:01:49.510" v="236"/>
          <ac:graphicFrameMkLst>
            <pc:docMk/>
            <pc:sldMk cId="2818003698" sldId="262"/>
            <ac:graphicFrameMk id="7" creationId="{54BC4497-BB78-5BD0-8C7A-2444ABD0783F}"/>
          </ac:graphicFrameMkLst>
        </pc:graphicFrameChg>
        <pc:picChg chg="add del">
          <ac:chgData name="Nigam, Monarch" userId="S::mnigam@smu.edu::34fc51c2-f4a2-40f9-abb1-c6d200a6ced0" providerId="AD" clId="Web-{99C6D840-0CEF-C10B-8F53-EA4B0F894512}" dt="2025-04-16T02:01:55.589" v="238"/>
          <ac:picMkLst>
            <pc:docMk/>
            <pc:sldMk cId="2818003698" sldId="262"/>
            <ac:picMk id="16" creationId="{7284E113-053E-4338-0071-CCDBFF5DF5C4}"/>
          </ac:picMkLst>
        </pc:picChg>
      </pc:sldChg>
      <pc:sldChg chg="addSp delSp modSp mod ord setBg modClrScheme chgLayout">
        <pc:chgData name="Nigam, Monarch" userId="S::mnigam@smu.edu::34fc51c2-f4a2-40f9-abb1-c6d200a6ced0" providerId="AD" clId="Web-{99C6D840-0CEF-C10B-8F53-EA4B0F894512}" dt="2025-04-16T02:23:04.842" v="343" actId="20577"/>
        <pc:sldMkLst>
          <pc:docMk/>
          <pc:sldMk cId="925411710" sldId="263"/>
        </pc:sldMkLst>
        <pc:spChg chg="del mod ord">
          <ac:chgData name="Nigam, Monarch" userId="S::mnigam@smu.edu::34fc51c2-f4a2-40f9-abb1-c6d200a6ced0" providerId="AD" clId="Web-{99C6D840-0CEF-C10B-8F53-EA4B0F894512}" dt="2025-04-16T02:18:59.810" v="317"/>
          <ac:spMkLst>
            <pc:docMk/>
            <pc:sldMk cId="925411710" sldId="263"/>
            <ac:spMk id="2" creationId="{EBDF90BC-77F7-D4FE-A3D9-8ADE3EAE533E}"/>
          </ac:spMkLst>
        </pc:spChg>
        <pc:spChg chg="add del">
          <ac:chgData name="Nigam, Monarch" userId="S::mnigam@smu.edu::34fc51c2-f4a2-40f9-abb1-c6d200a6ced0" providerId="AD" clId="Web-{99C6D840-0CEF-C10B-8F53-EA4B0F894512}" dt="2025-04-16T02:18:38.779" v="313"/>
          <ac:spMkLst>
            <pc:docMk/>
            <pc:sldMk cId="925411710" sldId="263"/>
            <ac:spMk id="3" creationId="{9F900CAD-6A16-832D-E5E4-FCEBE050CCC8}"/>
          </ac:spMkLst>
        </pc:spChg>
        <pc:spChg chg="add del mod">
          <ac:chgData name="Nigam, Monarch" userId="S::mnigam@smu.edu::34fc51c2-f4a2-40f9-abb1-c6d200a6ced0" providerId="AD" clId="Web-{99C6D840-0CEF-C10B-8F53-EA4B0F894512}" dt="2025-04-16T02:18:04.248" v="311"/>
          <ac:spMkLst>
            <pc:docMk/>
            <pc:sldMk cId="925411710" sldId="263"/>
            <ac:spMk id="5" creationId="{60462614-1F30-26B0-7EF6-486646E859B5}"/>
          </ac:spMkLst>
        </pc:spChg>
        <pc:spChg chg="add del">
          <ac:chgData name="Nigam, Monarch" userId="S::mnigam@smu.edu::34fc51c2-f4a2-40f9-abb1-c6d200a6ced0" providerId="AD" clId="Web-{99C6D840-0CEF-C10B-8F53-EA4B0F894512}" dt="2025-04-16T02:19:11.514" v="319"/>
          <ac:spMkLst>
            <pc:docMk/>
            <pc:sldMk cId="925411710" sldId="263"/>
            <ac:spMk id="8" creationId="{A478034A-6F91-3739-6062-6A13E25594EE}"/>
          </ac:spMkLst>
        </pc:spChg>
        <pc:spChg chg="add mod">
          <ac:chgData name="Nigam, Monarch" userId="S::mnigam@smu.edu::34fc51c2-f4a2-40f9-abb1-c6d200a6ced0" providerId="AD" clId="Web-{99C6D840-0CEF-C10B-8F53-EA4B0F894512}" dt="2025-04-16T02:23:04.842" v="343" actId="20577"/>
          <ac:spMkLst>
            <pc:docMk/>
            <pc:sldMk cId="925411710" sldId="263"/>
            <ac:spMk id="9" creationId="{D2463C19-4A34-9C82-B101-C473461311E7}"/>
          </ac:spMkLst>
        </pc:spChg>
        <pc:spChg chg="add del">
          <ac:chgData name="Nigam, Monarch" userId="S::mnigam@smu.edu::34fc51c2-f4a2-40f9-abb1-c6d200a6ced0" providerId="AD" clId="Web-{99C6D840-0CEF-C10B-8F53-EA4B0F894512}" dt="2025-04-16T02:09:36.887" v="284"/>
          <ac:spMkLst>
            <pc:docMk/>
            <pc:sldMk cId="925411710" sldId="263"/>
            <ac:spMk id="12" creationId="{E6501E79-7616-491F-BFD0-442862FBCB27}"/>
          </ac:spMkLst>
        </pc:spChg>
        <pc:picChg chg="mod ord">
          <ac:chgData name="Nigam, Monarch" userId="S::mnigam@smu.edu::34fc51c2-f4a2-40f9-abb1-c6d200a6ced0" providerId="AD" clId="Web-{99C6D840-0CEF-C10B-8F53-EA4B0F894512}" dt="2025-04-16T02:19:31.732" v="325" actId="14100"/>
          <ac:picMkLst>
            <pc:docMk/>
            <pc:sldMk cId="925411710" sldId="263"/>
            <ac:picMk id="4" creationId="{24D777DC-F804-79DF-F24F-CC41B5CBB2C0}"/>
          </ac:picMkLst>
        </pc:picChg>
        <pc:picChg chg="add del">
          <ac:chgData name="Nigam, Monarch" userId="S::mnigam@smu.edu::34fc51c2-f4a2-40f9-abb1-c6d200a6ced0" providerId="AD" clId="Web-{99C6D840-0CEF-C10B-8F53-EA4B0F894512}" dt="2025-04-16T02:09:36.887" v="284"/>
          <ac:picMkLst>
            <pc:docMk/>
            <pc:sldMk cId="925411710" sldId="263"/>
            <ac:picMk id="6" creationId="{6FDF4ADC-C44A-4C41-B974-6F4B3C7223CD}"/>
          </ac:picMkLst>
        </pc:picChg>
        <pc:picChg chg="add del">
          <ac:chgData name="Nigam, Monarch" userId="S::mnigam@smu.edu::34fc51c2-f4a2-40f9-abb1-c6d200a6ced0" providerId="AD" clId="Web-{99C6D840-0CEF-C10B-8F53-EA4B0F894512}" dt="2025-04-16T02:09:36.887" v="284"/>
          <ac:picMkLst>
            <pc:docMk/>
            <pc:sldMk cId="925411710" sldId="263"/>
            <ac:picMk id="10" creationId="{23CC1DB7-CD19-47F3-A822-00E42A543CD5}"/>
          </ac:picMkLst>
        </pc:picChg>
        <pc:picChg chg="add del">
          <ac:chgData name="Nigam, Monarch" userId="S::mnigam@smu.edu::34fc51c2-f4a2-40f9-abb1-c6d200a6ced0" providerId="AD" clId="Web-{99C6D840-0CEF-C10B-8F53-EA4B0F894512}" dt="2025-04-16T02:18:46.748" v="315"/>
          <ac:picMkLst>
            <pc:docMk/>
            <pc:sldMk cId="925411710" sldId="263"/>
            <ac:picMk id="20" creationId="{6FDF4ADC-C44A-4C41-B974-6F4B3C7223CD}"/>
          </ac:picMkLst>
        </pc:picChg>
        <pc:picChg chg="add del">
          <ac:chgData name="Nigam, Monarch" userId="S::mnigam@smu.edu::34fc51c2-f4a2-40f9-abb1-c6d200a6ced0" providerId="AD" clId="Web-{99C6D840-0CEF-C10B-8F53-EA4B0F894512}" dt="2025-04-16T02:18:46.748" v="315"/>
          <ac:picMkLst>
            <pc:docMk/>
            <pc:sldMk cId="925411710" sldId="263"/>
            <ac:picMk id="23" creationId="{292E7AF0-A589-43B3-A1DE-8807EC76976B}"/>
          </ac:picMkLst>
        </pc:picChg>
        <pc:picChg chg="add del">
          <ac:chgData name="Nigam, Monarch" userId="S::mnigam@smu.edu::34fc51c2-f4a2-40f9-abb1-c6d200a6ced0" providerId="AD" clId="Web-{99C6D840-0CEF-C10B-8F53-EA4B0F894512}" dt="2025-04-16T02:17:58.248" v="308"/>
          <ac:picMkLst>
            <pc:docMk/>
            <pc:sldMk cId="925411710" sldId="263"/>
            <ac:picMk id="31" creationId="{6FDF4ADC-C44A-4C41-B974-6F4B3C7223CD}"/>
          </ac:picMkLst>
        </pc:picChg>
        <pc:picChg chg="add del">
          <ac:chgData name="Nigam, Monarch" userId="S::mnigam@smu.edu::34fc51c2-f4a2-40f9-abb1-c6d200a6ced0" providerId="AD" clId="Web-{99C6D840-0CEF-C10B-8F53-EA4B0F894512}" dt="2025-04-16T02:17:58.248" v="308"/>
          <ac:picMkLst>
            <pc:docMk/>
            <pc:sldMk cId="925411710" sldId="263"/>
            <ac:picMk id="35" creationId="{292E7AF0-A589-43B3-A1DE-8807EC76976B}"/>
          </ac:picMkLst>
        </pc:picChg>
        <pc:cxnChg chg="add del">
          <ac:chgData name="Nigam, Monarch" userId="S::mnigam@smu.edu::34fc51c2-f4a2-40f9-abb1-c6d200a6ced0" providerId="AD" clId="Web-{99C6D840-0CEF-C10B-8F53-EA4B0F894512}" dt="2025-04-16T02:09:36.887" v="284"/>
          <ac:cxnSpMkLst>
            <pc:docMk/>
            <pc:sldMk cId="925411710" sldId="263"/>
            <ac:cxnSpMk id="7" creationId="{89CCCE17-8DAC-44EB-9D15-03C32E7D256F}"/>
          </ac:cxnSpMkLst>
        </pc:cxnChg>
        <pc:cxnChg chg="add del">
          <ac:chgData name="Nigam, Monarch" userId="S::mnigam@smu.edu::34fc51c2-f4a2-40f9-abb1-c6d200a6ced0" providerId="AD" clId="Web-{99C6D840-0CEF-C10B-8F53-EA4B0F894512}" dt="2025-04-16T02:09:36.887" v="284"/>
          <ac:cxnSpMkLst>
            <pc:docMk/>
            <pc:sldMk cId="925411710" sldId="263"/>
            <ac:cxnSpMk id="14" creationId="{3AD75F65-EDBA-4B97-8A4E-614B489DB269}"/>
          </ac:cxnSpMkLst>
        </pc:cxnChg>
        <pc:cxnChg chg="add del">
          <ac:chgData name="Nigam, Monarch" userId="S::mnigam@smu.edu::34fc51c2-f4a2-40f9-abb1-c6d200a6ced0" providerId="AD" clId="Web-{99C6D840-0CEF-C10B-8F53-EA4B0F894512}" dt="2025-04-16T02:18:46.748" v="315"/>
          <ac:cxnSpMkLst>
            <pc:docMk/>
            <pc:sldMk cId="925411710" sldId="263"/>
            <ac:cxnSpMk id="21" creationId="{89CCCE17-8DAC-44EB-9D15-03C32E7D256F}"/>
          </ac:cxnSpMkLst>
        </pc:cxnChg>
        <pc:cxnChg chg="add del">
          <ac:chgData name="Nigam, Monarch" userId="S::mnigam@smu.edu::34fc51c2-f4a2-40f9-abb1-c6d200a6ced0" providerId="AD" clId="Web-{99C6D840-0CEF-C10B-8F53-EA4B0F894512}" dt="2025-04-16T02:18:46.748" v="315"/>
          <ac:cxnSpMkLst>
            <pc:docMk/>
            <pc:sldMk cId="925411710" sldId="263"/>
            <ac:cxnSpMk id="26" creationId="{29BCDD02-D5E3-4D30-8587-66036C8910BF}"/>
          </ac:cxnSpMkLst>
        </pc:cxnChg>
        <pc:cxnChg chg="add del">
          <ac:chgData name="Nigam, Monarch" userId="S::mnigam@smu.edu::34fc51c2-f4a2-40f9-abb1-c6d200a6ced0" providerId="AD" clId="Web-{99C6D840-0CEF-C10B-8F53-EA4B0F894512}" dt="2025-04-16T02:17:58.248" v="308"/>
          <ac:cxnSpMkLst>
            <pc:docMk/>
            <pc:sldMk cId="925411710" sldId="263"/>
            <ac:cxnSpMk id="33" creationId="{89CCCE17-8DAC-44EB-9D15-03C32E7D256F}"/>
          </ac:cxnSpMkLst>
        </pc:cxnChg>
        <pc:cxnChg chg="add del">
          <ac:chgData name="Nigam, Monarch" userId="S::mnigam@smu.edu::34fc51c2-f4a2-40f9-abb1-c6d200a6ced0" providerId="AD" clId="Web-{99C6D840-0CEF-C10B-8F53-EA4B0F894512}" dt="2025-04-16T02:17:58.248" v="308"/>
          <ac:cxnSpMkLst>
            <pc:docMk/>
            <pc:sldMk cId="925411710" sldId="263"/>
            <ac:cxnSpMk id="37" creationId="{29BCDD02-D5E3-4D30-8587-66036C8910BF}"/>
          </ac:cxnSpMkLst>
        </pc:cxnChg>
      </pc:sldChg>
      <pc:sldChg chg="modSp mod modClrScheme chgLayout">
        <pc:chgData name="Nigam, Monarch" userId="S::mnigam@smu.edu::34fc51c2-f4a2-40f9-abb1-c6d200a6ced0" providerId="AD" clId="Web-{99C6D840-0CEF-C10B-8F53-EA4B0F894512}" dt="2025-04-16T01:32:36.659" v="39"/>
        <pc:sldMkLst>
          <pc:docMk/>
          <pc:sldMk cId="2273071512" sldId="264"/>
        </pc:sldMkLst>
        <pc:spChg chg="mod ord">
          <ac:chgData name="Nigam, Monarch" userId="S::mnigam@smu.edu::34fc51c2-f4a2-40f9-abb1-c6d200a6ced0" providerId="AD" clId="Web-{99C6D840-0CEF-C10B-8F53-EA4B0F894512}" dt="2025-04-16T01:32:36.659" v="39"/>
          <ac:spMkLst>
            <pc:docMk/>
            <pc:sldMk cId="2273071512" sldId="264"/>
            <ac:spMk id="2" creationId="{C9D47D59-72C5-273E-B2DC-8FEC2CC6E96C}"/>
          </ac:spMkLst>
        </pc:spChg>
        <pc:spChg chg="mod ord">
          <ac:chgData name="Nigam, Monarch" userId="S::mnigam@smu.edu::34fc51c2-f4a2-40f9-abb1-c6d200a6ced0" providerId="AD" clId="Web-{99C6D840-0CEF-C10B-8F53-EA4B0F894512}" dt="2025-04-16T01:32:36.659" v="39"/>
          <ac:spMkLst>
            <pc:docMk/>
            <pc:sldMk cId="2273071512" sldId="264"/>
            <ac:spMk id="3" creationId="{E939A1CD-9DD3-5705-9E4C-E03F2DC7210D}"/>
          </ac:spMkLst>
        </pc:spChg>
      </pc:sldChg>
      <pc:sldChg chg="modSp add del mod modClrScheme chgLayout">
        <pc:chgData name="Nigam, Monarch" userId="S::mnigam@smu.edu::34fc51c2-f4a2-40f9-abb1-c6d200a6ced0" providerId="AD" clId="Web-{99C6D840-0CEF-C10B-8F53-EA4B0F894512}" dt="2025-04-16T02:23:03.936" v="342"/>
        <pc:sldMkLst>
          <pc:docMk/>
          <pc:sldMk cId="3676948264" sldId="265"/>
        </pc:sldMkLst>
        <pc:spChg chg="mod ord">
          <ac:chgData name="Nigam, Monarch" userId="S::mnigam@smu.edu::34fc51c2-f4a2-40f9-abb1-c6d200a6ced0" providerId="AD" clId="Web-{99C6D840-0CEF-C10B-8F53-EA4B0F894512}" dt="2025-04-16T01:32:36.659" v="39"/>
          <ac:spMkLst>
            <pc:docMk/>
            <pc:sldMk cId="3676948264" sldId="265"/>
            <ac:spMk id="2" creationId="{DA736873-1973-7786-3AE1-68A6E8AA9DCD}"/>
          </ac:spMkLst>
        </pc:spChg>
        <pc:spChg chg="mod ord">
          <ac:chgData name="Nigam, Monarch" userId="S::mnigam@smu.edu::34fc51c2-f4a2-40f9-abb1-c6d200a6ced0" providerId="AD" clId="Web-{99C6D840-0CEF-C10B-8F53-EA4B0F894512}" dt="2025-04-16T01:32:36.659" v="39"/>
          <ac:spMkLst>
            <pc:docMk/>
            <pc:sldMk cId="3676948264" sldId="265"/>
            <ac:spMk id="3" creationId="{FBF8EC2A-2890-A7D7-46C2-2BC67D998759}"/>
          </ac:spMkLst>
        </pc:spChg>
      </pc:sldChg>
      <pc:sldChg chg="modSp mod modClrScheme chgLayout">
        <pc:chgData name="Nigam, Monarch" userId="S::mnigam@smu.edu::34fc51c2-f4a2-40f9-abb1-c6d200a6ced0" providerId="AD" clId="Web-{99C6D840-0CEF-C10B-8F53-EA4B0F894512}" dt="2025-04-16T01:32:36.659" v="39"/>
        <pc:sldMkLst>
          <pc:docMk/>
          <pc:sldMk cId="1709128687" sldId="266"/>
        </pc:sldMkLst>
        <pc:spChg chg="mod ord">
          <ac:chgData name="Nigam, Monarch" userId="S::mnigam@smu.edu::34fc51c2-f4a2-40f9-abb1-c6d200a6ced0" providerId="AD" clId="Web-{99C6D840-0CEF-C10B-8F53-EA4B0F894512}" dt="2025-04-16T01:32:36.659" v="39"/>
          <ac:spMkLst>
            <pc:docMk/>
            <pc:sldMk cId="1709128687" sldId="266"/>
            <ac:spMk id="2" creationId="{8B3674CA-867B-1044-A3A4-FFC495BDE7C1}"/>
          </ac:spMkLst>
        </pc:spChg>
        <pc:spChg chg="mod ord">
          <ac:chgData name="Nigam, Monarch" userId="S::mnigam@smu.edu::34fc51c2-f4a2-40f9-abb1-c6d200a6ced0" providerId="AD" clId="Web-{99C6D840-0CEF-C10B-8F53-EA4B0F894512}" dt="2025-04-16T01:32:36.659" v="39"/>
          <ac:spMkLst>
            <pc:docMk/>
            <pc:sldMk cId="1709128687" sldId="266"/>
            <ac:spMk id="3" creationId="{525C5EDE-C29B-CAE9-D941-50964EF008E5}"/>
          </ac:spMkLst>
        </pc:spChg>
      </pc:sldChg>
      <pc:sldChg chg="modSp mod modClrScheme chgLayout">
        <pc:chgData name="Nigam, Monarch" userId="S::mnigam@smu.edu::34fc51c2-f4a2-40f9-abb1-c6d200a6ced0" providerId="AD" clId="Web-{99C6D840-0CEF-C10B-8F53-EA4B0F894512}" dt="2025-04-16T01:32:36.659" v="39"/>
        <pc:sldMkLst>
          <pc:docMk/>
          <pc:sldMk cId="38490023" sldId="267"/>
        </pc:sldMkLst>
        <pc:spChg chg="mod ord">
          <ac:chgData name="Nigam, Monarch" userId="S::mnigam@smu.edu::34fc51c2-f4a2-40f9-abb1-c6d200a6ced0" providerId="AD" clId="Web-{99C6D840-0CEF-C10B-8F53-EA4B0F894512}" dt="2025-04-16T01:32:36.659" v="39"/>
          <ac:spMkLst>
            <pc:docMk/>
            <pc:sldMk cId="38490023" sldId="267"/>
            <ac:spMk id="2" creationId="{34FDB136-9453-67A2-A30E-097D244E67CF}"/>
          </ac:spMkLst>
        </pc:spChg>
        <pc:spChg chg="mod ord">
          <ac:chgData name="Nigam, Monarch" userId="S::mnigam@smu.edu::34fc51c2-f4a2-40f9-abb1-c6d200a6ced0" providerId="AD" clId="Web-{99C6D840-0CEF-C10B-8F53-EA4B0F894512}" dt="2025-04-16T01:32:36.659" v="39"/>
          <ac:spMkLst>
            <pc:docMk/>
            <pc:sldMk cId="38490023" sldId="267"/>
            <ac:spMk id="3" creationId="{FFFDB146-DFC3-A228-ACFF-4FB29864D975}"/>
          </ac:spMkLst>
        </pc:spChg>
      </pc:sldChg>
      <pc:sldChg chg="modSp add replId">
        <pc:chgData name="Nigam, Monarch" userId="S::mnigam@smu.edu::34fc51c2-f4a2-40f9-abb1-c6d200a6ced0" providerId="AD" clId="Web-{99C6D840-0CEF-C10B-8F53-EA4B0F894512}" dt="2025-04-16T01:59:57.479" v="216" actId="20577"/>
        <pc:sldMkLst>
          <pc:docMk/>
          <pc:sldMk cId="3899951143" sldId="268"/>
        </pc:sldMkLst>
        <pc:spChg chg="mod">
          <ac:chgData name="Nigam, Monarch" userId="S::mnigam@smu.edu::34fc51c2-f4a2-40f9-abb1-c6d200a6ced0" providerId="AD" clId="Web-{99C6D840-0CEF-C10B-8F53-EA4B0F894512}" dt="2025-04-16T01:59:57.479" v="216" actId="20577"/>
          <ac:spMkLst>
            <pc:docMk/>
            <pc:sldMk cId="3899951143" sldId="268"/>
            <ac:spMk id="2" creationId="{D04D0B49-BF33-4746-BB76-BBB31D056CEC}"/>
          </ac:spMkLst>
        </pc:spChg>
        <pc:spChg chg="mod">
          <ac:chgData name="Nigam, Monarch" userId="S::mnigam@smu.edu::34fc51c2-f4a2-40f9-abb1-c6d200a6ced0" providerId="AD" clId="Web-{99C6D840-0CEF-C10B-8F53-EA4B0F894512}" dt="2025-04-16T01:48:57.961" v="158" actId="20577"/>
          <ac:spMkLst>
            <pc:docMk/>
            <pc:sldMk cId="3899951143" sldId="268"/>
            <ac:spMk id="4" creationId="{669C29D8-6A1A-5D21-B296-4731321872E0}"/>
          </ac:spMkLst>
        </pc:spChg>
      </pc:sldChg>
      <pc:sldMasterChg chg="del delSldLayout">
        <pc:chgData name="Nigam, Monarch" userId="S::mnigam@smu.edu::34fc51c2-f4a2-40f9-abb1-c6d200a6ced0" providerId="AD" clId="Web-{99C6D840-0CEF-C10B-8F53-EA4B0F894512}" dt="2025-04-16T01:22:46.142" v="3"/>
        <pc:sldMasterMkLst>
          <pc:docMk/>
          <pc:sldMasterMk cId="2460954070" sldId="2147483660"/>
        </pc:sldMasterMkLst>
        <pc:sldLayoutChg chg="del">
          <pc:chgData name="Nigam, Monarch" userId="S::mnigam@smu.edu::34fc51c2-f4a2-40f9-abb1-c6d200a6ced0" providerId="AD" clId="Web-{99C6D840-0CEF-C10B-8F53-EA4B0F894512}" dt="2025-04-16T01:22:46.142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igam, Monarch" userId="S::mnigam@smu.edu::34fc51c2-f4a2-40f9-abb1-c6d200a6ced0" providerId="AD" clId="Web-{99C6D840-0CEF-C10B-8F53-EA4B0F894512}" dt="2025-04-16T01:22:46.142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igam, Monarch" userId="S::mnigam@smu.edu::34fc51c2-f4a2-40f9-abb1-c6d200a6ced0" providerId="AD" clId="Web-{99C6D840-0CEF-C10B-8F53-EA4B0F894512}" dt="2025-04-16T01:22:46.142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igam, Monarch" userId="S::mnigam@smu.edu::34fc51c2-f4a2-40f9-abb1-c6d200a6ced0" providerId="AD" clId="Web-{99C6D840-0CEF-C10B-8F53-EA4B0F894512}" dt="2025-04-16T01:22:46.142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igam, Monarch" userId="S::mnigam@smu.edu::34fc51c2-f4a2-40f9-abb1-c6d200a6ced0" providerId="AD" clId="Web-{99C6D840-0CEF-C10B-8F53-EA4B0F894512}" dt="2025-04-16T01:22:46.142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igam, Monarch" userId="S::mnigam@smu.edu::34fc51c2-f4a2-40f9-abb1-c6d200a6ced0" providerId="AD" clId="Web-{99C6D840-0CEF-C10B-8F53-EA4B0F894512}" dt="2025-04-16T01:22:46.142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igam, Monarch" userId="S::mnigam@smu.edu::34fc51c2-f4a2-40f9-abb1-c6d200a6ced0" providerId="AD" clId="Web-{99C6D840-0CEF-C10B-8F53-EA4B0F894512}" dt="2025-04-16T01:22:46.142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igam, Monarch" userId="S::mnigam@smu.edu::34fc51c2-f4a2-40f9-abb1-c6d200a6ced0" providerId="AD" clId="Web-{99C6D840-0CEF-C10B-8F53-EA4B0F894512}" dt="2025-04-16T01:22:46.142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igam, Monarch" userId="S::mnigam@smu.edu::34fc51c2-f4a2-40f9-abb1-c6d200a6ced0" providerId="AD" clId="Web-{99C6D840-0CEF-C10B-8F53-EA4B0F894512}" dt="2025-04-16T01:22:46.142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igam, Monarch" userId="S::mnigam@smu.edu::34fc51c2-f4a2-40f9-abb1-c6d200a6ced0" providerId="AD" clId="Web-{99C6D840-0CEF-C10B-8F53-EA4B0F894512}" dt="2025-04-16T01:22:46.142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igam, Monarch" userId="S::mnigam@smu.edu::34fc51c2-f4a2-40f9-abb1-c6d200a6ced0" providerId="AD" clId="Web-{99C6D840-0CEF-C10B-8F53-EA4B0F894512}" dt="2025-04-16T01:22:46.142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igam, Monarch" userId="S::mnigam@smu.edu::34fc51c2-f4a2-40f9-abb1-c6d200a6ced0" providerId="AD" clId="Web-{99C6D840-0CEF-C10B-8F53-EA4B0F894512}" dt="2025-04-16T01:23:08.361" v="4"/>
        <pc:sldMasterMkLst>
          <pc:docMk/>
          <pc:sldMasterMk cId="553100225" sldId="2147483672"/>
        </pc:sldMasterMkLst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2766639187" sldId="2147483673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1668766918" sldId="2147483674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2709770847" sldId="2147483675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1928746196" sldId="2147483676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1754858105" sldId="2147483677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1716937081" sldId="2147483678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2231921512" sldId="2147483679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2653669881" sldId="2147483680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1428603946" sldId="2147483681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4213455266" sldId="2147483682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484273901" sldId="2147483683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1601562" sldId="2147483684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2727671321" sldId="2147483685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3729087349" sldId="2147483686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1393505007" sldId="2147483687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134474927" sldId="2147483688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3:08.361" v="4"/>
          <pc:sldLayoutMkLst>
            <pc:docMk/>
            <pc:sldMasterMk cId="553100225" sldId="2147483672"/>
            <pc:sldLayoutMk cId="2328016235" sldId="2147483689"/>
          </pc:sldLayoutMkLst>
        </pc:sldLayoutChg>
      </pc:sldMasterChg>
      <pc:sldMasterChg chg="add del addSldLayout delSldLayout modSldLayout">
        <pc:chgData name="Nigam, Monarch" userId="S::mnigam@smu.edu::34fc51c2-f4a2-40f9-abb1-c6d200a6ced0" providerId="AD" clId="Web-{99C6D840-0CEF-C10B-8F53-EA4B0F894512}" dt="2025-04-16T01:25:52.268" v="26"/>
        <pc:sldMasterMkLst>
          <pc:docMk/>
          <pc:sldMasterMk cId="2083905508" sldId="2147483690"/>
        </pc:sldMasterMkLst>
        <pc:sldLayoutChg chg="add del mod replId">
          <pc:chgData name="Nigam, Monarch" userId="S::mnigam@smu.edu::34fc51c2-f4a2-40f9-abb1-c6d200a6ced0" providerId="AD" clId="Web-{99C6D840-0CEF-C10B-8F53-EA4B0F894512}" dt="2025-04-16T01:25:52.268" v="26"/>
          <pc:sldLayoutMkLst>
            <pc:docMk/>
            <pc:sldMasterMk cId="2083905508" sldId="2147483690"/>
            <pc:sldLayoutMk cId="1275774173" sldId="2147483691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5:52.268" v="26"/>
          <pc:sldLayoutMkLst>
            <pc:docMk/>
            <pc:sldMasterMk cId="2083905508" sldId="2147483690"/>
            <pc:sldLayoutMk cId="3874076312" sldId="2147483692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5:52.268" v="26"/>
          <pc:sldLayoutMkLst>
            <pc:docMk/>
            <pc:sldMasterMk cId="2083905508" sldId="2147483690"/>
            <pc:sldLayoutMk cId="2275963389" sldId="2147483693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5:52.268" v="26"/>
          <pc:sldLayoutMkLst>
            <pc:docMk/>
            <pc:sldMasterMk cId="2083905508" sldId="2147483690"/>
            <pc:sldLayoutMk cId="1932836310" sldId="2147483694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5:52.268" v="26"/>
          <pc:sldLayoutMkLst>
            <pc:docMk/>
            <pc:sldMasterMk cId="2083905508" sldId="2147483690"/>
            <pc:sldLayoutMk cId="2354443721" sldId="2147483695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5:52.268" v="26"/>
          <pc:sldLayoutMkLst>
            <pc:docMk/>
            <pc:sldMasterMk cId="2083905508" sldId="2147483690"/>
            <pc:sldLayoutMk cId="3235860514" sldId="2147483696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5:52.268" v="26"/>
          <pc:sldLayoutMkLst>
            <pc:docMk/>
            <pc:sldMasterMk cId="2083905508" sldId="2147483690"/>
            <pc:sldLayoutMk cId="1454735138" sldId="2147483697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5:52.268" v="26"/>
          <pc:sldLayoutMkLst>
            <pc:docMk/>
            <pc:sldMasterMk cId="2083905508" sldId="2147483690"/>
            <pc:sldLayoutMk cId="2684780500" sldId="2147483698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5:52.268" v="26"/>
          <pc:sldLayoutMkLst>
            <pc:docMk/>
            <pc:sldMasterMk cId="2083905508" sldId="2147483690"/>
            <pc:sldLayoutMk cId="10914446" sldId="2147483699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5:52.268" v="26"/>
          <pc:sldLayoutMkLst>
            <pc:docMk/>
            <pc:sldMasterMk cId="2083905508" sldId="2147483690"/>
            <pc:sldLayoutMk cId="1364654363" sldId="2147483700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5:52.268" v="26"/>
          <pc:sldLayoutMkLst>
            <pc:docMk/>
            <pc:sldMasterMk cId="2083905508" sldId="2147483690"/>
            <pc:sldLayoutMk cId="1157781450" sldId="2147483701"/>
          </pc:sldLayoutMkLst>
        </pc:sldLayoutChg>
      </pc:sldMasterChg>
      <pc:sldMasterChg chg="add del addSldLayout delSldLayout modSldLayout">
        <pc:chgData name="Nigam, Monarch" userId="S::mnigam@smu.edu::34fc51c2-f4a2-40f9-abb1-c6d200a6ced0" providerId="AD" clId="Web-{99C6D840-0CEF-C10B-8F53-EA4B0F894512}" dt="2025-04-16T01:26:00.205" v="27"/>
        <pc:sldMasterMkLst>
          <pc:docMk/>
          <pc:sldMasterMk cId="1467169651" sldId="2147483702"/>
        </pc:sldMasterMkLst>
        <pc:sldLayoutChg chg="add del mod replId">
          <pc:chgData name="Nigam, Monarch" userId="S::mnigam@smu.edu::34fc51c2-f4a2-40f9-abb1-c6d200a6ced0" providerId="AD" clId="Web-{99C6D840-0CEF-C10B-8F53-EA4B0F894512}" dt="2025-04-16T01:26:00.205" v="27"/>
          <pc:sldLayoutMkLst>
            <pc:docMk/>
            <pc:sldMasterMk cId="1467169651" sldId="2147483702"/>
            <pc:sldLayoutMk cId="1696872342" sldId="2147483703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6:00.205" v="27"/>
          <pc:sldLayoutMkLst>
            <pc:docMk/>
            <pc:sldMasterMk cId="1467169651" sldId="2147483702"/>
            <pc:sldLayoutMk cId="3832611809" sldId="2147483704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6:00.205" v="27"/>
          <pc:sldLayoutMkLst>
            <pc:docMk/>
            <pc:sldMasterMk cId="1467169651" sldId="2147483702"/>
            <pc:sldLayoutMk cId="260410363" sldId="2147483705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6:00.205" v="27"/>
          <pc:sldLayoutMkLst>
            <pc:docMk/>
            <pc:sldMasterMk cId="1467169651" sldId="2147483702"/>
            <pc:sldLayoutMk cId="1176302943" sldId="2147483706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6:00.205" v="27"/>
          <pc:sldLayoutMkLst>
            <pc:docMk/>
            <pc:sldMasterMk cId="1467169651" sldId="2147483702"/>
            <pc:sldLayoutMk cId="3807971208" sldId="2147483707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6:00.205" v="27"/>
          <pc:sldLayoutMkLst>
            <pc:docMk/>
            <pc:sldMasterMk cId="1467169651" sldId="2147483702"/>
            <pc:sldLayoutMk cId="2311718562" sldId="2147483708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6:00.205" v="27"/>
          <pc:sldLayoutMkLst>
            <pc:docMk/>
            <pc:sldMasterMk cId="1467169651" sldId="2147483702"/>
            <pc:sldLayoutMk cId="1710828372" sldId="2147483709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6:00.205" v="27"/>
          <pc:sldLayoutMkLst>
            <pc:docMk/>
            <pc:sldMasterMk cId="1467169651" sldId="2147483702"/>
            <pc:sldLayoutMk cId="4211152374" sldId="2147483710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6:00.205" v="27"/>
          <pc:sldLayoutMkLst>
            <pc:docMk/>
            <pc:sldMasterMk cId="1467169651" sldId="2147483702"/>
            <pc:sldLayoutMk cId="1602727468" sldId="2147483711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6:00.205" v="27"/>
          <pc:sldLayoutMkLst>
            <pc:docMk/>
            <pc:sldMasterMk cId="1467169651" sldId="2147483702"/>
            <pc:sldLayoutMk cId="3806663396" sldId="2147483712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6:00.205" v="27"/>
          <pc:sldLayoutMkLst>
            <pc:docMk/>
            <pc:sldMasterMk cId="1467169651" sldId="2147483702"/>
            <pc:sldLayoutMk cId="1029521225" sldId="2147483713"/>
          </pc:sldLayoutMkLst>
        </pc:sldLayoutChg>
      </pc:sldMasterChg>
      <pc:sldMasterChg chg="add del addSldLayout delSldLayout modSldLayout">
        <pc:chgData name="Nigam, Monarch" userId="S::mnigam@smu.edu::34fc51c2-f4a2-40f9-abb1-c6d200a6ced0" providerId="AD" clId="Web-{99C6D840-0CEF-C10B-8F53-EA4B0F894512}" dt="2025-04-16T01:29:55.456" v="28"/>
        <pc:sldMasterMkLst>
          <pc:docMk/>
          <pc:sldMasterMk cId="2097845066" sldId="2147483714"/>
        </pc:sldMasterMkLst>
        <pc:sldLayoutChg chg="add del mod replId">
          <pc:chgData name="Nigam, Monarch" userId="S::mnigam@smu.edu::34fc51c2-f4a2-40f9-abb1-c6d200a6ced0" providerId="AD" clId="Web-{99C6D840-0CEF-C10B-8F53-EA4B0F894512}" dt="2025-04-16T01:29:55.456" v="28"/>
          <pc:sldLayoutMkLst>
            <pc:docMk/>
            <pc:sldMasterMk cId="2097845066" sldId="2147483714"/>
            <pc:sldLayoutMk cId="2111985141" sldId="2147483715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9:55.456" v="28"/>
          <pc:sldLayoutMkLst>
            <pc:docMk/>
            <pc:sldMasterMk cId="2097845066" sldId="2147483714"/>
            <pc:sldLayoutMk cId="817440988" sldId="2147483716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9:55.456" v="28"/>
          <pc:sldLayoutMkLst>
            <pc:docMk/>
            <pc:sldMasterMk cId="2097845066" sldId="2147483714"/>
            <pc:sldLayoutMk cId="2481036689" sldId="2147483717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9:55.456" v="28"/>
          <pc:sldLayoutMkLst>
            <pc:docMk/>
            <pc:sldMasterMk cId="2097845066" sldId="2147483714"/>
            <pc:sldLayoutMk cId="470673859" sldId="2147483718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9:55.456" v="28"/>
          <pc:sldLayoutMkLst>
            <pc:docMk/>
            <pc:sldMasterMk cId="2097845066" sldId="2147483714"/>
            <pc:sldLayoutMk cId="3818623734" sldId="2147483719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9:55.456" v="28"/>
          <pc:sldLayoutMkLst>
            <pc:docMk/>
            <pc:sldMasterMk cId="2097845066" sldId="2147483714"/>
            <pc:sldLayoutMk cId="3307808448" sldId="2147483720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9:55.456" v="28"/>
          <pc:sldLayoutMkLst>
            <pc:docMk/>
            <pc:sldMasterMk cId="2097845066" sldId="2147483714"/>
            <pc:sldLayoutMk cId="3262824232" sldId="2147483721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9:55.456" v="28"/>
          <pc:sldLayoutMkLst>
            <pc:docMk/>
            <pc:sldMasterMk cId="2097845066" sldId="2147483714"/>
            <pc:sldLayoutMk cId="2998659808" sldId="2147483722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9:55.456" v="28"/>
          <pc:sldLayoutMkLst>
            <pc:docMk/>
            <pc:sldMasterMk cId="2097845066" sldId="2147483714"/>
            <pc:sldLayoutMk cId="2414668643" sldId="2147483723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9:55.456" v="28"/>
          <pc:sldLayoutMkLst>
            <pc:docMk/>
            <pc:sldMasterMk cId="2097845066" sldId="2147483714"/>
            <pc:sldLayoutMk cId="4009566204" sldId="2147483724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29:55.456" v="28"/>
          <pc:sldLayoutMkLst>
            <pc:docMk/>
            <pc:sldMasterMk cId="2097845066" sldId="2147483714"/>
            <pc:sldLayoutMk cId="826686203" sldId="2147483725"/>
          </pc:sldLayoutMkLst>
        </pc:sldLayoutChg>
      </pc:sldMasterChg>
      <pc:sldMasterChg chg="add del addSldLayout delSldLayout modSldLayout">
        <pc:chgData name="Nigam, Monarch" userId="S::mnigam@smu.edu::34fc51c2-f4a2-40f9-abb1-c6d200a6ced0" providerId="AD" clId="Web-{99C6D840-0CEF-C10B-8F53-EA4B0F894512}" dt="2025-04-16T01:30:12.362" v="29"/>
        <pc:sldMasterMkLst>
          <pc:docMk/>
          <pc:sldMasterMk cId="3771760537" sldId="2147483726"/>
        </pc:sldMasterMkLst>
        <pc:sldLayoutChg chg="add del mod replId">
          <pc:chgData name="Nigam, Monarch" userId="S::mnigam@smu.edu::34fc51c2-f4a2-40f9-abb1-c6d200a6ced0" providerId="AD" clId="Web-{99C6D840-0CEF-C10B-8F53-EA4B0F894512}" dt="2025-04-16T01:30:12.362" v="29"/>
          <pc:sldLayoutMkLst>
            <pc:docMk/>
            <pc:sldMasterMk cId="3771760537" sldId="2147483726"/>
            <pc:sldLayoutMk cId="3531862591" sldId="2147483727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12.362" v="29"/>
          <pc:sldLayoutMkLst>
            <pc:docMk/>
            <pc:sldMasterMk cId="3771760537" sldId="2147483726"/>
            <pc:sldLayoutMk cId="3362484775" sldId="2147483728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12.362" v="29"/>
          <pc:sldLayoutMkLst>
            <pc:docMk/>
            <pc:sldMasterMk cId="3771760537" sldId="2147483726"/>
            <pc:sldLayoutMk cId="4050216751" sldId="2147483729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12.362" v="29"/>
          <pc:sldLayoutMkLst>
            <pc:docMk/>
            <pc:sldMasterMk cId="3771760537" sldId="2147483726"/>
            <pc:sldLayoutMk cId="13568197" sldId="2147483730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12.362" v="29"/>
          <pc:sldLayoutMkLst>
            <pc:docMk/>
            <pc:sldMasterMk cId="3771760537" sldId="2147483726"/>
            <pc:sldLayoutMk cId="3158511850" sldId="2147483731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12.362" v="29"/>
          <pc:sldLayoutMkLst>
            <pc:docMk/>
            <pc:sldMasterMk cId="3771760537" sldId="2147483726"/>
            <pc:sldLayoutMk cId="3217468697" sldId="2147483732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12.362" v="29"/>
          <pc:sldLayoutMkLst>
            <pc:docMk/>
            <pc:sldMasterMk cId="3771760537" sldId="2147483726"/>
            <pc:sldLayoutMk cId="1518751942" sldId="2147483733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12.362" v="29"/>
          <pc:sldLayoutMkLst>
            <pc:docMk/>
            <pc:sldMasterMk cId="3771760537" sldId="2147483726"/>
            <pc:sldLayoutMk cId="3183227438" sldId="2147483734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12.362" v="29"/>
          <pc:sldLayoutMkLst>
            <pc:docMk/>
            <pc:sldMasterMk cId="3771760537" sldId="2147483726"/>
            <pc:sldLayoutMk cId="1724639924" sldId="2147483735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12.362" v="29"/>
          <pc:sldLayoutMkLst>
            <pc:docMk/>
            <pc:sldMasterMk cId="3771760537" sldId="2147483726"/>
            <pc:sldLayoutMk cId="3061743067" sldId="2147483736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12.362" v="29"/>
          <pc:sldLayoutMkLst>
            <pc:docMk/>
            <pc:sldMasterMk cId="3771760537" sldId="2147483726"/>
            <pc:sldLayoutMk cId="3151536256" sldId="2147483737"/>
          </pc:sldLayoutMkLst>
        </pc:sldLayoutChg>
      </pc:sldMasterChg>
      <pc:sldMasterChg chg="add del addSldLayout delSldLayout modSldLayout">
        <pc:chgData name="Nigam, Monarch" userId="S::mnigam@smu.edu::34fc51c2-f4a2-40f9-abb1-c6d200a6ced0" providerId="AD" clId="Web-{99C6D840-0CEF-C10B-8F53-EA4B0F894512}" dt="2025-04-16T01:30:24.675" v="30"/>
        <pc:sldMasterMkLst>
          <pc:docMk/>
          <pc:sldMasterMk cId="1271059478" sldId="2147483738"/>
        </pc:sldMasterMkLst>
        <pc:sldLayoutChg chg="add del mod replId">
          <pc:chgData name="Nigam, Monarch" userId="S::mnigam@smu.edu::34fc51c2-f4a2-40f9-abb1-c6d200a6ced0" providerId="AD" clId="Web-{99C6D840-0CEF-C10B-8F53-EA4B0F894512}" dt="2025-04-16T01:30:24.675" v="30"/>
          <pc:sldLayoutMkLst>
            <pc:docMk/>
            <pc:sldMasterMk cId="1271059478" sldId="2147483738"/>
            <pc:sldLayoutMk cId="848823465" sldId="2147483739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24.675" v="30"/>
          <pc:sldLayoutMkLst>
            <pc:docMk/>
            <pc:sldMasterMk cId="1271059478" sldId="2147483738"/>
            <pc:sldLayoutMk cId="4287408048" sldId="2147483740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24.675" v="30"/>
          <pc:sldLayoutMkLst>
            <pc:docMk/>
            <pc:sldMasterMk cId="1271059478" sldId="2147483738"/>
            <pc:sldLayoutMk cId="3012523901" sldId="2147483741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24.675" v="30"/>
          <pc:sldLayoutMkLst>
            <pc:docMk/>
            <pc:sldMasterMk cId="1271059478" sldId="2147483738"/>
            <pc:sldLayoutMk cId="821826214" sldId="2147483742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24.675" v="30"/>
          <pc:sldLayoutMkLst>
            <pc:docMk/>
            <pc:sldMasterMk cId="1271059478" sldId="2147483738"/>
            <pc:sldLayoutMk cId="2355161999" sldId="2147483743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24.675" v="30"/>
          <pc:sldLayoutMkLst>
            <pc:docMk/>
            <pc:sldMasterMk cId="1271059478" sldId="2147483738"/>
            <pc:sldLayoutMk cId="2111213390" sldId="2147483744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24.675" v="30"/>
          <pc:sldLayoutMkLst>
            <pc:docMk/>
            <pc:sldMasterMk cId="1271059478" sldId="2147483738"/>
            <pc:sldLayoutMk cId="2697222425" sldId="2147483745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24.675" v="30"/>
          <pc:sldLayoutMkLst>
            <pc:docMk/>
            <pc:sldMasterMk cId="1271059478" sldId="2147483738"/>
            <pc:sldLayoutMk cId="141070530" sldId="2147483746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24.675" v="30"/>
          <pc:sldLayoutMkLst>
            <pc:docMk/>
            <pc:sldMasterMk cId="1271059478" sldId="2147483738"/>
            <pc:sldLayoutMk cId="1905625798" sldId="2147483747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24.675" v="30"/>
          <pc:sldLayoutMkLst>
            <pc:docMk/>
            <pc:sldMasterMk cId="1271059478" sldId="2147483738"/>
            <pc:sldLayoutMk cId="4233550066" sldId="2147483748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24.675" v="30"/>
          <pc:sldLayoutMkLst>
            <pc:docMk/>
            <pc:sldMasterMk cId="1271059478" sldId="2147483738"/>
            <pc:sldLayoutMk cId="2043088974" sldId="2147483749"/>
          </pc:sldLayoutMkLst>
        </pc:sldLayoutChg>
      </pc:sldMasterChg>
      <pc:sldMasterChg chg="add del addSldLayout delSldLayout modSldLayout">
        <pc:chgData name="Nigam, Monarch" userId="S::mnigam@smu.edu::34fc51c2-f4a2-40f9-abb1-c6d200a6ced0" providerId="AD" clId="Web-{99C6D840-0CEF-C10B-8F53-EA4B0F894512}" dt="2025-04-16T01:30:36.378" v="31"/>
        <pc:sldMasterMkLst>
          <pc:docMk/>
          <pc:sldMasterMk cId="3889783163" sldId="2147483750"/>
        </pc:sldMasterMkLst>
        <pc:sldLayoutChg chg="add del mod replId">
          <pc:chgData name="Nigam, Monarch" userId="S::mnigam@smu.edu::34fc51c2-f4a2-40f9-abb1-c6d200a6ced0" providerId="AD" clId="Web-{99C6D840-0CEF-C10B-8F53-EA4B0F894512}" dt="2025-04-16T01:30:36.378" v="31"/>
          <pc:sldLayoutMkLst>
            <pc:docMk/>
            <pc:sldMasterMk cId="3889783163" sldId="2147483750"/>
            <pc:sldLayoutMk cId="2158681371" sldId="2147483751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36.378" v="31"/>
          <pc:sldLayoutMkLst>
            <pc:docMk/>
            <pc:sldMasterMk cId="3889783163" sldId="2147483750"/>
            <pc:sldLayoutMk cId="471534236" sldId="2147483752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36.378" v="31"/>
          <pc:sldLayoutMkLst>
            <pc:docMk/>
            <pc:sldMasterMk cId="3889783163" sldId="2147483750"/>
            <pc:sldLayoutMk cId="3720094384" sldId="2147483753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36.378" v="31"/>
          <pc:sldLayoutMkLst>
            <pc:docMk/>
            <pc:sldMasterMk cId="3889783163" sldId="2147483750"/>
            <pc:sldLayoutMk cId="1193764363" sldId="2147483754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36.378" v="31"/>
          <pc:sldLayoutMkLst>
            <pc:docMk/>
            <pc:sldMasterMk cId="3889783163" sldId="2147483750"/>
            <pc:sldLayoutMk cId="3743442908" sldId="2147483755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36.378" v="31"/>
          <pc:sldLayoutMkLst>
            <pc:docMk/>
            <pc:sldMasterMk cId="3889783163" sldId="2147483750"/>
            <pc:sldLayoutMk cId="1790392350" sldId="2147483756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36.378" v="31"/>
          <pc:sldLayoutMkLst>
            <pc:docMk/>
            <pc:sldMasterMk cId="3889783163" sldId="2147483750"/>
            <pc:sldLayoutMk cId="496969366" sldId="2147483757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36.378" v="31"/>
          <pc:sldLayoutMkLst>
            <pc:docMk/>
            <pc:sldMasterMk cId="3889783163" sldId="2147483750"/>
            <pc:sldLayoutMk cId="267682611" sldId="2147483758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36.378" v="31"/>
          <pc:sldLayoutMkLst>
            <pc:docMk/>
            <pc:sldMasterMk cId="3889783163" sldId="2147483750"/>
            <pc:sldLayoutMk cId="3779302553" sldId="2147483759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36.378" v="31"/>
          <pc:sldLayoutMkLst>
            <pc:docMk/>
            <pc:sldMasterMk cId="3889783163" sldId="2147483750"/>
            <pc:sldLayoutMk cId="3218116593" sldId="2147483760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0:36.378" v="31"/>
          <pc:sldLayoutMkLst>
            <pc:docMk/>
            <pc:sldMasterMk cId="3889783163" sldId="2147483750"/>
            <pc:sldLayoutMk cId="350136141" sldId="2147483761"/>
          </pc:sldLayoutMkLst>
        </pc:sldLayoutChg>
      </pc:sldMasterChg>
      <pc:sldMasterChg chg="add del addSldLayout delSldLayout modSldLayout">
        <pc:chgData name="Nigam, Monarch" userId="S::mnigam@smu.edu::34fc51c2-f4a2-40f9-abb1-c6d200a6ced0" providerId="AD" clId="Web-{99C6D840-0CEF-C10B-8F53-EA4B0F894512}" dt="2025-04-16T01:31:05.362" v="32"/>
        <pc:sldMasterMkLst>
          <pc:docMk/>
          <pc:sldMasterMk cId="4098193146" sldId="2147483762"/>
        </pc:sldMasterMkLst>
        <pc:sldLayoutChg chg="add del mod replId">
          <pc:chgData name="Nigam, Monarch" userId="S::mnigam@smu.edu::34fc51c2-f4a2-40f9-abb1-c6d200a6ced0" providerId="AD" clId="Web-{99C6D840-0CEF-C10B-8F53-EA4B0F894512}" dt="2025-04-16T01:31:05.362" v="32"/>
          <pc:sldLayoutMkLst>
            <pc:docMk/>
            <pc:sldMasterMk cId="4098193146" sldId="2147483762"/>
            <pc:sldLayoutMk cId="2211938522" sldId="2147483763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1:05.362" v="32"/>
          <pc:sldLayoutMkLst>
            <pc:docMk/>
            <pc:sldMasterMk cId="4098193146" sldId="2147483762"/>
            <pc:sldLayoutMk cId="46408279" sldId="2147483764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1:05.362" v="32"/>
          <pc:sldLayoutMkLst>
            <pc:docMk/>
            <pc:sldMasterMk cId="4098193146" sldId="2147483762"/>
            <pc:sldLayoutMk cId="1288778757" sldId="2147483765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1:05.362" v="32"/>
          <pc:sldLayoutMkLst>
            <pc:docMk/>
            <pc:sldMasterMk cId="4098193146" sldId="2147483762"/>
            <pc:sldLayoutMk cId="2135280503" sldId="2147483766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1:05.362" v="32"/>
          <pc:sldLayoutMkLst>
            <pc:docMk/>
            <pc:sldMasterMk cId="4098193146" sldId="2147483762"/>
            <pc:sldLayoutMk cId="1548823145" sldId="2147483767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1:05.362" v="32"/>
          <pc:sldLayoutMkLst>
            <pc:docMk/>
            <pc:sldMasterMk cId="4098193146" sldId="2147483762"/>
            <pc:sldLayoutMk cId="3751983204" sldId="2147483768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1:05.362" v="32"/>
          <pc:sldLayoutMkLst>
            <pc:docMk/>
            <pc:sldMasterMk cId="4098193146" sldId="2147483762"/>
            <pc:sldLayoutMk cId="1276830416" sldId="2147483769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1:05.362" v="32"/>
          <pc:sldLayoutMkLst>
            <pc:docMk/>
            <pc:sldMasterMk cId="4098193146" sldId="2147483762"/>
            <pc:sldLayoutMk cId="552762377" sldId="2147483770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1:05.362" v="32"/>
          <pc:sldLayoutMkLst>
            <pc:docMk/>
            <pc:sldMasterMk cId="4098193146" sldId="2147483762"/>
            <pc:sldLayoutMk cId="372139983" sldId="2147483771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1:05.362" v="32"/>
          <pc:sldLayoutMkLst>
            <pc:docMk/>
            <pc:sldMasterMk cId="4098193146" sldId="2147483762"/>
            <pc:sldLayoutMk cId="3396359502" sldId="2147483772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1:05.362" v="32"/>
          <pc:sldLayoutMkLst>
            <pc:docMk/>
            <pc:sldMasterMk cId="4098193146" sldId="2147483762"/>
            <pc:sldLayoutMk cId="3201894553" sldId="2147483773"/>
          </pc:sldLayoutMkLst>
        </pc:sldLayoutChg>
      </pc:sldMasterChg>
      <pc:sldMasterChg chg="add del addSldLayout delSldLayout modSldLayout">
        <pc:chgData name="Nigam, Monarch" userId="S::mnigam@smu.edu::34fc51c2-f4a2-40f9-abb1-c6d200a6ced0" providerId="AD" clId="Web-{99C6D840-0CEF-C10B-8F53-EA4B0F894512}" dt="2025-04-16T01:32:36.659" v="39"/>
        <pc:sldMasterMkLst>
          <pc:docMk/>
          <pc:sldMasterMk cId="1462170134" sldId="2147483774"/>
        </pc:sldMasterMkLst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2206234019" sldId="2147483775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246984566" sldId="2147483776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1213685124" sldId="2147483777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1165538085" sldId="2147483778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731961079" sldId="2147483779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164586308" sldId="2147483780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2360118107" sldId="2147483781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2321776621" sldId="2147483782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3948919483" sldId="2147483783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1262223662" sldId="2147483784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1073447561" sldId="2147483785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2404800440" sldId="2147483786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3942970239" sldId="2147483787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3413927377" sldId="2147483788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1784077034" sldId="2147483789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3196142372" sldId="2147483790"/>
          </pc:sldLayoutMkLst>
        </pc:sldLayoutChg>
        <pc:sldLayoutChg chg="add del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462170134" sldId="2147483774"/>
            <pc:sldLayoutMk cId="1112455020" sldId="2147483791"/>
          </pc:sldLayoutMkLst>
        </pc:sldLayoutChg>
      </pc:sldMasterChg>
      <pc:sldMasterChg chg="add addSldLayout modSldLayout">
        <pc:chgData name="Nigam, Monarch" userId="S::mnigam@smu.edu::34fc51c2-f4a2-40f9-abb1-c6d200a6ced0" providerId="AD" clId="Web-{99C6D840-0CEF-C10B-8F53-EA4B0F894512}" dt="2025-04-16T01:32:36.659" v="39"/>
        <pc:sldMasterMkLst>
          <pc:docMk/>
          <pc:sldMasterMk cId="1293539953" sldId="2147483792"/>
        </pc:sldMasterMkLst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459397343" sldId="2147483793"/>
          </pc:sldLayoutMkLst>
        </pc:sldLayoutChg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2614745733" sldId="2147483794"/>
          </pc:sldLayoutMkLst>
        </pc:sldLayoutChg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3408576805" sldId="2147483795"/>
          </pc:sldLayoutMkLst>
        </pc:sldLayoutChg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3809593094" sldId="2147483796"/>
          </pc:sldLayoutMkLst>
        </pc:sldLayoutChg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2264716520" sldId="2147483797"/>
          </pc:sldLayoutMkLst>
        </pc:sldLayoutChg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1755450995" sldId="2147483798"/>
          </pc:sldLayoutMkLst>
        </pc:sldLayoutChg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4100691284" sldId="2147483799"/>
          </pc:sldLayoutMkLst>
        </pc:sldLayoutChg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2784457610" sldId="2147483800"/>
          </pc:sldLayoutMkLst>
        </pc:sldLayoutChg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2755323028" sldId="2147483801"/>
          </pc:sldLayoutMkLst>
        </pc:sldLayoutChg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923257348" sldId="2147483802"/>
          </pc:sldLayoutMkLst>
        </pc:sldLayoutChg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2153156886" sldId="2147483803"/>
          </pc:sldLayoutMkLst>
        </pc:sldLayoutChg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2070631000" sldId="2147483804"/>
          </pc:sldLayoutMkLst>
        </pc:sldLayoutChg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3231868692" sldId="2147483805"/>
          </pc:sldLayoutMkLst>
        </pc:sldLayoutChg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2910093115" sldId="2147483806"/>
          </pc:sldLayoutMkLst>
        </pc:sldLayoutChg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664715451" sldId="2147483807"/>
          </pc:sldLayoutMkLst>
        </pc:sldLayoutChg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1124999861" sldId="2147483808"/>
          </pc:sldLayoutMkLst>
        </pc:sldLayoutChg>
        <pc:sldLayoutChg chg="add mod replId">
          <pc:chgData name="Nigam, Monarch" userId="S::mnigam@smu.edu::34fc51c2-f4a2-40f9-abb1-c6d200a6ced0" providerId="AD" clId="Web-{99C6D840-0CEF-C10B-8F53-EA4B0F894512}" dt="2025-04-16T01:32:36.659" v="39"/>
          <pc:sldLayoutMkLst>
            <pc:docMk/>
            <pc:sldMasterMk cId="1293539953" sldId="2147483792"/>
            <pc:sldLayoutMk cId="807224776" sldId="2147483809"/>
          </pc:sldLayoutMkLst>
        </pc:sldLayoutChg>
      </pc:sldMasterChg>
    </pc:docChg>
  </pc:docChgLst>
  <pc:docChgLst>
    <pc:chgData name="Arumugam, Balakrishnan" userId="S::barumugam@smu.edu::9c2ea021-bc84-4c4a-9d72-c4d6fa0a5383" providerId="AD" clId="Web-{1F197A4D-7874-50C0-F467-4FB76227F10D}"/>
    <pc:docChg chg="addSld delSld modSld">
      <pc:chgData name="Arumugam, Balakrishnan" userId="S::barumugam@smu.edu::9c2ea021-bc84-4c4a-9d72-c4d6fa0a5383" providerId="AD" clId="Web-{1F197A4D-7874-50C0-F467-4FB76227F10D}" dt="2025-04-15T22:33:08.718" v="39" actId="20577"/>
      <pc:docMkLst>
        <pc:docMk/>
      </pc:docMkLst>
      <pc:sldChg chg="modSp new">
        <pc:chgData name="Arumugam, Balakrishnan" userId="S::barumugam@smu.edu::9c2ea021-bc84-4c4a-9d72-c4d6fa0a5383" providerId="AD" clId="Web-{1F197A4D-7874-50C0-F467-4FB76227F10D}" dt="2025-04-15T22:23:05.611" v="15" actId="20577"/>
        <pc:sldMkLst>
          <pc:docMk/>
          <pc:sldMk cId="2273071512" sldId="264"/>
        </pc:sldMkLst>
        <pc:spChg chg="mod">
          <ac:chgData name="Arumugam, Balakrishnan" userId="S::barumugam@smu.edu::9c2ea021-bc84-4c4a-9d72-c4d6fa0a5383" providerId="AD" clId="Web-{1F197A4D-7874-50C0-F467-4FB76227F10D}" dt="2025-04-15T22:23:05.611" v="15" actId="20577"/>
          <ac:spMkLst>
            <pc:docMk/>
            <pc:sldMk cId="2273071512" sldId="264"/>
            <ac:spMk id="2" creationId="{C9D47D59-72C5-273E-B2DC-8FEC2CC6E96C}"/>
          </ac:spMkLst>
        </pc:spChg>
        <pc:spChg chg="mod">
          <ac:chgData name="Arumugam, Balakrishnan" userId="S::barumugam@smu.edu::9c2ea021-bc84-4c4a-9d72-c4d6fa0a5383" providerId="AD" clId="Web-{1F197A4D-7874-50C0-F467-4FB76227F10D}" dt="2025-04-15T22:20:03.721" v="8" actId="20577"/>
          <ac:spMkLst>
            <pc:docMk/>
            <pc:sldMk cId="2273071512" sldId="264"/>
            <ac:spMk id="3" creationId="{E939A1CD-9DD3-5705-9E4C-E03F2DC7210D}"/>
          </ac:spMkLst>
        </pc:spChg>
      </pc:sldChg>
      <pc:sldChg chg="modSp new del">
        <pc:chgData name="Arumugam, Balakrishnan" userId="S::barumugam@smu.edu::9c2ea021-bc84-4c4a-9d72-c4d6fa0a5383" providerId="AD" clId="Web-{1F197A4D-7874-50C0-F467-4FB76227F10D}" dt="2025-04-15T22:22:59.814" v="13"/>
        <pc:sldMkLst>
          <pc:docMk/>
          <pc:sldMk cId="3589325990" sldId="265"/>
        </pc:sldMkLst>
        <pc:spChg chg="mod">
          <ac:chgData name="Arumugam, Balakrishnan" userId="S::barumugam@smu.edu::9c2ea021-bc84-4c4a-9d72-c4d6fa0a5383" providerId="AD" clId="Web-{1F197A4D-7874-50C0-F467-4FB76227F10D}" dt="2025-04-15T22:22:59.392" v="12" actId="20577"/>
          <ac:spMkLst>
            <pc:docMk/>
            <pc:sldMk cId="3589325990" sldId="265"/>
            <ac:spMk id="2" creationId="{384C1398-01C4-1937-2BD0-7AB7E7C41442}"/>
          </ac:spMkLst>
        </pc:spChg>
      </pc:sldChg>
      <pc:sldChg chg="modSp new">
        <pc:chgData name="Arumugam, Balakrishnan" userId="S::barumugam@smu.edu::9c2ea021-bc84-4c4a-9d72-c4d6fa0a5383" providerId="AD" clId="Web-{1F197A4D-7874-50C0-F467-4FB76227F10D}" dt="2025-04-15T22:23:44.595" v="21" actId="20577"/>
        <pc:sldMkLst>
          <pc:docMk/>
          <pc:sldMk cId="3676948264" sldId="265"/>
        </pc:sldMkLst>
        <pc:spChg chg="mod">
          <ac:chgData name="Arumugam, Balakrishnan" userId="S::barumugam@smu.edu::9c2ea021-bc84-4c4a-9d72-c4d6fa0a5383" providerId="AD" clId="Web-{1F197A4D-7874-50C0-F467-4FB76227F10D}" dt="2025-04-15T22:23:21.048" v="18" actId="20577"/>
          <ac:spMkLst>
            <pc:docMk/>
            <pc:sldMk cId="3676948264" sldId="265"/>
            <ac:spMk id="2" creationId="{DA736873-1973-7786-3AE1-68A6E8AA9DCD}"/>
          </ac:spMkLst>
        </pc:spChg>
        <pc:spChg chg="mod">
          <ac:chgData name="Arumugam, Balakrishnan" userId="S::barumugam@smu.edu::9c2ea021-bc84-4c4a-9d72-c4d6fa0a5383" providerId="AD" clId="Web-{1F197A4D-7874-50C0-F467-4FB76227F10D}" dt="2025-04-15T22:23:44.595" v="21" actId="20577"/>
          <ac:spMkLst>
            <pc:docMk/>
            <pc:sldMk cId="3676948264" sldId="265"/>
            <ac:spMk id="3" creationId="{FBF8EC2A-2890-A7D7-46C2-2BC67D998759}"/>
          </ac:spMkLst>
        </pc:spChg>
      </pc:sldChg>
      <pc:sldChg chg="modSp new">
        <pc:chgData name="Arumugam, Balakrishnan" userId="S::barumugam@smu.edu::9c2ea021-bc84-4c4a-9d72-c4d6fa0a5383" providerId="AD" clId="Web-{1F197A4D-7874-50C0-F467-4FB76227F10D}" dt="2025-04-15T22:27:17.298" v="31" actId="20577"/>
        <pc:sldMkLst>
          <pc:docMk/>
          <pc:sldMk cId="1709128687" sldId="266"/>
        </pc:sldMkLst>
        <pc:spChg chg="mod">
          <ac:chgData name="Arumugam, Balakrishnan" userId="S::barumugam@smu.edu::9c2ea021-bc84-4c4a-9d72-c4d6fa0a5383" providerId="AD" clId="Web-{1F197A4D-7874-50C0-F467-4FB76227F10D}" dt="2025-04-15T22:26:42.110" v="26" actId="20577"/>
          <ac:spMkLst>
            <pc:docMk/>
            <pc:sldMk cId="1709128687" sldId="266"/>
            <ac:spMk id="2" creationId="{8B3674CA-867B-1044-A3A4-FFC495BDE7C1}"/>
          </ac:spMkLst>
        </pc:spChg>
        <pc:spChg chg="mod">
          <ac:chgData name="Arumugam, Balakrishnan" userId="S::barumugam@smu.edu::9c2ea021-bc84-4c4a-9d72-c4d6fa0a5383" providerId="AD" clId="Web-{1F197A4D-7874-50C0-F467-4FB76227F10D}" dt="2025-04-15T22:27:17.298" v="31" actId="20577"/>
          <ac:spMkLst>
            <pc:docMk/>
            <pc:sldMk cId="1709128687" sldId="266"/>
            <ac:spMk id="3" creationId="{525C5EDE-C29B-CAE9-D941-50964EF008E5}"/>
          </ac:spMkLst>
        </pc:spChg>
      </pc:sldChg>
      <pc:sldChg chg="modSp new">
        <pc:chgData name="Arumugam, Balakrishnan" userId="S::barumugam@smu.edu::9c2ea021-bc84-4c4a-9d72-c4d6fa0a5383" providerId="AD" clId="Web-{1F197A4D-7874-50C0-F467-4FB76227F10D}" dt="2025-04-15T22:33:08.718" v="39" actId="20577"/>
        <pc:sldMkLst>
          <pc:docMk/>
          <pc:sldMk cId="38490023" sldId="267"/>
        </pc:sldMkLst>
        <pc:spChg chg="mod">
          <ac:chgData name="Arumugam, Balakrishnan" userId="S::barumugam@smu.edu::9c2ea021-bc84-4c4a-9d72-c4d6fa0a5383" providerId="AD" clId="Web-{1F197A4D-7874-50C0-F467-4FB76227F10D}" dt="2025-04-15T22:33:08.718" v="39" actId="20577"/>
          <ac:spMkLst>
            <pc:docMk/>
            <pc:sldMk cId="38490023" sldId="267"/>
            <ac:spMk id="2" creationId="{34FDB136-9453-67A2-A30E-097D244E67CF}"/>
          </ac:spMkLst>
        </pc:spChg>
        <pc:spChg chg="mod">
          <ac:chgData name="Arumugam, Balakrishnan" userId="S::barumugam@smu.edu::9c2ea021-bc84-4c4a-9d72-c4d6fa0a5383" providerId="AD" clId="Web-{1F197A4D-7874-50C0-F467-4FB76227F10D}" dt="2025-04-15T22:32:20.140" v="35" actId="20577"/>
          <ac:spMkLst>
            <pc:docMk/>
            <pc:sldMk cId="38490023" sldId="267"/>
            <ac:spMk id="3" creationId="{FFFDB146-DFC3-A228-ACFF-4FB29864D975}"/>
          </ac:spMkLst>
        </pc:spChg>
      </pc:sldChg>
    </pc:docChg>
  </pc:docChgLst>
  <pc:docChgLst>
    <pc:chgData name="Nigam, Monarch" userId="S::mnigam@smu.edu::34fc51c2-f4a2-40f9-abb1-c6d200a6ced0" providerId="AD" clId="Web-{C305D990-82D7-AAE4-56FF-2D24E154BB3D}"/>
    <pc:docChg chg="addSld delSld modSld">
      <pc:chgData name="Nigam, Monarch" userId="S::mnigam@smu.edu::34fc51c2-f4a2-40f9-abb1-c6d200a6ced0" providerId="AD" clId="Web-{C305D990-82D7-AAE4-56FF-2D24E154BB3D}" dt="2025-04-16T02:49:11.734" v="183" actId="20577"/>
      <pc:docMkLst>
        <pc:docMk/>
      </pc:docMkLst>
      <pc:sldChg chg="modSp">
        <pc:chgData name="Nigam, Monarch" userId="S::mnigam@smu.edu::34fc51c2-f4a2-40f9-abb1-c6d200a6ced0" providerId="AD" clId="Web-{C305D990-82D7-AAE4-56FF-2D24E154BB3D}" dt="2025-04-16T02:25:27.653" v="3" actId="20577"/>
        <pc:sldMkLst>
          <pc:docMk/>
          <pc:sldMk cId="109857222" sldId="256"/>
        </pc:sldMkLst>
        <pc:spChg chg="mod">
          <ac:chgData name="Nigam, Monarch" userId="S::mnigam@smu.edu::34fc51c2-f4a2-40f9-abb1-c6d200a6ced0" providerId="AD" clId="Web-{C305D990-82D7-AAE4-56FF-2D24E154BB3D}" dt="2025-04-16T02:25:27.653" v="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Nigam, Monarch" userId="S::mnigam@smu.edu::34fc51c2-f4a2-40f9-abb1-c6d200a6ced0" providerId="AD" clId="Web-{C305D990-82D7-AAE4-56FF-2D24E154BB3D}" dt="2025-04-16T02:28:26.237" v="8" actId="1076"/>
        <pc:sldMkLst>
          <pc:docMk/>
          <pc:sldMk cId="173282538" sldId="257"/>
        </pc:sldMkLst>
        <pc:spChg chg="mod">
          <ac:chgData name="Nigam, Monarch" userId="S::mnigam@smu.edu::34fc51c2-f4a2-40f9-abb1-c6d200a6ced0" providerId="AD" clId="Web-{C305D990-82D7-AAE4-56FF-2D24E154BB3D}" dt="2025-04-16T02:28:26.237" v="8" actId="1076"/>
          <ac:spMkLst>
            <pc:docMk/>
            <pc:sldMk cId="173282538" sldId="257"/>
            <ac:spMk id="3" creationId="{E5B6A515-3258-6852-7FF6-B38D599D99B1}"/>
          </ac:spMkLst>
        </pc:spChg>
        <pc:picChg chg="mod ord">
          <ac:chgData name="Nigam, Monarch" userId="S::mnigam@smu.edu::34fc51c2-f4a2-40f9-abb1-c6d200a6ced0" providerId="AD" clId="Web-{C305D990-82D7-AAE4-56FF-2D24E154BB3D}" dt="2025-04-16T02:28:18.409" v="7"/>
          <ac:picMkLst>
            <pc:docMk/>
            <pc:sldMk cId="173282538" sldId="257"/>
            <ac:picMk id="4" creationId="{1DFAF800-C9EA-89E5-52C1-8022A9427A2B}"/>
          </ac:picMkLst>
        </pc:picChg>
        <pc:picChg chg="add del">
          <ac:chgData name="Nigam, Monarch" userId="S::mnigam@smu.edu::34fc51c2-f4a2-40f9-abb1-c6d200a6ced0" providerId="AD" clId="Web-{C305D990-82D7-AAE4-56FF-2D24E154BB3D}" dt="2025-04-16T02:28:18.409" v="7"/>
          <ac:picMkLst>
            <pc:docMk/>
            <pc:sldMk cId="173282538" sldId="257"/>
            <ac:picMk id="8" creationId="{6FDF4ADC-C44A-4C41-B974-6F4B3C7223CD}"/>
          </ac:picMkLst>
        </pc:picChg>
        <pc:picChg chg="add del">
          <ac:chgData name="Nigam, Monarch" userId="S::mnigam@smu.edu::34fc51c2-f4a2-40f9-abb1-c6d200a6ced0" providerId="AD" clId="Web-{C305D990-82D7-AAE4-56FF-2D24E154BB3D}" dt="2025-04-16T02:28:18.409" v="7"/>
          <ac:picMkLst>
            <pc:docMk/>
            <pc:sldMk cId="173282538" sldId="257"/>
            <ac:picMk id="12" creationId="{292E7AF0-A589-43B3-A1DE-8807EC76976B}"/>
          </ac:picMkLst>
        </pc:picChg>
        <pc:cxnChg chg="add del">
          <ac:chgData name="Nigam, Monarch" userId="S::mnigam@smu.edu::34fc51c2-f4a2-40f9-abb1-c6d200a6ced0" providerId="AD" clId="Web-{C305D990-82D7-AAE4-56FF-2D24E154BB3D}" dt="2025-04-16T02:28:18.409" v="7"/>
          <ac:cxnSpMkLst>
            <pc:docMk/>
            <pc:sldMk cId="173282538" sldId="257"/>
            <ac:cxnSpMk id="10" creationId="{89CCCE17-8DAC-44EB-9D15-03C32E7D256F}"/>
          </ac:cxnSpMkLst>
        </pc:cxnChg>
        <pc:cxnChg chg="add del">
          <ac:chgData name="Nigam, Monarch" userId="S::mnigam@smu.edu::34fc51c2-f4a2-40f9-abb1-c6d200a6ced0" providerId="AD" clId="Web-{C305D990-82D7-AAE4-56FF-2D24E154BB3D}" dt="2025-04-16T02:28:18.409" v="7"/>
          <ac:cxnSpMkLst>
            <pc:docMk/>
            <pc:sldMk cId="173282538" sldId="257"/>
            <ac:cxnSpMk id="15" creationId="{29BCDD02-D5E3-4D30-8587-66036C8910BF}"/>
          </ac:cxnSpMkLst>
        </pc:cxnChg>
      </pc:sldChg>
      <pc:sldChg chg="addSp delSp modSp del mod modClrScheme chgLayout">
        <pc:chgData name="Nigam, Monarch" userId="S::mnigam@smu.edu::34fc51c2-f4a2-40f9-abb1-c6d200a6ced0" providerId="AD" clId="Web-{C305D990-82D7-AAE4-56FF-2D24E154BB3D}" dt="2025-04-16T02:42:36.673" v="81"/>
        <pc:sldMkLst>
          <pc:docMk/>
          <pc:sldMk cId="2273071512" sldId="264"/>
        </pc:sldMkLst>
        <pc:spChg chg="del">
          <ac:chgData name="Nigam, Monarch" userId="S::mnigam@smu.edu::34fc51c2-f4a2-40f9-abb1-c6d200a6ced0" providerId="AD" clId="Web-{C305D990-82D7-AAE4-56FF-2D24E154BB3D}" dt="2025-04-16T02:36:32.848" v="12"/>
          <ac:spMkLst>
            <pc:docMk/>
            <pc:sldMk cId="2273071512" sldId="264"/>
            <ac:spMk id="2" creationId="{C9D47D59-72C5-273E-B2DC-8FEC2CC6E96C}"/>
          </ac:spMkLst>
        </pc:spChg>
        <pc:spChg chg="del mod">
          <ac:chgData name="Nigam, Monarch" userId="S::mnigam@smu.edu::34fc51c2-f4a2-40f9-abb1-c6d200a6ced0" providerId="AD" clId="Web-{C305D990-82D7-AAE4-56FF-2D24E154BB3D}" dt="2025-04-16T02:36:46.020" v="15"/>
          <ac:spMkLst>
            <pc:docMk/>
            <pc:sldMk cId="2273071512" sldId="264"/>
            <ac:spMk id="3" creationId="{E939A1CD-9DD3-5705-9E4C-E03F2DC7210D}"/>
          </ac:spMkLst>
        </pc:spChg>
        <pc:spChg chg="add del mod">
          <ac:chgData name="Nigam, Monarch" userId="S::mnigam@smu.edu::34fc51c2-f4a2-40f9-abb1-c6d200a6ced0" providerId="AD" clId="Web-{C305D990-82D7-AAE4-56FF-2D24E154BB3D}" dt="2025-04-16T02:36:46.020" v="15"/>
          <ac:spMkLst>
            <pc:docMk/>
            <pc:sldMk cId="2273071512" sldId="264"/>
            <ac:spMk id="5" creationId="{211F9CC8-3F61-2F7B-51BE-A551FD34FD82}"/>
          </ac:spMkLst>
        </pc:spChg>
        <pc:spChg chg="add del">
          <ac:chgData name="Nigam, Monarch" userId="S::mnigam@smu.edu::34fc51c2-f4a2-40f9-abb1-c6d200a6ced0" providerId="AD" clId="Web-{C305D990-82D7-AAE4-56FF-2D24E154BB3D}" dt="2025-04-16T02:37:03.443" v="18"/>
          <ac:spMkLst>
            <pc:docMk/>
            <pc:sldMk cId="2273071512" sldId="264"/>
            <ac:spMk id="6" creationId="{40D9EB90-6A59-103B-110F-C01DED70EC94}"/>
          </ac:spMkLst>
        </pc:spChg>
        <pc:spChg chg="add del mod">
          <ac:chgData name="Nigam, Monarch" userId="S::mnigam@smu.edu::34fc51c2-f4a2-40f9-abb1-c6d200a6ced0" providerId="AD" clId="Web-{C305D990-82D7-AAE4-56FF-2D24E154BB3D}" dt="2025-04-16T02:38:22.758" v="31"/>
          <ac:spMkLst>
            <pc:docMk/>
            <pc:sldMk cId="2273071512" sldId="264"/>
            <ac:spMk id="7" creationId="{C9D47D59-72C5-273E-B2DC-8FEC2CC6E96C}"/>
          </ac:spMkLst>
        </pc:spChg>
        <pc:spChg chg="add del">
          <ac:chgData name="Nigam, Monarch" userId="S::mnigam@smu.edu::34fc51c2-f4a2-40f9-abb1-c6d200a6ced0" providerId="AD" clId="Web-{C305D990-82D7-AAE4-56FF-2D24E154BB3D}" dt="2025-04-16T02:38:37.493" v="34"/>
          <ac:spMkLst>
            <pc:docMk/>
            <pc:sldMk cId="2273071512" sldId="264"/>
            <ac:spMk id="8" creationId="{9FEF9F21-31C2-D153-EC76-073C059E644E}"/>
          </ac:spMkLst>
        </pc:spChg>
        <pc:spChg chg="add del mod">
          <ac:chgData name="Nigam, Monarch" userId="S::mnigam@smu.edu::34fc51c2-f4a2-40f9-abb1-c6d200a6ced0" providerId="AD" clId="Web-{C305D990-82D7-AAE4-56FF-2D24E154BB3D}" dt="2025-04-16T02:42:18.657" v="77"/>
          <ac:spMkLst>
            <pc:docMk/>
            <pc:sldMk cId="2273071512" sldId="264"/>
            <ac:spMk id="9" creationId="{C9D47D59-72C5-273E-B2DC-8FEC2CC6E96C}"/>
          </ac:spMkLst>
        </pc:spChg>
      </pc:sldChg>
      <pc:sldChg chg="del">
        <pc:chgData name="Nigam, Monarch" userId="S::mnigam@smu.edu::34fc51c2-f4a2-40f9-abb1-c6d200a6ced0" providerId="AD" clId="Web-{C305D990-82D7-AAE4-56FF-2D24E154BB3D}" dt="2025-04-16T02:30:19.585" v="11"/>
        <pc:sldMkLst>
          <pc:docMk/>
          <pc:sldMk cId="3676948264" sldId="265"/>
        </pc:sldMkLst>
      </pc:sldChg>
      <pc:sldChg chg="del">
        <pc:chgData name="Nigam, Monarch" userId="S::mnigam@smu.edu::34fc51c2-f4a2-40f9-abb1-c6d200a6ced0" providerId="AD" clId="Web-{C305D990-82D7-AAE4-56FF-2D24E154BB3D}" dt="2025-04-16T02:42:24.688" v="79"/>
        <pc:sldMkLst>
          <pc:docMk/>
          <pc:sldMk cId="1709128687" sldId="266"/>
        </pc:sldMkLst>
      </pc:sldChg>
      <pc:sldChg chg="del">
        <pc:chgData name="Nigam, Monarch" userId="S::mnigam@smu.edu::34fc51c2-f4a2-40f9-abb1-c6d200a6ced0" providerId="AD" clId="Web-{C305D990-82D7-AAE4-56FF-2D24E154BB3D}" dt="2025-04-16T02:42:22.845" v="78"/>
        <pc:sldMkLst>
          <pc:docMk/>
          <pc:sldMk cId="38490023" sldId="267"/>
        </pc:sldMkLst>
      </pc:sldChg>
      <pc:sldChg chg="addSp delSp modSp new">
        <pc:chgData name="Nigam, Monarch" userId="S::mnigam@smu.edu::34fc51c2-f4a2-40f9-abb1-c6d200a6ced0" providerId="AD" clId="Web-{C305D990-82D7-AAE4-56FF-2D24E154BB3D}" dt="2025-04-16T02:43:56.410" v="127" actId="20577"/>
        <pc:sldMkLst>
          <pc:docMk/>
          <pc:sldMk cId="1786325258" sldId="269"/>
        </pc:sldMkLst>
        <pc:spChg chg="add mod">
          <ac:chgData name="Nigam, Monarch" userId="S::mnigam@smu.edu::34fc51c2-f4a2-40f9-abb1-c6d200a6ced0" providerId="AD" clId="Web-{C305D990-82D7-AAE4-56FF-2D24E154BB3D}" dt="2025-04-16T02:43:06.627" v="109" actId="20577"/>
          <ac:spMkLst>
            <pc:docMk/>
            <pc:sldMk cId="1786325258" sldId="269"/>
            <ac:spMk id="2" creationId="{170B9525-CEC4-9FDE-9652-9A8535BF8CE4}"/>
          </ac:spMkLst>
        </pc:spChg>
        <pc:spChg chg="add del">
          <ac:chgData name="Nigam, Monarch" userId="S::mnigam@smu.edu::34fc51c2-f4a2-40f9-abb1-c6d200a6ced0" providerId="AD" clId="Web-{C305D990-82D7-AAE4-56FF-2D24E154BB3D}" dt="2025-04-16T02:43:23.003" v="111"/>
          <ac:spMkLst>
            <pc:docMk/>
            <pc:sldMk cId="1786325258" sldId="269"/>
            <ac:spMk id="3" creationId="{97620CD8-7D35-33CD-8013-8619735D442B}"/>
          </ac:spMkLst>
        </pc:spChg>
        <pc:spChg chg="add mod">
          <ac:chgData name="Nigam, Monarch" userId="S::mnigam@smu.edu::34fc51c2-f4a2-40f9-abb1-c6d200a6ced0" providerId="AD" clId="Web-{C305D990-82D7-AAE4-56FF-2D24E154BB3D}" dt="2025-04-16T02:43:56.410" v="127" actId="20577"/>
          <ac:spMkLst>
            <pc:docMk/>
            <pc:sldMk cId="1786325258" sldId="269"/>
            <ac:spMk id="4" creationId="{D24BE603-84CF-C711-C6B2-60DC8B3CACB5}"/>
          </ac:spMkLst>
        </pc:spChg>
      </pc:sldChg>
      <pc:sldChg chg="new del">
        <pc:chgData name="Nigam, Monarch" userId="S::mnigam@smu.edu::34fc51c2-f4a2-40f9-abb1-c6d200a6ced0" providerId="AD" clId="Web-{C305D990-82D7-AAE4-56FF-2D24E154BB3D}" dt="2025-04-16T02:30:14.897" v="10"/>
        <pc:sldMkLst>
          <pc:docMk/>
          <pc:sldMk cId="2594059729" sldId="269"/>
        </pc:sldMkLst>
      </pc:sldChg>
      <pc:sldChg chg="modSp add replId">
        <pc:chgData name="Nigam, Monarch" userId="S::mnigam@smu.edu::34fc51c2-f4a2-40f9-abb1-c6d200a6ced0" providerId="AD" clId="Web-{C305D990-82D7-AAE4-56FF-2D24E154BB3D}" dt="2025-04-16T02:44:43.428" v="142" actId="20577"/>
        <pc:sldMkLst>
          <pc:docMk/>
          <pc:sldMk cId="3298389290" sldId="270"/>
        </pc:sldMkLst>
        <pc:spChg chg="mod">
          <ac:chgData name="Nigam, Monarch" userId="S::mnigam@smu.edu::34fc51c2-f4a2-40f9-abb1-c6d200a6ced0" providerId="AD" clId="Web-{C305D990-82D7-AAE4-56FF-2D24E154BB3D}" dt="2025-04-16T02:44:43.428" v="142" actId="20577"/>
          <ac:spMkLst>
            <pc:docMk/>
            <pc:sldMk cId="3298389290" sldId="270"/>
            <ac:spMk id="4" creationId="{0BF2B9C3-7EC0-5B9C-F2C4-0F4C2BC9B6B7}"/>
          </ac:spMkLst>
        </pc:spChg>
      </pc:sldChg>
      <pc:sldChg chg="modSp add replId">
        <pc:chgData name="Nigam, Monarch" userId="S::mnigam@smu.edu::34fc51c2-f4a2-40f9-abb1-c6d200a6ced0" providerId="AD" clId="Web-{C305D990-82D7-AAE4-56FF-2D24E154BB3D}" dt="2025-04-16T02:45:07.241" v="152" actId="20577"/>
        <pc:sldMkLst>
          <pc:docMk/>
          <pc:sldMk cId="3597042206" sldId="271"/>
        </pc:sldMkLst>
        <pc:spChg chg="mod">
          <ac:chgData name="Nigam, Monarch" userId="S::mnigam@smu.edu::34fc51c2-f4a2-40f9-abb1-c6d200a6ced0" providerId="AD" clId="Web-{C305D990-82D7-AAE4-56FF-2D24E154BB3D}" dt="2025-04-16T02:45:07.241" v="152" actId="20577"/>
          <ac:spMkLst>
            <pc:docMk/>
            <pc:sldMk cId="3597042206" sldId="271"/>
            <ac:spMk id="4" creationId="{AEF19741-2ADA-2EE2-51F1-BCB38DB883F3}"/>
          </ac:spMkLst>
        </pc:spChg>
      </pc:sldChg>
      <pc:sldChg chg="modSp add replId">
        <pc:chgData name="Nigam, Monarch" userId="S::mnigam@smu.edu::34fc51c2-f4a2-40f9-abb1-c6d200a6ced0" providerId="AD" clId="Web-{C305D990-82D7-AAE4-56FF-2D24E154BB3D}" dt="2025-04-16T02:48:06.388" v="165" actId="14100"/>
        <pc:sldMkLst>
          <pc:docMk/>
          <pc:sldMk cId="1386417735" sldId="272"/>
        </pc:sldMkLst>
        <pc:spChg chg="mod">
          <ac:chgData name="Nigam, Monarch" userId="S::mnigam@smu.edu::34fc51c2-f4a2-40f9-abb1-c6d200a6ced0" providerId="AD" clId="Web-{C305D990-82D7-AAE4-56FF-2D24E154BB3D}" dt="2025-04-16T02:47:28.730" v="154" actId="20577"/>
          <ac:spMkLst>
            <pc:docMk/>
            <pc:sldMk cId="1386417735" sldId="272"/>
            <ac:spMk id="2" creationId="{CAF935B0-4648-F525-4477-0EA449AD0DF8}"/>
          </ac:spMkLst>
        </pc:spChg>
        <pc:spChg chg="mod">
          <ac:chgData name="Nigam, Monarch" userId="S::mnigam@smu.edu::34fc51c2-f4a2-40f9-abb1-c6d200a6ced0" providerId="AD" clId="Web-{C305D990-82D7-AAE4-56FF-2D24E154BB3D}" dt="2025-04-16T02:48:06.388" v="165" actId="14100"/>
          <ac:spMkLst>
            <pc:docMk/>
            <pc:sldMk cId="1386417735" sldId="272"/>
            <ac:spMk id="4" creationId="{69947750-CBE6-280B-8381-F11FDF25D90E}"/>
          </ac:spMkLst>
        </pc:spChg>
      </pc:sldChg>
      <pc:sldChg chg="modSp add replId">
        <pc:chgData name="Nigam, Monarch" userId="S::mnigam@smu.edu::34fc51c2-f4a2-40f9-abb1-c6d200a6ced0" providerId="AD" clId="Web-{C305D990-82D7-AAE4-56FF-2D24E154BB3D}" dt="2025-04-16T02:48:52.108" v="177" actId="14100"/>
        <pc:sldMkLst>
          <pc:docMk/>
          <pc:sldMk cId="1387169356" sldId="273"/>
        </pc:sldMkLst>
        <pc:spChg chg="mod">
          <ac:chgData name="Nigam, Monarch" userId="S::mnigam@smu.edu::34fc51c2-f4a2-40f9-abb1-c6d200a6ced0" providerId="AD" clId="Web-{C305D990-82D7-AAE4-56FF-2D24E154BB3D}" dt="2025-04-16T02:48:52.108" v="177" actId="14100"/>
          <ac:spMkLst>
            <pc:docMk/>
            <pc:sldMk cId="1387169356" sldId="273"/>
            <ac:spMk id="4" creationId="{7C37B41B-FBC0-4994-5928-B858CC4995A3}"/>
          </ac:spMkLst>
        </pc:spChg>
      </pc:sldChg>
      <pc:sldChg chg="modSp add replId">
        <pc:chgData name="Nigam, Monarch" userId="S::mnigam@smu.edu::34fc51c2-f4a2-40f9-abb1-c6d200a6ced0" providerId="AD" clId="Web-{C305D990-82D7-AAE4-56FF-2D24E154BB3D}" dt="2025-04-16T02:49:11.734" v="183" actId="20577"/>
        <pc:sldMkLst>
          <pc:docMk/>
          <pc:sldMk cId="900764888" sldId="274"/>
        </pc:sldMkLst>
        <pc:spChg chg="mod">
          <ac:chgData name="Nigam, Monarch" userId="S::mnigam@smu.edu::34fc51c2-f4a2-40f9-abb1-c6d200a6ced0" providerId="AD" clId="Web-{C305D990-82D7-AAE4-56FF-2D24E154BB3D}" dt="2025-04-16T02:49:11.734" v="183" actId="20577"/>
          <ac:spMkLst>
            <pc:docMk/>
            <pc:sldMk cId="900764888" sldId="274"/>
            <ac:spMk id="4" creationId="{7E106DBC-C87A-5276-6C12-1EB3D59000DE}"/>
          </ac:spMkLst>
        </pc:spChg>
      </pc:sldChg>
    </pc:docChg>
  </pc:docChgLst>
  <pc:docChgLst>
    <pc:chgData name="Nigam, Monarch" userId="S::mnigam@smu.edu::34fc51c2-f4a2-40f9-abb1-c6d200a6ced0" providerId="AD" clId="Web-{4347F977-4F1B-1969-4A81-3E39328616B1}"/>
    <pc:docChg chg="addSld modSld">
      <pc:chgData name="Nigam, Monarch" userId="S::mnigam@smu.edu::34fc51c2-f4a2-40f9-abb1-c6d200a6ced0" providerId="AD" clId="Web-{4347F977-4F1B-1969-4A81-3E39328616B1}" dt="2025-04-16T03:01:54.701" v="55" actId="20577"/>
      <pc:docMkLst>
        <pc:docMk/>
      </pc:docMkLst>
      <pc:sldChg chg="modSp">
        <pc:chgData name="Nigam, Monarch" userId="S::mnigam@smu.edu::34fc51c2-f4a2-40f9-abb1-c6d200a6ced0" providerId="AD" clId="Web-{4347F977-4F1B-1969-4A81-3E39328616B1}" dt="2025-04-16T03:01:54.701" v="55" actId="20577"/>
        <pc:sldMkLst>
          <pc:docMk/>
          <pc:sldMk cId="1147181311" sldId="259"/>
        </pc:sldMkLst>
        <pc:spChg chg="mod">
          <ac:chgData name="Nigam, Monarch" userId="S::mnigam@smu.edu::34fc51c2-f4a2-40f9-abb1-c6d200a6ced0" providerId="AD" clId="Web-{4347F977-4F1B-1969-4A81-3E39328616B1}" dt="2025-04-16T03:01:54.701" v="55" actId="20577"/>
          <ac:spMkLst>
            <pc:docMk/>
            <pc:sldMk cId="1147181311" sldId="259"/>
            <ac:spMk id="3" creationId="{7B2A37F2-9638-C728-3C24-D405F98A254F}"/>
          </ac:spMkLst>
        </pc:spChg>
      </pc:sldChg>
      <pc:sldChg chg="addSp modSp new">
        <pc:chgData name="Nigam, Monarch" userId="S::mnigam@smu.edu::34fc51c2-f4a2-40f9-abb1-c6d200a6ced0" providerId="AD" clId="Web-{4347F977-4F1B-1969-4A81-3E39328616B1}" dt="2025-04-16T02:59:29.160" v="48" actId="1076"/>
        <pc:sldMkLst>
          <pc:docMk/>
          <pc:sldMk cId="57716789" sldId="275"/>
        </pc:sldMkLst>
        <pc:spChg chg="add mod">
          <ac:chgData name="Nigam, Monarch" userId="S::mnigam@smu.edu::34fc51c2-f4a2-40f9-abb1-c6d200a6ced0" providerId="AD" clId="Web-{4347F977-4F1B-1969-4A81-3E39328616B1}" dt="2025-04-16T02:57:44.184" v="28" actId="1076"/>
          <ac:spMkLst>
            <pc:docMk/>
            <pc:sldMk cId="57716789" sldId="275"/>
            <ac:spMk id="2" creationId="{893EC759-5D70-EDD9-0149-01BDC7C66A9A}"/>
          </ac:spMkLst>
        </pc:spChg>
        <pc:spChg chg="add mod">
          <ac:chgData name="Nigam, Monarch" userId="S::mnigam@smu.edu::34fc51c2-f4a2-40f9-abb1-c6d200a6ced0" providerId="AD" clId="Web-{4347F977-4F1B-1969-4A81-3E39328616B1}" dt="2025-04-16T02:59:29.160" v="48" actId="1076"/>
          <ac:spMkLst>
            <pc:docMk/>
            <pc:sldMk cId="57716789" sldId="275"/>
            <ac:spMk id="3" creationId="{D16BC3B7-40A6-A4CF-24D7-37B7D4BBF86F}"/>
          </ac:spMkLst>
        </pc:spChg>
      </pc:sldChg>
      <pc:sldChg chg="modSp add replId">
        <pc:chgData name="Nigam, Monarch" userId="S::mnigam@smu.edu::34fc51c2-f4a2-40f9-abb1-c6d200a6ced0" providerId="AD" clId="Web-{4347F977-4F1B-1969-4A81-3E39328616B1}" dt="2025-04-16T02:59:46.927" v="53" actId="20577"/>
        <pc:sldMkLst>
          <pc:docMk/>
          <pc:sldMk cId="368162549" sldId="276"/>
        </pc:sldMkLst>
        <pc:spChg chg="mod">
          <ac:chgData name="Nigam, Monarch" userId="S::mnigam@smu.edu::34fc51c2-f4a2-40f9-abb1-c6d200a6ced0" providerId="AD" clId="Web-{4347F977-4F1B-1969-4A81-3E39328616B1}" dt="2025-04-16T02:59:46.927" v="53" actId="20577"/>
          <ac:spMkLst>
            <pc:docMk/>
            <pc:sldMk cId="368162549" sldId="276"/>
            <ac:spMk id="3" creationId="{4E58260E-B2E7-26B9-5B69-D53F8DC4486E}"/>
          </ac:spMkLst>
        </pc:spChg>
      </pc:sldChg>
    </pc:docChg>
  </pc:docChgLst>
  <pc:docChgLst>
    <pc:chgData name="Nigam, Monarch" userId="S::mnigam@smu.edu::34fc51c2-f4a2-40f9-abb1-c6d200a6ced0" providerId="AD" clId="Web-{26CF2824-BC96-1393-A777-32FE1B399DC7}"/>
    <pc:docChg chg="addSld delSld modSld">
      <pc:chgData name="Nigam, Monarch" userId="S::mnigam@smu.edu::34fc51c2-f4a2-40f9-abb1-c6d200a6ced0" providerId="AD" clId="Web-{26CF2824-BC96-1393-A777-32FE1B399DC7}" dt="2025-04-14T18:28:00.676" v="404" actId="14100"/>
      <pc:docMkLst>
        <pc:docMk/>
      </pc:docMkLst>
      <pc:sldChg chg="modSp">
        <pc:chgData name="Nigam, Monarch" userId="S::mnigam@smu.edu::34fc51c2-f4a2-40f9-abb1-c6d200a6ced0" providerId="AD" clId="Web-{26CF2824-BC96-1393-A777-32FE1B399DC7}" dt="2025-04-12T00:48:21.332" v="12" actId="20577"/>
        <pc:sldMkLst>
          <pc:docMk/>
          <pc:sldMk cId="109857222" sldId="256"/>
        </pc:sldMkLst>
        <pc:spChg chg="mod">
          <ac:chgData name="Nigam, Monarch" userId="S::mnigam@smu.edu::34fc51c2-f4a2-40f9-abb1-c6d200a6ced0" providerId="AD" clId="Web-{26CF2824-BC96-1393-A777-32FE1B399DC7}" dt="2025-04-12T00:48:14.863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gam, Monarch" userId="S::mnigam@smu.edu::34fc51c2-f4a2-40f9-abb1-c6d200a6ced0" providerId="AD" clId="Web-{26CF2824-BC96-1393-A777-32FE1B399DC7}" dt="2025-04-12T00:48:21.332" v="1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Nigam, Monarch" userId="S::mnigam@smu.edu::34fc51c2-f4a2-40f9-abb1-c6d200a6ced0" providerId="AD" clId="Web-{26CF2824-BC96-1393-A777-32FE1B399DC7}" dt="2025-04-14T18:26:36.094" v="402"/>
        <pc:sldMkLst>
          <pc:docMk/>
          <pc:sldMk cId="173282538" sldId="257"/>
        </pc:sldMkLst>
        <pc:spChg chg="del">
          <ac:chgData name="Nigam, Monarch" userId="S::mnigam@smu.edu::34fc51c2-f4a2-40f9-abb1-c6d200a6ced0" providerId="AD" clId="Web-{26CF2824-BC96-1393-A777-32FE1B399DC7}" dt="2025-04-12T18:48:34.661" v="53"/>
          <ac:spMkLst>
            <pc:docMk/>
            <pc:sldMk cId="173282538" sldId="257"/>
            <ac:spMk id="2" creationId="{50799A90-706C-2B0B-BE50-5CD6FB6361DE}"/>
          </ac:spMkLst>
        </pc:spChg>
        <pc:spChg chg="add del">
          <ac:chgData name="Nigam, Monarch" userId="S::mnigam@smu.edu::34fc51c2-f4a2-40f9-abb1-c6d200a6ced0" providerId="AD" clId="Web-{26CF2824-BC96-1393-A777-32FE1B399DC7}" dt="2025-04-14T18:09:11.901" v="271"/>
          <ac:spMkLst>
            <pc:docMk/>
            <pc:sldMk cId="173282538" sldId="257"/>
            <ac:spMk id="2" creationId="{D2473CA1-44EF-1FE5-3580-1CB93B0306C2}"/>
          </ac:spMkLst>
        </pc:spChg>
        <pc:spChg chg="del mod">
          <ac:chgData name="Nigam, Monarch" userId="S::mnigam@smu.edu::34fc51c2-f4a2-40f9-abb1-c6d200a6ced0" providerId="AD" clId="Web-{26CF2824-BC96-1393-A777-32FE1B399DC7}" dt="2025-04-12T18:47:54.285" v="50"/>
          <ac:spMkLst>
            <pc:docMk/>
            <pc:sldMk cId="173282538" sldId="257"/>
            <ac:spMk id="3" creationId="{A65A27A5-D15E-DA62-9B59-ED8BDC7C5531}"/>
          </ac:spMkLst>
        </pc:spChg>
        <pc:spChg chg="add mod">
          <ac:chgData name="Nigam, Monarch" userId="S::mnigam@smu.edu::34fc51c2-f4a2-40f9-abb1-c6d200a6ced0" providerId="AD" clId="Web-{26CF2824-BC96-1393-A777-32FE1B399DC7}" dt="2025-04-14T18:26:36.094" v="402"/>
          <ac:spMkLst>
            <pc:docMk/>
            <pc:sldMk cId="173282538" sldId="257"/>
            <ac:spMk id="3" creationId="{E5B6A515-3258-6852-7FF6-B38D599D99B1}"/>
          </ac:spMkLst>
        </pc:spChg>
        <pc:spChg chg="add del">
          <ac:chgData name="Nigam, Monarch" userId="S::mnigam@smu.edu::34fc51c2-f4a2-40f9-abb1-c6d200a6ced0" providerId="AD" clId="Web-{26CF2824-BC96-1393-A777-32FE1B399DC7}" dt="2025-04-14T18:26:36.094" v="402"/>
          <ac:spMkLst>
            <pc:docMk/>
            <pc:sldMk cId="173282538" sldId="257"/>
            <ac:spMk id="9" creationId="{04812C46-200A-4DEB-A05E-3ED6C68C2387}"/>
          </ac:spMkLst>
        </pc:spChg>
        <pc:spChg chg="add del">
          <ac:chgData name="Nigam, Monarch" userId="S::mnigam@smu.edu::34fc51c2-f4a2-40f9-abb1-c6d200a6ced0" providerId="AD" clId="Web-{26CF2824-BC96-1393-A777-32FE1B399DC7}" dt="2025-04-14T18:26:36.094" v="402"/>
          <ac:spMkLst>
            <pc:docMk/>
            <pc:sldMk cId="173282538" sldId="257"/>
            <ac:spMk id="11" creationId="{D1EA859B-E555-4109-94F3-6700E046E008}"/>
          </ac:spMkLst>
        </pc:spChg>
        <pc:picChg chg="add mod ord">
          <ac:chgData name="Nigam, Monarch" userId="S::mnigam@smu.edu::34fc51c2-f4a2-40f9-abb1-c6d200a6ced0" providerId="AD" clId="Web-{26CF2824-BC96-1393-A777-32FE1B399DC7}" dt="2025-04-14T18:26:36.094" v="402"/>
          <ac:picMkLst>
            <pc:docMk/>
            <pc:sldMk cId="173282538" sldId="257"/>
            <ac:picMk id="4" creationId="{1DFAF800-C9EA-89E5-52C1-8022A9427A2B}"/>
          </ac:picMkLst>
        </pc:picChg>
      </pc:sldChg>
      <pc:sldChg chg="addSp delSp modSp new del">
        <pc:chgData name="Nigam, Monarch" userId="S::mnigam@smu.edu::34fc51c2-f4a2-40f9-abb1-c6d200a6ced0" providerId="AD" clId="Web-{26CF2824-BC96-1393-A777-32FE1B399DC7}" dt="2025-04-14T18:20:35.498" v="364"/>
        <pc:sldMkLst>
          <pc:docMk/>
          <pc:sldMk cId="3878160075" sldId="258"/>
        </pc:sldMkLst>
        <pc:spChg chg="add mod">
          <ac:chgData name="Nigam, Monarch" userId="S::mnigam@smu.edu::34fc51c2-f4a2-40f9-abb1-c6d200a6ced0" providerId="AD" clId="Web-{26CF2824-BC96-1393-A777-32FE1B399DC7}" dt="2025-04-14T18:09:46.075" v="288" actId="20577"/>
          <ac:spMkLst>
            <pc:docMk/>
            <pc:sldMk cId="3878160075" sldId="258"/>
            <ac:spMk id="2" creationId="{172D76B2-1AF4-1331-DA34-6D68DC31F265}"/>
          </ac:spMkLst>
        </pc:spChg>
        <pc:spChg chg="del">
          <ac:chgData name="Nigam, Monarch" userId="S::mnigam@smu.edu::34fc51c2-f4a2-40f9-abb1-c6d200a6ced0" providerId="AD" clId="Web-{26CF2824-BC96-1393-A777-32FE1B399DC7}" dt="2025-04-12T18:48:40.568" v="55"/>
          <ac:spMkLst>
            <pc:docMk/>
            <pc:sldMk cId="3878160075" sldId="258"/>
            <ac:spMk id="2" creationId="{36F4F4D5-6F25-743A-13F8-3D6D67A5596F}"/>
          </ac:spMkLst>
        </pc:spChg>
        <pc:spChg chg="del">
          <ac:chgData name="Nigam, Monarch" userId="S::mnigam@smu.edu::34fc51c2-f4a2-40f9-abb1-c6d200a6ced0" providerId="AD" clId="Web-{26CF2824-BC96-1393-A777-32FE1B399DC7}" dt="2025-04-12T18:48:18.848" v="52"/>
          <ac:spMkLst>
            <pc:docMk/>
            <pc:sldMk cId="3878160075" sldId="258"/>
            <ac:spMk id="3" creationId="{5B1F6D90-FB22-5DFC-E8FE-0EBF1F39F439}"/>
          </ac:spMkLst>
        </pc:spChg>
        <pc:spChg chg="add mod">
          <ac:chgData name="Nigam, Monarch" userId="S::mnigam@smu.edu::34fc51c2-f4a2-40f9-abb1-c6d200a6ced0" providerId="AD" clId="Web-{26CF2824-BC96-1393-A777-32FE1B399DC7}" dt="2025-04-14T18:20:32.889" v="363"/>
          <ac:spMkLst>
            <pc:docMk/>
            <pc:sldMk cId="3878160075" sldId="258"/>
            <ac:spMk id="5" creationId="{457EA293-8651-D76A-2BF0-2AA960A7E61B}"/>
          </ac:spMkLst>
        </pc:spChg>
        <pc:picChg chg="add del mod ord">
          <ac:chgData name="Nigam, Monarch" userId="S::mnigam@smu.edu::34fc51c2-f4a2-40f9-abb1-c6d200a6ced0" providerId="AD" clId="Web-{26CF2824-BC96-1393-A777-32FE1B399DC7}" dt="2025-04-14T18:20:32.889" v="363"/>
          <ac:picMkLst>
            <pc:docMk/>
            <pc:sldMk cId="3878160075" sldId="258"/>
            <ac:picMk id="4" creationId="{D02E8129-D666-8955-23D7-C0C956F6CC73}"/>
          </ac:picMkLst>
        </pc:picChg>
      </pc:sldChg>
      <pc:sldChg chg="new del">
        <pc:chgData name="Nigam, Monarch" userId="S::mnigam@smu.edu::34fc51c2-f4a2-40f9-abb1-c6d200a6ced0" providerId="AD" clId="Web-{26CF2824-BC96-1393-A777-32FE1B399DC7}" dt="2025-04-14T17:50:03.261" v="63"/>
        <pc:sldMkLst>
          <pc:docMk/>
          <pc:sldMk cId="454361298" sldId="259"/>
        </pc:sldMkLst>
      </pc:sldChg>
      <pc:sldChg chg="modSp new">
        <pc:chgData name="Nigam, Monarch" userId="S::mnigam@smu.edu::34fc51c2-f4a2-40f9-abb1-c6d200a6ced0" providerId="AD" clId="Web-{26CF2824-BC96-1393-A777-32FE1B399DC7}" dt="2025-04-14T18:01:07.250" v="215" actId="20577"/>
        <pc:sldMkLst>
          <pc:docMk/>
          <pc:sldMk cId="1147181311" sldId="259"/>
        </pc:sldMkLst>
        <pc:spChg chg="mod">
          <ac:chgData name="Nigam, Monarch" userId="S::mnigam@smu.edu::34fc51c2-f4a2-40f9-abb1-c6d200a6ced0" providerId="AD" clId="Web-{26CF2824-BC96-1393-A777-32FE1B399DC7}" dt="2025-04-14T17:51:39.485" v="70" actId="20577"/>
          <ac:spMkLst>
            <pc:docMk/>
            <pc:sldMk cId="1147181311" sldId="259"/>
            <ac:spMk id="2" creationId="{2B4281CD-FB7D-3F39-1FAC-8781887A3617}"/>
          </ac:spMkLst>
        </pc:spChg>
        <pc:spChg chg="mod">
          <ac:chgData name="Nigam, Monarch" userId="S::mnigam@smu.edu::34fc51c2-f4a2-40f9-abb1-c6d200a6ced0" providerId="AD" clId="Web-{26CF2824-BC96-1393-A777-32FE1B399DC7}" dt="2025-04-14T18:01:07.250" v="215" actId="20577"/>
          <ac:spMkLst>
            <pc:docMk/>
            <pc:sldMk cId="1147181311" sldId="259"/>
            <ac:spMk id="3" creationId="{7B2A37F2-9638-C728-3C24-D405F98A254F}"/>
          </ac:spMkLst>
        </pc:spChg>
      </pc:sldChg>
      <pc:sldChg chg="modSp new">
        <pc:chgData name="Nigam, Monarch" userId="S::mnigam@smu.edu::34fc51c2-f4a2-40f9-abb1-c6d200a6ced0" providerId="AD" clId="Web-{26CF2824-BC96-1393-A777-32FE1B399DC7}" dt="2025-04-14T18:08:54.447" v="268" actId="20577"/>
        <pc:sldMkLst>
          <pc:docMk/>
          <pc:sldMk cId="2980462471" sldId="260"/>
        </pc:sldMkLst>
        <pc:spChg chg="mod">
          <ac:chgData name="Nigam, Monarch" userId="S::mnigam@smu.edu::34fc51c2-f4a2-40f9-abb1-c6d200a6ced0" providerId="AD" clId="Web-{26CF2824-BC96-1393-A777-32FE1B399DC7}" dt="2025-04-14T18:06:35.971" v="225" actId="14100"/>
          <ac:spMkLst>
            <pc:docMk/>
            <pc:sldMk cId="2980462471" sldId="260"/>
            <ac:spMk id="2" creationId="{886F3652-E887-4A07-EE34-548B4EBA203B}"/>
          </ac:spMkLst>
        </pc:spChg>
        <pc:spChg chg="mod">
          <ac:chgData name="Nigam, Monarch" userId="S::mnigam@smu.edu::34fc51c2-f4a2-40f9-abb1-c6d200a6ced0" providerId="AD" clId="Web-{26CF2824-BC96-1393-A777-32FE1B399DC7}" dt="2025-04-14T18:08:54.447" v="268" actId="20577"/>
          <ac:spMkLst>
            <pc:docMk/>
            <pc:sldMk cId="2980462471" sldId="260"/>
            <ac:spMk id="3" creationId="{4FA7A041-4019-4AD0-85ED-A32B407DF448}"/>
          </ac:spMkLst>
        </pc:spChg>
      </pc:sldChg>
      <pc:sldChg chg="modSp new">
        <pc:chgData name="Nigam, Monarch" userId="S::mnigam@smu.edu::34fc51c2-f4a2-40f9-abb1-c6d200a6ced0" providerId="AD" clId="Web-{26CF2824-BC96-1393-A777-32FE1B399DC7}" dt="2025-04-14T18:14:40.887" v="335" actId="20577"/>
        <pc:sldMkLst>
          <pc:docMk/>
          <pc:sldMk cId="4203011732" sldId="261"/>
        </pc:sldMkLst>
        <pc:spChg chg="mod">
          <ac:chgData name="Nigam, Monarch" userId="S::mnigam@smu.edu::34fc51c2-f4a2-40f9-abb1-c6d200a6ced0" providerId="AD" clId="Web-{26CF2824-BC96-1393-A777-32FE1B399DC7}" dt="2025-04-14T18:14:40.887" v="335" actId="20577"/>
          <ac:spMkLst>
            <pc:docMk/>
            <pc:sldMk cId="4203011732" sldId="261"/>
            <ac:spMk id="2" creationId="{B33AD3B9-58A3-5659-3285-5EC80B81FEDC}"/>
          </ac:spMkLst>
        </pc:spChg>
        <pc:spChg chg="mod">
          <ac:chgData name="Nigam, Monarch" userId="S::mnigam@smu.edu::34fc51c2-f4a2-40f9-abb1-c6d200a6ced0" providerId="AD" clId="Web-{26CF2824-BC96-1393-A777-32FE1B399DC7}" dt="2025-04-14T18:14:17.729" v="325" actId="20577"/>
          <ac:spMkLst>
            <pc:docMk/>
            <pc:sldMk cId="4203011732" sldId="261"/>
            <ac:spMk id="3" creationId="{F612D625-9EB4-C70C-DE21-EE26BD3A45B2}"/>
          </ac:spMkLst>
        </pc:spChg>
      </pc:sldChg>
      <pc:sldChg chg="modSp new">
        <pc:chgData name="Nigam, Monarch" userId="S::mnigam@smu.edu::34fc51c2-f4a2-40f9-abb1-c6d200a6ced0" providerId="AD" clId="Web-{26CF2824-BC96-1393-A777-32FE1B399DC7}" dt="2025-04-14T18:18:51.180" v="362" actId="20577"/>
        <pc:sldMkLst>
          <pc:docMk/>
          <pc:sldMk cId="2818003698" sldId="262"/>
        </pc:sldMkLst>
        <pc:spChg chg="mod">
          <ac:chgData name="Nigam, Monarch" userId="S::mnigam@smu.edu::34fc51c2-f4a2-40f9-abb1-c6d200a6ced0" providerId="AD" clId="Web-{26CF2824-BC96-1393-A777-32FE1B399DC7}" dt="2025-04-14T18:16:42.346" v="342" actId="20577"/>
          <ac:spMkLst>
            <pc:docMk/>
            <pc:sldMk cId="2818003698" sldId="262"/>
            <ac:spMk id="2" creationId="{062E9D79-C08A-5D70-473E-426B765228BD}"/>
          </ac:spMkLst>
        </pc:spChg>
        <pc:spChg chg="mod">
          <ac:chgData name="Nigam, Monarch" userId="S::mnigam@smu.edu::34fc51c2-f4a2-40f9-abb1-c6d200a6ced0" providerId="AD" clId="Web-{26CF2824-BC96-1393-A777-32FE1B399DC7}" dt="2025-04-14T18:18:51.180" v="362" actId="20577"/>
          <ac:spMkLst>
            <pc:docMk/>
            <pc:sldMk cId="2818003698" sldId="262"/>
            <ac:spMk id="3" creationId="{F554DDDC-4ED7-D7AB-0D90-CB163CDAC903}"/>
          </ac:spMkLst>
        </pc:spChg>
      </pc:sldChg>
      <pc:sldChg chg="addSp delSp modSp new mod setBg">
        <pc:chgData name="Nigam, Monarch" userId="S::mnigam@smu.edu::34fc51c2-f4a2-40f9-abb1-c6d200a6ced0" providerId="AD" clId="Web-{26CF2824-BC96-1393-A777-32FE1B399DC7}" dt="2025-04-14T18:28:00.676" v="404" actId="14100"/>
        <pc:sldMkLst>
          <pc:docMk/>
          <pc:sldMk cId="925411710" sldId="263"/>
        </pc:sldMkLst>
        <pc:spChg chg="mod">
          <ac:chgData name="Nigam, Monarch" userId="S::mnigam@smu.edu::34fc51c2-f4a2-40f9-abb1-c6d200a6ced0" providerId="AD" clId="Web-{26CF2824-BC96-1393-A777-32FE1B399DC7}" dt="2025-04-14T18:26:36.563" v="403"/>
          <ac:spMkLst>
            <pc:docMk/>
            <pc:sldMk cId="925411710" sldId="263"/>
            <ac:spMk id="2" creationId="{EBDF90BC-77F7-D4FE-A3D9-8ADE3EAE533E}"/>
          </ac:spMkLst>
        </pc:spChg>
        <pc:spChg chg="del">
          <ac:chgData name="Nigam, Monarch" userId="S::mnigam@smu.edu::34fc51c2-f4a2-40f9-abb1-c6d200a6ced0" providerId="AD" clId="Web-{26CF2824-BC96-1393-A777-32FE1B399DC7}" dt="2025-04-14T18:20:40.936" v="366"/>
          <ac:spMkLst>
            <pc:docMk/>
            <pc:sldMk cId="925411710" sldId="263"/>
            <ac:spMk id="3" creationId="{DD47AFE3-A383-6BA2-F5B8-F2E95270A8BB}"/>
          </ac:spMkLst>
        </pc:spChg>
        <pc:spChg chg="add del">
          <ac:chgData name="Nigam, Monarch" userId="S::mnigam@smu.edu::34fc51c2-f4a2-40f9-abb1-c6d200a6ced0" providerId="AD" clId="Web-{26CF2824-BC96-1393-A777-32FE1B399DC7}" dt="2025-04-14T18:25:47.201" v="393"/>
          <ac:spMkLst>
            <pc:docMk/>
            <pc:sldMk cId="925411710" sldId="263"/>
            <ac:spMk id="8" creationId="{C7AABD0C-F21E-BC49-E8CF-636C4B3C9A6B}"/>
          </ac:spMkLst>
        </pc:spChg>
        <pc:spChg chg="add del">
          <ac:chgData name="Nigam, Monarch" userId="S::mnigam@smu.edu::34fc51c2-f4a2-40f9-abb1-c6d200a6ced0" providerId="AD" clId="Web-{26CF2824-BC96-1393-A777-32FE1B399DC7}" dt="2025-04-14T18:25:34.872" v="391"/>
          <ac:spMkLst>
            <pc:docMk/>
            <pc:sldMk cId="925411710" sldId="263"/>
            <ac:spMk id="9" creationId="{D4771268-CB57-404A-9271-370EB28F6090}"/>
          </ac:spMkLst>
        </pc:spChg>
        <pc:spChg chg="add del">
          <ac:chgData name="Nigam, Monarch" userId="S::mnigam@smu.edu::34fc51c2-f4a2-40f9-abb1-c6d200a6ced0" providerId="AD" clId="Web-{26CF2824-BC96-1393-A777-32FE1B399DC7}" dt="2025-04-14T18:25:47.201" v="393"/>
          <ac:spMkLst>
            <pc:docMk/>
            <pc:sldMk cId="925411710" sldId="263"/>
            <ac:spMk id="11" creationId="{A2679492-7988-4050-9056-542444452411}"/>
          </ac:spMkLst>
        </pc:spChg>
        <pc:spChg chg="add del">
          <ac:chgData name="Nigam, Monarch" userId="S::mnigam@smu.edu::34fc51c2-f4a2-40f9-abb1-c6d200a6ced0" providerId="AD" clId="Web-{26CF2824-BC96-1393-A777-32FE1B399DC7}" dt="2025-04-14T18:25:47.201" v="393"/>
          <ac:spMkLst>
            <pc:docMk/>
            <pc:sldMk cId="925411710" sldId="263"/>
            <ac:spMk id="13" creationId="{B091B163-7D61-4891-ABCF-5C13D9C418D0}"/>
          </ac:spMkLst>
        </pc:spChg>
        <pc:spChg chg="add del">
          <ac:chgData name="Nigam, Monarch" userId="S::mnigam@smu.edu::34fc51c2-f4a2-40f9-abb1-c6d200a6ced0" providerId="AD" clId="Web-{26CF2824-BC96-1393-A777-32FE1B399DC7}" dt="2025-04-14T18:25:51.686" v="395"/>
          <ac:spMkLst>
            <pc:docMk/>
            <pc:sldMk cId="925411710" sldId="263"/>
            <ac:spMk id="16" creationId="{B81933D1-5615-42C7-9C0B-4EB7105CCE2D}"/>
          </ac:spMkLst>
        </pc:spChg>
        <pc:spChg chg="add del">
          <ac:chgData name="Nigam, Monarch" userId="S::mnigam@smu.edu::34fc51c2-f4a2-40f9-abb1-c6d200a6ced0" providerId="AD" clId="Web-{26CF2824-BC96-1393-A777-32FE1B399DC7}" dt="2025-04-14T18:25:51.686" v="395"/>
          <ac:spMkLst>
            <pc:docMk/>
            <pc:sldMk cId="925411710" sldId="263"/>
            <ac:spMk id="17" creationId="{47942995-B07F-4636-9A06-C6A104B260A8}"/>
          </ac:spMkLst>
        </pc:spChg>
        <pc:spChg chg="add del">
          <ac:chgData name="Nigam, Monarch" userId="S::mnigam@smu.edu::34fc51c2-f4a2-40f9-abb1-c6d200a6ced0" providerId="AD" clId="Web-{26CF2824-BC96-1393-A777-32FE1B399DC7}" dt="2025-04-14T18:25:51.686" v="395"/>
          <ac:spMkLst>
            <pc:docMk/>
            <pc:sldMk cId="925411710" sldId="263"/>
            <ac:spMk id="18" creationId="{19C9EAEA-39D0-4B0E-A0EB-51E7B26740B1}"/>
          </ac:spMkLst>
        </pc:spChg>
        <pc:spChg chg="add del">
          <ac:chgData name="Nigam, Monarch" userId="S::mnigam@smu.edu::34fc51c2-f4a2-40f9-abb1-c6d200a6ced0" providerId="AD" clId="Web-{26CF2824-BC96-1393-A777-32FE1B399DC7}" dt="2025-04-14T18:26:10.999" v="397"/>
          <ac:spMkLst>
            <pc:docMk/>
            <pc:sldMk cId="925411710" sldId="263"/>
            <ac:spMk id="22" creationId="{D4771268-CB57-404A-9271-370EB28F6090}"/>
          </ac:spMkLst>
        </pc:spChg>
        <pc:spChg chg="add del">
          <ac:chgData name="Nigam, Monarch" userId="S::mnigam@smu.edu::34fc51c2-f4a2-40f9-abb1-c6d200a6ced0" providerId="AD" clId="Web-{26CF2824-BC96-1393-A777-32FE1B399DC7}" dt="2025-04-14T18:26:15.531" v="399"/>
          <ac:spMkLst>
            <pc:docMk/>
            <pc:sldMk cId="925411710" sldId="263"/>
            <ac:spMk id="24" creationId="{47942995-B07F-4636-9A06-C6A104B260A8}"/>
          </ac:spMkLst>
        </pc:spChg>
        <pc:spChg chg="add del">
          <ac:chgData name="Nigam, Monarch" userId="S::mnigam@smu.edu::34fc51c2-f4a2-40f9-abb1-c6d200a6ced0" providerId="AD" clId="Web-{26CF2824-BC96-1393-A777-32FE1B399DC7}" dt="2025-04-14T18:26:15.531" v="399"/>
          <ac:spMkLst>
            <pc:docMk/>
            <pc:sldMk cId="925411710" sldId="263"/>
            <ac:spMk id="27" creationId="{B81933D1-5615-42C7-9C0B-4EB7105CCE2D}"/>
          </ac:spMkLst>
        </pc:spChg>
        <pc:spChg chg="add del">
          <ac:chgData name="Nigam, Monarch" userId="S::mnigam@smu.edu::34fc51c2-f4a2-40f9-abb1-c6d200a6ced0" providerId="AD" clId="Web-{26CF2824-BC96-1393-A777-32FE1B399DC7}" dt="2025-04-14T18:26:15.531" v="399"/>
          <ac:spMkLst>
            <pc:docMk/>
            <pc:sldMk cId="925411710" sldId="263"/>
            <ac:spMk id="28" creationId="{19C9EAEA-39D0-4B0E-A0EB-51E7B26740B1}"/>
          </ac:spMkLst>
        </pc:spChg>
        <pc:spChg chg="add del">
          <ac:chgData name="Nigam, Monarch" userId="S::mnigam@smu.edu::34fc51c2-f4a2-40f9-abb1-c6d200a6ced0" providerId="AD" clId="Web-{26CF2824-BC96-1393-A777-32FE1B399DC7}" dt="2025-04-14T18:26:36.563" v="403"/>
          <ac:spMkLst>
            <pc:docMk/>
            <pc:sldMk cId="925411710" sldId="263"/>
            <ac:spMk id="30" creationId="{D4771268-CB57-404A-9271-370EB28F6090}"/>
          </ac:spMkLst>
        </pc:spChg>
        <pc:grpChg chg="add del">
          <ac:chgData name="Nigam, Monarch" userId="S::mnigam@smu.edu::34fc51c2-f4a2-40f9-abb1-c6d200a6ced0" providerId="AD" clId="Web-{26CF2824-BC96-1393-A777-32FE1B399DC7}" dt="2025-04-14T18:25:51.686" v="395"/>
          <ac:grpSpMkLst>
            <pc:docMk/>
            <pc:sldMk cId="925411710" sldId="263"/>
            <ac:grpSpMk id="19" creationId="{032D8612-31EB-44CF-A1D0-14FD4C705424}"/>
          </ac:grpSpMkLst>
        </pc:grpChg>
        <pc:grpChg chg="add del">
          <ac:chgData name="Nigam, Monarch" userId="S::mnigam@smu.edu::34fc51c2-f4a2-40f9-abb1-c6d200a6ced0" providerId="AD" clId="Web-{26CF2824-BC96-1393-A777-32FE1B399DC7}" dt="2025-04-14T18:26:15.531" v="399"/>
          <ac:grpSpMkLst>
            <pc:docMk/>
            <pc:sldMk cId="925411710" sldId="263"/>
            <ac:grpSpMk id="25" creationId="{032D8612-31EB-44CF-A1D0-14FD4C705424}"/>
          </ac:grpSpMkLst>
        </pc:grpChg>
        <pc:picChg chg="add mod ord">
          <ac:chgData name="Nigam, Monarch" userId="S::mnigam@smu.edu::34fc51c2-f4a2-40f9-abb1-c6d200a6ced0" providerId="AD" clId="Web-{26CF2824-BC96-1393-A777-32FE1B399DC7}" dt="2025-04-14T18:28:00.676" v="404" actId="14100"/>
          <ac:picMkLst>
            <pc:docMk/>
            <pc:sldMk cId="925411710" sldId="263"/>
            <ac:picMk id="4" creationId="{24D777DC-F804-79DF-F24F-CC41B5CBB2C0}"/>
          </ac:picMkLst>
        </pc:picChg>
        <pc:cxnChg chg="add del">
          <ac:chgData name="Nigam, Monarch" userId="S::mnigam@smu.edu::34fc51c2-f4a2-40f9-abb1-c6d200a6ced0" providerId="AD" clId="Web-{26CF2824-BC96-1393-A777-32FE1B399DC7}" dt="2025-04-14T18:25:47.201" v="393"/>
          <ac:cxnSpMkLst>
            <pc:docMk/>
            <pc:sldMk cId="925411710" sldId="263"/>
            <ac:cxnSpMk id="15" creationId="{C49DA8F6-BCC1-4447-B54C-57856834B94B}"/>
          </ac:cxnSpMkLst>
        </pc:cxnChg>
      </pc:sldChg>
    </pc:docChg>
  </pc:docChgLst>
  <pc:docChgLst>
    <pc:chgData name="Nigam, Monarch" userId="S::mnigam@smu.edu::34fc51c2-f4a2-40f9-abb1-c6d200a6ced0" providerId="AD" clId="Web-{13DF5FC7-476A-A3E1-2E9E-2A28E8C9826A}"/>
    <pc:docChg chg="modSld">
      <pc:chgData name="Nigam, Monarch" userId="S::mnigam@smu.edu::34fc51c2-f4a2-40f9-abb1-c6d200a6ced0" providerId="AD" clId="Web-{13DF5FC7-476A-A3E1-2E9E-2A28E8C9826A}" dt="2025-04-16T03:13:41.138" v="32" actId="20577"/>
      <pc:docMkLst>
        <pc:docMk/>
      </pc:docMkLst>
      <pc:sldChg chg="modSp">
        <pc:chgData name="Nigam, Monarch" userId="S::mnigam@smu.edu::34fc51c2-f4a2-40f9-abb1-c6d200a6ced0" providerId="AD" clId="Web-{13DF5FC7-476A-A3E1-2E9E-2A28E8C9826A}" dt="2025-04-16T03:08:28.690" v="1" actId="20577"/>
        <pc:sldMkLst>
          <pc:docMk/>
          <pc:sldMk cId="109857222" sldId="256"/>
        </pc:sldMkLst>
        <pc:spChg chg="mod">
          <ac:chgData name="Nigam, Monarch" userId="S::mnigam@smu.edu::34fc51c2-f4a2-40f9-abb1-c6d200a6ced0" providerId="AD" clId="Web-{13DF5FC7-476A-A3E1-2E9E-2A28E8C9826A}" dt="2025-04-16T03:08:28.690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gam, Monarch" userId="S::mnigam@smu.edu::34fc51c2-f4a2-40f9-abb1-c6d200a6ced0" providerId="AD" clId="Web-{13DF5FC7-476A-A3E1-2E9E-2A28E8C9826A}" dt="2025-04-16T03:08:22.987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Nigam, Monarch" userId="S::mnigam@smu.edu::34fc51c2-f4a2-40f9-abb1-c6d200a6ced0" providerId="AD" clId="Web-{13DF5FC7-476A-A3E1-2E9E-2A28E8C9826A}" dt="2025-04-16T03:08:39.675" v="4" actId="20577"/>
        <pc:sldMkLst>
          <pc:docMk/>
          <pc:sldMk cId="1147181311" sldId="259"/>
        </pc:sldMkLst>
        <pc:spChg chg="mod">
          <ac:chgData name="Nigam, Monarch" userId="S::mnigam@smu.edu::34fc51c2-f4a2-40f9-abb1-c6d200a6ced0" providerId="AD" clId="Web-{13DF5FC7-476A-A3E1-2E9E-2A28E8C9826A}" dt="2025-04-16T03:08:39.675" v="4" actId="20577"/>
          <ac:spMkLst>
            <pc:docMk/>
            <pc:sldMk cId="1147181311" sldId="259"/>
            <ac:spMk id="2" creationId="{2B4281CD-FB7D-3F39-1FAC-8781887A3617}"/>
          </ac:spMkLst>
        </pc:spChg>
        <pc:spChg chg="mod">
          <ac:chgData name="Nigam, Monarch" userId="S::mnigam@smu.edu::34fc51c2-f4a2-40f9-abb1-c6d200a6ced0" providerId="AD" clId="Web-{13DF5FC7-476A-A3E1-2E9E-2A28E8C9826A}" dt="2025-04-16T03:08:35.206" v="3" actId="20577"/>
          <ac:spMkLst>
            <pc:docMk/>
            <pc:sldMk cId="1147181311" sldId="259"/>
            <ac:spMk id="3" creationId="{7B2A37F2-9638-C728-3C24-D405F98A254F}"/>
          </ac:spMkLst>
        </pc:spChg>
      </pc:sldChg>
      <pc:sldChg chg="modSp">
        <pc:chgData name="Nigam, Monarch" userId="S::mnigam@smu.edu::34fc51c2-f4a2-40f9-abb1-c6d200a6ced0" providerId="AD" clId="Web-{13DF5FC7-476A-A3E1-2E9E-2A28E8C9826A}" dt="2025-04-16T03:10:28.194" v="22" actId="20577"/>
        <pc:sldMkLst>
          <pc:docMk/>
          <pc:sldMk cId="2980462471" sldId="260"/>
        </pc:sldMkLst>
        <pc:spChg chg="mod">
          <ac:chgData name="Nigam, Monarch" userId="S::mnigam@smu.edu::34fc51c2-f4a2-40f9-abb1-c6d200a6ced0" providerId="AD" clId="Web-{13DF5FC7-476A-A3E1-2E9E-2A28E8C9826A}" dt="2025-04-16T03:10:28.194" v="22" actId="20577"/>
          <ac:spMkLst>
            <pc:docMk/>
            <pc:sldMk cId="2980462471" sldId="260"/>
            <ac:spMk id="4" creationId="{0EBACD08-2362-13FD-9AA0-49E757A628BD}"/>
          </ac:spMkLst>
        </pc:spChg>
      </pc:sldChg>
      <pc:sldChg chg="modSp">
        <pc:chgData name="Nigam, Monarch" userId="S::mnigam@smu.edu::34fc51c2-f4a2-40f9-abb1-c6d200a6ced0" providerId="AD" clId="Web-{13DF5FC7-476A-A3E1-2E9E-2A28E8C9826A}" dt="2025-04-16T03:10:39.741" v="24" actId="20577"/>
        <pc:sldMkLst>
          <pc:docMk/>
          <pc:sldMk cId="4203011732" sldId="261"/>
        </pc:sldMkLst>
        <pc:spChg chg="mod">
          <ac:chgData name="Nigam, Monarch" userId="S::mnigam@smu.edu::34fc51c2-f4a2-40f9-abb1-c6d200a6ced0" providerId="AD" clId="Web-{13DF5FC7-476A-A3E1-2E9E-2A28E8C9826A}" dt="2025-04-16T03:10:39.741" v="24" actId="20577"/>
          <ac:spMkLst>
            <pc:docMk/>
            <pc:sldMk cId="4203011732" sldId="261"/>
            <ac:spMk id="3" creationId="{F612D625-9EB4-C70C-DE21-EE26BD3A45B2}"/>
          </ac:spMkLst>
        </pc:spChg>
      </pc:sldChg>
      <pc:sldChg chg="modSp">
        <pc:chgData name="Nigam, Monarch" userId="S::mnigam@smu.edu::34fc51c2-f4a2-40f9-abb1-c6d200a6ced0" providerId="AD" clId="Web-{13DF5FC7-476A-A3E1-2E9E-2A28E8C9826A}" dt="2025-04-16T03:13:26.059" v="27" actId="20577"/>
        <pc:sldMkLst>
          <pc:docMk/>
          <pc:sldMk cId="925411710" sldId="263"/>
        </pc:sldMkLst>
        <pc:spChg chg="mod">
          <ac:chgData name="Nigam, Monarch" userId="S::mnigam@smu.edu::34fc51c2-f4a2-40f9-abb1-c6d200a6ced0" providerId="AD" clId="Web-{13DF5FC7-476A-A3E1-2E9E-2A28E8C9826A}" dt="2025-04-16T03:13:26.059" v="27" actId="20577"/>
          <ac:spMkLst>
            <pc:docMk/>
            <pc:sldMk cId="925411710" sldId="263"/>
            <ac:spMk id="9" creationId="{D2463C19-4A34-9C82-B101-C473461311E7}"/>
          </ac:spMkLst>
        </pc:spChg>
      </pc:sldChg>
      <pc:sldChg chg="modSp">
        <pc:chgData name="Nigam, Monarch" userId="S::mnigam@smu.edu::34fc51c2-f4a2-40f9-abb1-c6d200a6ced0" providerId="AD" clId="Web-{13DF5FC7-476A-A3E1-2E9E-2A28E8C9826A}" dt="2025-04-16T03:10:34.569" v="23" actId="20577"/>
        <pc:sldMkLst>
          <pc:docMk/>
          <pc:sldMk cId="3899951143" sldId="268"/>
        </pc:sldMkLst>
        <pc:spChg chg="mod">
          <ac:chgData name="Nigam, Monarch" userId="S::mnigam@smu.edu::34fc51c2-f4a2-40f9-abb1-c6d200a6ced0" providerId="AD" clId="Web-{13DF5FC7-476A-A3E1-2E9E-2A28E8C9826A}" dt="2025-04-16T03:10:34.569" v="23" actId="20577"/>
          <ac:spMkLst>
            <pc:docMk/>
            <pc:sldMk cId="3899951143" sldId="268"/>
            <ac:spMk id="4" creationId="{669C29D8-6A1A-5D21-B296-4731321872E0}"/>
          </ac:spMkLst>
        </pc:spChg>
      </pc:sldChg>
      <pc:sldChg chg="modSp">
        <pc:chgData name="Nigam, Monarch" userId="S::mnigam@smu.edu::34fc51c2-f4a2-40f9-abb1-c6d200a6ced0" providerId="AD" clId="Web-{13DF5FC7-476A-A3E1-2E9E-2A28E8C9826A}" dt="2025-04-16T03:13:32.481" v="29" actId="20577"/>
        <pc:sldMkLst>
          <pc:docMk/>
          <pc:sldMk cId="57716789" sldId="275"/>
        </pc:sldMkLst>
        <pc:spChg chg="mod">
          <ac:chgData name="Nigam, Monarch" userId="S::mnigam@smu.edu::34fc51c2-f4a2-40f9-abb1-c6d200a6ced0" providerId="AD" clId="Web-{13DF5FC7-476A-A3E1-2E9E-2A28E8C9826A}" dt="2025-04-16T03:13:32.481" v="29" actId="20577"/>
          <ac:spMkLst>
            <pc:docMk/>
            <pc:sldMk cId="57716789" sldId="275"/>
            <ac:spMk id="3" creationId="{D16BC3B7-40A6-A4CF-24D7-37B7D4BBF86F}"/>
          </ac:spMkLst>
        </pc:spChg>
      </pc:sldChg>
      <pc:sldChg chg="modSp">
        <pc:chgData name="Nigam, Monarch" userId="S::mnigam@smu.edu::34fc51c2-f4a2-40f9-abb1-c6d200a6ced0" providerId="AD" clId="Web-{13DF5FC7-476A-A3E1-2E9E-2A28E8C9826A}" dt="2025-04-16T03:13:41.138" v="32" actId="20577"/>
        <pc:sldMkLst>
          <pc:docMk/>
          <pc:sldMk cId="368162549" sldId="276"/>
        </pc:sldMkLst>
        <pc:spChg chg="mod">
          <ac:chgData name="Nigam, Monarch" userId="S::mnigam@smu.edu::34fc51c2-f4a2-40f9-abb1-c6d200a6ced0" providerId="AD" clId="Web-{13DF5FC7-476A-A3E1-2E9E-2A28E8C9826A}" dt="2025-04-16T03:13:41.138" v="32" actId="20577"/>
          <ac:spMkLst>
            <pc:docMk/>
            <pc:sldMk cId="368162549" sldId="276"/>
            <ac:spMk id="3" creationId="{4E58260E-B2E7-26B9-5B69-D53F8DC4486E}"/>
          </ac:spMkLst>
        </pc:spChg>
      </pc:sldChg>
    </pc:docChg>
  </pc:docChgLst>
  <pc:docChgLst>
    <pc:chgData name="Arumugam, Balakrishnan" userId="S::barumugam@smu.edu::9c2ea021-bc84-4c4a-9d72-c4d6fa0a5383" providerId="AD" clId="Web-{4EE410C3-2005-D2C5-C78B-A629A22764AE}"/>
    <pc:docChg chg="modSld">
      <pc:chgData name="Arumugam, Balakrishnan" userId="S::barumugam@smu.edu::9c2ea021-bc84-4c4a-9d72-c4d6fa0a5383" providerId="AD" clId="Web-{4EE410C3-2005-D2C5-C78B-A629A22764AE}" dt="2025-04-16T01:20:38.293" v="2" actId="20577"/>
      <pc:docMkLst>
        <pc:docMk/>
      </pc:docMkLst>
      <pc:sldChg chg="modSp">
        <pc:chgData name="Arumugam, Balakrishnan" userId="S::barumugam@smu.edu::9c2ea021-bc84-4c4a-9d72-c4d6fa0a5383" providerId="AD" clId="Web-{4EE410C3-2005-D2C5-C78B-A629A22764AE}" dt="2025-04-16T01:20:38.293" v="2" actId="20577"/>
        <pc:sldMkLst>
          <pc:docMk/>
          <pc:sldMk cId="925411710" sldId="263"/>
        </pc:sldMkLst>
        <pc:spChg chg="mod">
          <ac:chgData name="Arumugam, Balakrishnan" userId="S::barumugam@smu.edu::9c2ea021-bc84-4c4a-9d72-c4d6fa0a5383" providerId="AD" clId="Web-{4EE410C3-2005-D2C5-C78B-A629A22764AE}" dt="2025-04-16T01:20:38.293" v="2" actId="20577"/>
          <ac:spMkLst>
            <pc:docMk/>
            <pc:sldMk cId="925411710" sldId="263"/>
            <ac:spMk id="2" creationId="{EBDF90BC-77F7-D4FE-A3D9-8ADE3EAE533E}"/>
          </ac:spMkLst>
        </pc:spChg>
      </pc:sldChg>
      <pc:sldChg chg="modSp">
        <pc:chgData name="Arumugam, Balakrishnan" userId="S::barumugam@smu.edu::9c2ea021-bc84-4c4a-9d72-c4d6fa0a5383" providerId="AD" clId="Web-{4EE410C3-2005-D2C5-C78B-A629A22764AE}" dt="2025-04-16T01:20:27.558" v="1" actId="20577"/>
        <pc:sldMkLst>
          <pc:docMk/>
          <pc:sldMk cId="1709128687" sldId="266"/>
        </pc:sldMkLst>
        <pc:spChg chg="mod">
          <ac:chgData name="Arumugam, Balakrishnan" userId="S::barumugam@smu.edu::9c2ea021-bc84-4c4a-9d72-c4d6fa0a5383" providerId="AD" clId="Web-{4EE410C3-2005-D2C5-C78B-A629A22764AE}" dt="2025-04-16T01:20:27.558" v="1" actId="20577"/>
          <ac:spMkLst>
            <pc:docMk/>
            <pc:sldMk cId="1709128687" sldId="266"/>
            <ac:spMk id="2" creationId="{8B3674CA-867B-1044-A3A4-FFC495BDE7C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1F103-7962-4E29-8F1B-1ECE69C77A0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74A1E4F-F6AC-4A45-BF46-953BF4AEFA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Secured Login and Access Control</a:t>
          </a:r>
        </a:p>
      </dgm:t>
    </dgm:pt>
    <dgm:pt modelId="{F2F2244B-2704-415D-9524-FD6C373CAD83}" type="parTrans" cxnId="{8566E7FB-3C9A-4146-AC01-B8EB6AE51F6B}">
      <dgm:prSet/>
      <dgm:spPr/>
      <dgm:t>
        <a:bodyPr/>
        <a:lstStyle/>
        <a:p>
          <a:endParaRPr lang="en-US"/>
        </a:p>
      </dgm:t>
    </dgm:pt>
    <dgm:pt modelId="{45F46E31-5BBE-4506-827D-FA7815AD04A3}" type="sibTrans" cxnId="{8566E7FB-3C9A-4146-AC01-B8EB6AE51F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951EB7-A86A-41C1-AB18-D19DED391A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Accounting Workflow Automation</a:t>
          </a:r>
        </a:p>
      </dgm:t>
    </dgm:pt>
    <dgm:pt modelId="{6D1718F8-40CA-4D94-B12B-1006EC4F2090}" type="parTrans" cxnId="{B1C31CD8-6C60-486C-89B0-019C8870D91B}">
      <dgm:prSet/>
      <dgm:spPr/>
      <dgm:t>
        <a:bodyPr/>
        <a:lstStyle/>
        <a:p>
          <a:endParaRPr lang="en-US"/>
        </a:p>
      </dgm:t>
    </dgm:pt>
    <dgm:pt modelId="{B2672BBB-283A-4914-99D0-6F2304B9A1F8}" type="sibTrans" cxnId="{B1C31CD8-6C60-486C-89B0-019C8870D9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3DE74B-20B3-4733-80D9-F807A26F8F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Basic Financial Data Entry</a:t>
          </a:r>
        </a:p>
      </dgm:t>
    </dgm:pt>
    <dgm:pt modelId="{C731BFB5-0EF9-4F4E-9DB2-66DDFC62CD36}" type="parTrans" cxnId="{11BAE09D-EAD1-40B6-8C25-E517652C3472}">
      <dgm:prSet/>
      <dgm:spPr/>
      <dgm:t>
        <a:bodyPr/>
        <a:lstStyle/>
        <a:p>
          <a:endParaRPr lang="en-US"/>
        </a:p>
      </dgm:t>
    </dgm:pt>
    <dgm:pt modelId="{C025B351-8565-48B6-932D-8F31461F14F5}" type="sibTrans" cxnId="{11BAE09D-EAD1-40B6-8C25-E517652C34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DAC81F-8627-421D-A4E4-D55E565C8C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Department Budget Management</a:t>
          </a:r>
        </a:p>
      </dgm:t>
    </dgm:pt>
    <dgm:pt modelId="{CB220FB2-010C-492D-B26C-3FD0268E3879}" type="parTrans" cxnId="{6BFFBF7E-DF9E-4C93-88F6-8A84F3B2BCD5}">
      <dgm:prSet/>
      <dgm:spPr/>
      <dgm:t>
        <a:bodyPr/>
        <a:lstStyle/>
        <a:p>
          <a:endParaRPr lang="en-US"/>
        </a:p>
      </dgm:t>
    </dgm:pt>
    <dgm:pt modelId="{5B06772E-45D6-4CCE-99B2-97E9CB3152B8}" type="sibTrans" cxnId="{6BFFBF7E-DF9E-4C93-88F6-8A84F3B2BC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848010-98BD-4E95-A7DA-3B373AA2BB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Continuous Audit Trail Logging</a:t>
          </a:r>
        </a:p>
      </dgm:t>
    </dgm:pt>
    <dgm:pt modelId="{B769EBE6-0A04-4F29-BB82-E2AE8D354123}" type="parTrans" cxnId="{09506057-4812-4C67-B121-C7DC9DDF8D6E}">
      <dgm:prSet/>
      <dgm:spPr/>
      <dgm:t>
        <a:bodyPr/>
        <a:lstStyle/>
        <a:p>
          <a:endParaRPr lang="en-US"/>
        </a:p>
      </dgm:t>
    </dgm:pt>
    <dgm:pt modelId="{DE8DF7B5-AF35-43CE-ACA3-400E9AEE0F76}" type="sibTrans" cxnId="{09506057-4812-4C67-B121-C7DC9DDF8D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1FE74A-E7C6-4AFA-95FF-3DCD61A0A9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Financial Reporting and Analytics</a:t>
          </a:r>
        </a:p>
      </dgm:t>
    </dgm:pt>
    <dgm:pt modelId="{5954C090-7FAB-4CB4-8FEC-B9831C91DE22}" type="parTrans" cxnId="{7A67F51B-7366-4AEB-A835-B5E3E6C24017}">
      <dgm:prSet/>
      <dgm:spPr/>
      <dgm:t>
        <a:bodyPr/>
        <a:lstStyle/>
        <a:p>
          <a:endParaRPr lang="en-US"/>
        </a:p>
      </dgm:t>
    </dgm:pt>
    <dgm:pt modelId="{68CA9743-F693-4AB6-964D-42F40D774E4E}" type="sibTrans" cxnId="{7A67F51B-7366-4AEB-A835-B5E3E6C24017}">
      <dgm:prSet/>
      <dgm:spPr/>
      <dgm:t>
        <a:bodyPr/>
        <a:lstStyle/>
        <a:p>
          <a:endParaRPr lang="en-US"/>
        </a:p>
      </dgm:t>
    </dgm:pt>
    <dgm:pt modelId="{0D97D4CE-29EA-42E1-86F5-F17F9701B1EC}" type="pres">
      <dgm:prSet presAssocID="{9C81F103-7962-4E29-8F1B-1ECE69C77A09}" presName="root" presStyleCnt="0">
        <dgm:presLayoutVars>
          <dgm:dir/>
          <dgm:resizeHandles val="exact"/>
        </dgm:presLayoutVars>
      </dgm:prSet>
      <dgm:spPr/>
    </dgm:pt>
    <dgm:pt modelId="{ECEC9F68-F613-4B24-A7A6-2F6CCBA9F6E9}" type="pres">
      <dgm:prSet presAssocID="{9C81F103-7962-4E29-8F1B-1ECE69C77A09}" presName="container" presStyleCnt="0">
        <dgm:presLayoutVars>
          <dgm:dir/>
          <dgm:resizeHandles val="exact"/>
        </dgm:presLayoutVars>
      </dgm:prSet>
      <dgm:spPr/>
    </dgm:pt>
    <dgm:pt modelId="{95AA35E6-1A24-43FD-8674-B5A1BCEA1F88}" type="pres">
      <dgm:prSet presAssocID="{B74A1E4F-F6AC-4A45-BF46-953BF4AEFAD5}" presName="compNode" presStyleCnt="0"/>
      <dgm:spPr/>
    </dgm:pt>
    <dgm:pt modelId="{46DCE1D0-AA30-4435-B646-0CB23D2FA27E}" type="pres">
      <dgm:prSet presAssocID="{B74A1E4F-F6AC-4A45-BF46-953BF4AEFAD5}" presName="iconBgRect" presStyleLbl="bgShp" presStyleIdx="0" presStyleCnt="6"/>
      <dgm:spPr/>
    </dgm:pt>
    <dgm:pt modelId="{1E1D3F86-D06F-4C96-9AF6-E3878286B124}" type="pres">
      <dgm:prSet presAssocID="{B74A1E4F-F6AC-4A45-BF46-953BF4AEFAD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807BC5B-D198-486C-B0D6-08DE371F3C15}" type="pres">
      <dgm:prSet presAssocID="{B74A1E4F-F6AC-4A45-BF46-953BF4AEFAD5}" presName="spaceRect" presStyleCnt="0"/>
      <dgm:spPr/>
    </dgm:pt>
    <dgm:pt modelId="{267185ED-1B62-49FE-96C6-069404B690F9}" type="pres">
      <dgm:prSet presAssocID="{B74A1E4F-F6AC-4A45-BF46-953BF4AEFAD5}" presName="textRect" presStyleLbl="revTx" presStyleIdx="0" presStyleCnt="6">
        <dgm:presLayoutVars>
          <dgm:chMax val="1"/>
          <dgm:chPref val="1"/>
        </dgm:presLayoutVars>
      </dgm:prSet>
      <dgm:spPr/>
    </dgm:pt>
    <dgm:pt modelId="{21AA87FA-7276-4FCA-AE1A-70AA3D0BCCA9}" type="pres">
      <dgm:prSet presAssocID="{45F46E31-5BBE-4506-827D-FA7815AD04A3}" presName="sibTrans" presStyleLbl="sibTrans2D1" presStyleIdx="0" presStyleCnt="0"/>
      <dgm:spPr/>
    </dgm:pt>
    <dgm:pt modelId="{B4A61133-C9B6-4835-89B4-25157CF7871D}" type="pres">
      <dgm:prSet presAssocID="{C6951EB7-A86A-41C1-AB18-D19DED391A9A}" presName="compNode" presStyleCnt="0"/>
      <dgm:spPr/>
    </dgm:pt>
    <dgm:pt modelId="{E26E95F3-CF4A-413E-8E78-B03439C3A3CF}" type="pres">
      <dgm:prSet presAssocID="{C6951EB7-A86A-41C1-AB18-D19DED391A9A}" presName="iconBgRect" presStyleLbl="bgShp" presStyleIdx="1" presStyleCnt="6"/>
      <dgm:spPr/>
    </dgm:pt>
    <dgm:pt modelId="{E164648E-9ABD-413A-97B8-81B04B5EAA6A}" type="pres">
      <dgm:prSet presAssocID="{C6951EB7-A86A-41C1-AB18-D19DED391A9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2A64B84-CADF-4E38-818E-E6F7C01C72DF}" type="pres">
      <dgm:prSet presAssocID="{C6951EB7-A86A-41C1-AB18-D19DED391A9A}" presName="spaceRect" presStyleCnt="0"/>
      <dgm:spPr/>
    </dgm:pt>
    <dgm:pt modelId="{5BE9745E-D8AE-4E86-B89B-FDE5BDF0EA80}" type="pres">
      <dgm:prSet presAssocID="{C6951EB7-A86A-41C1-AB18-D19DED391A9A}" presName="textRect" presStyleLbl="revTx" presStyleIdx="1" presStyleCnt="6">
        <dgm:presLayoutVars>
          <dgm:chMax val="1"/>
          <dgm:chPref val="1"/>
        </dgm:presLayoutVars>
      </dgm:prSet>
      <dgm:spPr/>
    </dgm:pt>
    <dgm:pt modelId="{7FA64B4E-284C-4C89-9B1A-367203A07FC2}" type="pres">
      <dgm:prSet presAssocID="{B2672BBB-283A-4914-99D0-6F2304B9A1F8}" presName="sibTrans" presStyleLbl="sibTrans2D1" presStyleIdx="0" presStyleCnt="0"/>
      <dgm:spPr/>
    </dgm:pt>
    <dgm:pt modelId="{67DB535B-E709-443A-8958-044FAD1F57B6}" type="pres">
      <dgm:prSet presAssocID="{EE3DE74B-20B3-4733-80D9-F807A26F8F8E}" presName="compNode" presStyleCnt="0"/>
      <dgm:spPr/>
    </dgm:pt>
    <dgm:pt modelId="{AE9393D7-7A07-421F-9BA4-D5C236C613A6}" type="pres">
      <dgm:prSet presAssocID="{EE3DE74B-20B3-4733-80D9-F807A26F8F8E}" presName="iconBgRect" presStyleLbl="bgShp" presStyleIdx="2" presStyleCnt="6"/>
      <dgm:spPr/>
    </dgm:pt>
    <dgm:pt modelId="{474F36A4-4624-409B-A31E-46CC8219ED65}" type="pres">
      <dgm:prSet presAssocID="{EE3DE74B-20B3-4733-80D9-F807A26F8F8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86CBB45-E9C8-4B20-8923-F842243495A8}" type="pres">
      <dgm:prSet presAssocID="{EE3DE74B-20B3-4733-80D9-F807A26F8F8E}" presName="spaceRect" presStyleCnt="0"/>
      <dgm:spPr/>
    </dgm:pt>
    <dgm:pt modelId="{611E0A79-0F93-4399-B8B3-5C2F4EAF6918}" type="pres">
      <dgm:prSet presAssocID="{EE3DE74B-20B3-4733-80D9-F807A26F8F8E}" presName="textRect" presStyleLbl="revTx" presStyleIdx="2" presStyleCnt="6">
        <dgm:presLayoutVars>
          <dgm:chMax val="1"/>
          <dgm:chPref val="1"/>
        </dgm:presLayoutVars>
      </dgm:prSet>
      <dgm:spPr/>
    </dgm:pt>
    <dgm:pt modelId="{CD7DF0C2-5A1A-4119-89FF-DF2C92E9E809}" type="pres">
      <dgm:prSet presAssocID="{C025B351-8565-48B6-932D-8F31461F14F5}" presName="sibTrans" presStyleLbl="sibTrans2D1" presStyleIdx="0" presStyleCnt="0"/>
      <dgm:spPr/>
    </dgm:pt>
    <dgm:pt modelId="{924B4705-4801-41F1-9FD1-9205FCEC489D}" type="pres">
      <dgm:prSet presAssocID="{74DAC81F-8627-421D-A4E4-D55E565C8C11}" presName="compNode" presStyleCnt="0"/>
      <dgm:spPr/>
    </dgm:pt>
    <dgm:pt modelId="{340945CE-B511-4AC4-9D61-4B692B2F6356}" type="pres">
      <dgm:prSet presAssocID="{74DAC81F-8627-421D-A4E4-D55E565C8C11}" presName="iconBgRect" presStyleLbl="bgShp" presStyleIdx="3" presStyleCnt="6"/>
      <dgm:spPr/>
    </dgm:pt>
    <dgm:pt modelId="{B82EE87F-8192-4354-878A-BB4A8B9B5DAB}" type="pres">
      <dgm:prSet presAssocID="{74DAC81F-8627-421D-A4E4-D55E565C8C1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15F23CC-EDEA-40D8-A6BC-932599C26035}" type="pres">
      <dgm:prSet presAssocID="{74DAC81F-8627-421D-A4E4-D55E565C8C11}" presName="spaceRect" presStyleCnt="0"/>
      <dgm:spPr/>
    </dgm:pt>
    <dgm:pt modelId="{90058BC0-E91D-4012-8FA9-2140404F7077}" type="pres">
      <dgm:prSet presAssocID="{74DAC81F-8627-421D-A4E4-D55E565C8C11}" presName="textRect" presStyleLbl="revTx" presStyleIdx="3" presStyleCnt="6">
        <dgm:presLayoutVars>
          <dgm:chMax val="1"/>
          <dgm:chPref val="1"/>
        </dgm:presLayoutVars>
      </dgm:prSet>
      <dgm:spPr/>
    </dgm:pt>
    <dgm:pt modelId="{1F0D01CA-5947-4CA6-8E14-5C494B33B963}" type="pres">
      <dgm:prSet presAssocID="{5B06772E-45D6-4CCE-99B2-97E9CB3152B8}" presName="sibTrans" presStyleLbl="sibTrans2D1" presStyleIdx="0" presStyleCnt="0"/>
      <dgm:spPr/>
    </dgm:pt>
    <dgm:pt modelId="{6A0560B3-6ADE-4CC2-BC34-D33287E96E6F}" type="pres">
      <dgm:prSet presAssocID="{DE848010-98BD-4E95-A7DA-3B373AA2BB99}" presName="compNode" presStyleCnt="0"/>
      <dgm:spPr/>
    </dgm:pt>
    <dgm:pt modelId="{C87D971A-691B-408F-B047-B1F5AE20A2BB}" type="pres">
      <dgm:prSet presAssocID="{DE848010-98BD-4E95-A7DA-3B373AA2BB99}" presName="iconBgRect" presStyleLbl="bgShp" presStyleIdx="4" presStyleCnt="6"/>
      <dgm:spPr/>
    </dgm:pt>
    <dgm:pt modelId="{4F46B743-EFCA-468D-A0FF-73A7F5FF980B}" type="pres">
      <dgm:prSet presAssocID="{DE848010-98BD-4E95-A7DA-3B373AA2BB9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727035A-1593-4747-9499-473B98FDD480}" type="pres">
      <dgm:prSet presAssocID="{DE848010-98BD-4E95-A7DA-3B373AA2BB99}" presName="spaceRect" presStyleCnt="0"/>
      <dgm:spPr/>
    </dgm:pt>
    <dgm:pt modelId="{2C179336-3EC1-47D1-82D7-166C7A3D1CA3}" type="pres">
      <dgm:prSet presAssocID="{DE848010-98BD-4E95-A7DA-3B373AA2BB99}" presName="textRect" presStyleLbl="revTx" presStyleIdx="4" presStyleCnt="6">
        <dgm:presLayoutVars>
          <dgm:chMax val="1"/>
          <dgm:chPref val="1"/>
        </dgm:presLayoutVars>
      </dgm:prSet>
      <dgm:spPr/>
    </dgm:pt>
    <dgm:pt modelId="{6623E27E-72D5-40B6-A2A2-CDE1E64E39C8}" type="pres">
      <dgm:prSet presAssocID="{DE8DF7B5-AF35-43CE-ACA3-400E9AEE0F76}" presName="sibTrans" presStyleLbl="sibTrans2D1" presStyleIdx="0" presStyleCnt="0"/>
      <dgm:spPr/>
    </dgm:pt>
    <dgm:pt modelId="{7FE68C59-F23A-4DE5-8446-BFAEF725045F}" type="pres">
      <dgm:prSet presAssocID="{921FE74A-E7C6-4AFA-95FF-3DCD61A0A94C}" presName="compNode" presStyleCnt="0"/>
      <dgm:spPr/>
    </dgm:pt>
    <dgm:pt modelId="{7B9F219F-5FDC-4926-91BE-2B607769AB93}" type="pres">
      <dgm:prSet presAssocID="{921FE74A-E7C6-4AFA-95FF-3DCD61A0A94C}" presName="iconBgRect" presStyleLbl="bgShp" presStyleIdx="5" presStyleCnt="6"/>
      <dgm:spPr/>
    </dgm:pt>
    <dgm:pt modelId="{7940A8D1-8A1E-4E94-99AA-989C23BEB92C}" type="pres">
      <dgm:prSet presAssocID="{921FE74A-E7C6-4AFA-95FF-3DCD61A0A94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5BCA15A-694F-44CB-834B-AEE729CAC48F}" type="pres">
      <dgm:prSet presAssocID="{921FE74A-E7C6-4AFA-95FF-3DCD61A0A94C}" presName="spaceRect" presStyleCnt="0"/>
      <dgm:spPr/>
    </dgm:pt>
    <dgm:pt modelId="{915EEF32-873B-4446-B234-BA2C47CBDB76}" type="pres">
      <dgm:prSet presAssocID="{921FE74A-E7C6-4AFA-95FF-3DCD61A0A94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B48260E-D589-4093-8BC3-BEF730DE978C}" type="presOf" srcId="{74DAC81F-8627-421D-A4E4-D55E565C8C11}" destId="{90058BC0-E91D-4012-8FA9-2140404F7077}" srcOrd="0" destOrd="0" presId="urn:microsoft.com/office/officeart/2018/2/layout/IconCircleList"/>
    <dgm:cxn modelId="{7A67F51B-7366-4AEB-A835-B5E3E6C24017}" srcId="{9C81F103-7962-4E29-8F1B-1ECE69C77A09}" destId="{921FE74A-E7C6-4AFA-95FF-3DCD61A0A94C}" srcOrd="5" destOrd="0" parTransId="{5954C090-7FAB-4CB4-8FEC-B9831C91DE22}" sibTransId="{68CA9743-F693-4AB6-964D-42F40D774E4E}"/>
    <dgm:cxn modelId="{00C76C26-A6F1-4B63-BEA8-683A9D4C4B22}" type="presOf" srcId="{B2672BBB-283A-4914-99D0-6F2304B9A1F8}" destId="{7FA64B4E-284C-4C89-9B1A-367203A07FC2}" srcOrd="0" destOrd="0" presId="urn:microsoft.com/office/officeart/2018/2/layout/IconCircleList"/>
    <dgm:cxn modelId="{549FD35B-378F-4799-867E-12063F38F62C}" type="presOf" srcId="{45F46E31-5BBE-4506-827D-FA7815AD04A3}" destId="{21AA87FA-7276-4FCA-AE1A-70AA3D0BCCA9}" srcOrd="0" destOrd="0" presId="urn:microsoft.com/office/officeart/2018/2/layout/IconCircleList"/>
    <dgm:cxn modelId="{71391666-1B83-4D88-8B7A-55A98FC39A29}" type="presOf" srcId="{C025B351-8565-48B6-932D-8F31461F14F5}" destId="{CD7DF0C2-5A1A-4119-89FF-DF2C92E9E809}" srcOrd="0" destOrd="0" presId="urn:microsoft.com/office/officeart/2018/2/layout/IconCircleList"/>
    <dgm:cxn modelId="{1617E972-69A9-417A-92E5-0BB47AB9ECFD}" type="presOf" srcId="{DE848010-98BD-4E95-A7DA-3B373AA2BB99}" destId="{2C179336-3EC1-47D1-82D7-166C7A3D1CA3}" srcOrd="0" destOrd="0" presId="urn:microsoft.com/office/officeart/2018/2/layout/IconCircleList"/>
    <dgm:cxn modelId="{A1314B55-7C76-4EE9-8FD2-DFBDDF8E566A}" type="presOf" srcId="{DE8DF7B5-AF35-43CE-ACA3-400E9AEE0F76}" destId="{6623E27E-72D5-40B6-A2A2-CDE1E64E39C8}" srcOrd="0" destOrd="0" presId="urn:microsoft.com/office/officeart/2018/2/layout/IconCircleList"/>
    <dgm:cxn modelId="{09506057-4812-4C67-B121-C7DC9DDF8D6E}" srcId="{9C81F103-7962-4E29-8F1B-1ECE69C77A09}" destId="{DE848010-98BD-4E95-A7DA-3B373AA2BB99}" srcOrd="4" destOrd="0" parTransId="{B769EBE6-0A04-4F29-BB82-E2AE8D354123}" sibTransId="{DE8DF7B5-AF35-43CE-ACA3-400E9AEE0F76}"/>
    <dgm:cxn modelId="{6BFFBF7E-DF9E-4C93-88F6-8A84F3B2BCD5}" srcId="{9C81F103-7962-4E29-8F1B-1ECE69C77A09}" destId="{74DAC81F-8627-421D-A4E4-D55E565C8C11}" srcOrd="3" destOrd="0" parTransId="{CB220FB2-010C-492D-B26C-3FD0268E3879}" sibTransId="{5B06772E-45D6-4CCE-99B2-97E9CB3152B8}"/>
    <dgm:cxn modelId="{15B77D92-5C23-4BE2-92B2-830D5F363AA3}" type="presOf" srcId="{EE3DE74B-20B3-4733-80D9-F807A26F8F8E}" destId="{611E0A79-0F93-4399-B8B3-5C2F4EAF6918}" srcOrd="0" destOrd="0" presId="urn:microsoft.com/office/officeart/2018/2/layout/IconCircleList"/>
    <dgm:cxn modelId="{11BAE09D-EAD1-40B6-8C25-E517652C3472}" srcId="{9C81F103-7962-4E29-8F1B-1ECE69C77A09}" destId="{EE3DE74B-20B3-4733-80D9-F807A26F8F8E}" srcOrd="2" destOrd="0" parTransId="{C731BFB5-0EF9-4F4E-9DB2-66DDFC62CD36}" sibTransId="{C025B351-8565-48B6-932D-8F31461F14F5}"/>
    <dgm:cxn modelId="{916DE19E-582F-479C-9CD8-E1FBE36EFB15}" type="presOf" srcId="{B74A1E4F-F6AC-4A45-BF46-953BF4AEFAD5}" destId="{267185ED-1B62-49FE-96C6-069404B690F9}" srcOrd="0" destOrd="0" presId="urn:microsoft.com/office/officeart/2018/2/layout/IconCircleList"/>
    <dgm:cxn modelId="{5A4722B7-7F51-482E-B0DB-C6E482D4E6AA}" type="presOf" srcId="{C6951EB7-A86A-41C1-AB18-D19DED391A9A}" destId="{5BE9745E-D8AE-4E86-B89B-FDE5BDF0EA80}" srcOrd="0" destOrd="0" presId="urn:microsoft.com/office/officeart/2018/2/layout/IconCircleList"/>
    <dgm:cxn modelId="{6275B0BC-2C44-48E5-A806-8DD4F042873D}" type="presOf" srcId="{921FE74A-E7C6-4AFA-95FF-3DCD61A0A94C}" destId="{915EEF32-873B-4446-B234-BA2C47CBDB76}" srcOrd="0" destOrd="0" presId="urn:microsoft.com/office/officeart/2018/2/layout/IconCircleList"/>
    <dgm:cxn modelId="{41BCB3CA-57BF-49CC-B8EF-85C4F398C6E7}" type="presOf" srcId="{9C81F103-7962-4E29-8F1B-1ECE69C77A09}" destId="{0D97D4CE-29EA-42E1-86F5-F17F9701B1EC}" srcOrd="0" destOrd="0" presId="urn:microsoft.com/office/officeart/2018/2/layout/IconCircleList"/>
    <dgm:cxn modelId="{B1C31CD8-6C60-486C-89B0-019C8870D91B}" srcId="{9C81F103-7962-4E29-8F1B-1ECE69C77A09}" destId="{C6951EB7-A86A-41C1-AB18-D19DED391A9A}" srcOrd="1" destOrd="0" parTransId="{6D1718F8-40CA-4D94-B12B-1006EC4F2090}" sibTransId="{B2672BBB-283A-4914-99D0-6F2304B9A1F8}"/>
    <dgm:cxn modelId="{43C64AE5-9F6C-4B79-ADD5-EF45B5159E75}" type="presOf" srcId="{5B06772E-45D6-4CCE-99B2-97E9CB3152B8}" destId="{1F0D01CA-5947-4CA6-8E14-5C494B33B963}" srcOrd="0" destOrd="0" presId="urn:microsoft.com/office/officeart/2018/2/layout/IconCircleList"/>
    <dgm:cxn modelId="{8566E7FB-3C9A-4146-AC01-B8EB6AE51F6B}" srcId="{9C81F103-7962-4E29-8F1B-1ECE69C77A09}" destId="{B74A1E4F-F6AC-4A45-BF46-953BF4AEFAD5}" srcOrd="0" destOrd="0" parTransId="{F2F2244B-2704-415D-9524-FD6C373CAD83}" sibTransId="{45F46E31-5BBE-4506-827D-FA7815AD04A3}"/>
    <dgm:cxn modelId="{B48A0FCF-18ED-48F7-A1C3-A5F56405A6AF}" type="presParOf" srcId="{0D97D4CE-29EA-42E1-86F5-F17F9701B1EC}" destId="{ECEC9F68-F613-4B24-A7A6-2F6CCBA9F6E9}" srcOrd="0" destOrd="0" presId="urn:microsoft.com/office/officeart/2018/2/layout/IconCircleList"/>
    <dgm:cxn modelId="{9304F61D-1045-46F9-A589-F70B7B4EC421}" type="presParOf" srcId="{ECEC9F68-F613-4B24-A7A6-2F6CCBA9F6E9}" destId="{95AA35E6-1A24-43FD-8674-B5A1BCEA1F88}" srcOrd="0" destOrd="0" presId="urn:microsoft.com/office/officeart/2018/2/layout/IconCircleList"/>
    <dgm:cxn modelId="{2261AD50-6A51-49E0-9F0B-51836C6E2B62}" type="presParOf" srcId="{95AA35E6-1A24-43FD-8674-B5A1BCEA1F88}" destId="{46DCE1D0-AA30-4435-B646-0CB23D2FA27E}" srcOrd="0" destOrd="0" presId="urn:microsoft.com/office/officeart/2018/2/layout/IconCircleList"/>
    <dgm:cxn modelId="{8E9E5BDC-5E56-46E1-9B4D-5544B9BBDCAE}" type="presParOf" srcId="{95AA35E6-1A24-43FD-8674-B5A1BCEA1F88}" destId="{1E1D3F86-D06F-4C96-9AF6-E3878286B124}" srcOrd="1" destOrd="0" presId="urn:microsoft.com/office/officeart/2018/2/layout/IconCircleList"/>
    <dgm:cxn modelId="{A6A24783-614C-487B-975B-69005CDBBB89}" type="presParOf" srcId="{95AA35E6-1A24-43FD-8674-B5A1BCEA1F88}" destId="{6807BC5B-D198-486C-B0D6-08DE371F3C15}" srcOrd="2" destOrd="0" presId="urn:microsoft.com/office/officeart/2018/2/layout/IconCircleList"/>
    <dgm:cxn modelId="{14BF3416-7E6E-480C-85AD-EA95EE1030EF}" type="presParOf" srcId="{95AA35E6-1A24-43FD-8674-B5A1BCEA1F88}" destId="{267185ED-1B62-49FE-96C6-069404B690F9}" srcOrd="3" destOrd="0" presId="urn:microsoft.com/office/officeart/2018/2/layout/IconCircleList"/>
    <dgm:cxn modelId="{7B77165B-1CB4-4979-BBDE-CC29F2D87C2E}" type="presParOf" srcId="{ECEC9F68-F613-4B24-A7A6-2F6CCBA9F6E9}" destId="{21AA87FA-7276-4FCA-AE1A-70AA3D0BCCA9}" srcOrd="1" destOrd="0" presId="urn:microsoft.com/office/officeart/2018/2/layout/IconCircleList"/>
    <dgm:cxn modelId="{3EB1F923-8261-4203-8443-84C60A7F190F}" type="presParOf" srcId="{ECEC9F68-F613-4B24-A7A6-2F6CCBA9F6E9}" destId="{B4A61133-C9B6-4835-89B4-25157CF7871D}" srcOrd="2" destOrd="0" presId="urn:microsoft.com/office/officeart/2018/2/layout/IconCircleList"/>
    <dgm:cxn modelId="{E7B4B7D0-CC73-4373-9578-02C6E600B8B0}" type="presParOf" srcId="{B4A61133-C9B6-4835-89B4-25157CF7871D}" destId="{E26E95F3-CF4A-413E-8E78-B03439C3A3CF}" srcOrd="0" destOrd="0" presId="urn:microsoft.com/office/officeart/2018/2/layout/IconCircleList"/>
    <dgm:cxn modelId="{91A2ABC6-F023-4818-8E6B-691F531783D9}" type="presParOf" srcId="{B4A61133-C9B6-4835-89B4-25157CF7871D}" destId="{E164648E-9ABD-413A-97B8-81B04B5EAA6A}" srcOrd="1" destOrd="0" presId="urn:microsoft.com/office/officeart/2018/2/layout/IconCircleList"/>
    <dgm:cxn modelId="{9FA5CC22-E31B-4831-9D94-A8E413B38CD1}" type="presParOf" srcId="{B4A61133-C9B6-4835-89B4-25157CF7871D}" destId="{92A64B84-CADF-4E38-818E-E6F7C01C72DF}" srcOrd="2" destOrd="0" presId="urn:microsoft.com/office/officeart/2018/2/layout/IconCircleList"/>
    <dgm:cxn modelId="{2C0FD962-E61C-46CD-8C04-3D986BA13BE4}" type="presParOf" srcId="{B4A61133-C9B6-4835-89B4-25157CF7871D}" destId="{5BE9745E-D8AE-4E86-B89B-FDE5BDF0EA80}" srcOrd="3" destOrd="0" presId="urn:microsoft.com/office/officeart/2018/2/layout/IconCircleList"/>
    <dgm:cxn modelId="{63FC0766-D0AC-41CF-A797-FEFC964BB23B}" type="presParOf" srcId="{ECEC9F68-F613-4B24-A7A6-2F6CCBA9F6E9}" destId="{7FA64B4E-284C-4C89-9B1A-367203A07FC2}" srcOrd="3" destOrd="0" presId="urn:microsoft.com/office/officeart/2018/2/layout/IconCircleList"/>
    <dgm:cxn modelId="{1FB4BBAA-B64B-40EB-A499-DE549F6C91A0}" type="presParOf" srcId="{ECEC9F68-F613-4B24-A7A6-2F6CCBA9F6E9}" destId="{67DB535B-E709-443A-8958-044FAD1F57B6}" srcOrd="4" destOrd="0" presId="urn:microsoft.com/office/officeart/2018/2/layout/IconCircleList"/>
    <dgm:cxn modelId="{34D811DD-5869-4306-8BA5-3B6FBF7D66BA}" type="presParOf" srcId="{67DB535B-E709-443A-8958-044FAD1F57B6}" destId="{AE9393D7-7A07-421F-9BA4-D5C236C613A6}" srcOrd="0" destOrd="0" presId="urn:microsoft.com/office/officeart/2018/2/layout/IconCircleList"/>
    <dgm:cxn modelId="{299BF2FA-8569-4BC1-ACA9-57496D0736B2}" type="presParOf" srcId="{67DB535B-E709-443A-8958-044FAD1F57B6}" destId="{474F36A4-4624-409B-A31E-46CC8219ED65}" srcOrd="1" destOrd="0" presId="urn:microsoft.com/office/officeart/2018/2/layout/IconCircleList"/>
    <dgm:cxn modelId="{53960154-BA0A-467F-8CB9-5790AC4DF211}" type="presParOf" srcId="{67DB535B-E709-443A-8958-044FAD1F57B6}" destId="{B86CBB45-E9C8-4B20-8923-F842243495A8}" srcOrd="2" destOrd="0" presId="urn:microsoft.com/office/officeart/2018/2/layout/IconCircleList"/>
    <dgm:cxn modelId="{42123CBD-7844-4CFA-B728-B2B2615704BF}" type="presParOf" srcId="{67DB535B-E709-443A-8958-044FAD1F57B6}" destId="{611E0A79-0F93-4399-B8B3-5C2F4EAF6918}" srcOrd="3" destOrd="0" presId="urn:microsoft.com/office/officeart/2018/2/layout/IconCircleList"/>
    <dgm:cxn modelId="{DF9EFC23-FBB8-4D53-98BA-216127861791}" type="presParOf" srcId="{ECEC9F68-F613-4B24-A7A6-2F6CCBA9F6E9}" destId="{CD7DF0C2-5A1A-4119-89FF-DF2C92E9E809}" srcOrd="5" destOrd="0" presId="urn:microsoft.com/office/officeart/2018/2/layout/IconCircleList"/>
    <dgm:cxn modelId="{7633B1FD-CBFE-41B5-AEC1-509C09E7AE53}" type="presParOf" srcId="{ECEC9F68-F613-4B24-A7A6-2F6CCBA9F6E9}" destId="{924B4705-4801-41F1-9FD1-9205FCEC489D}" srcOrd="6" destOrd="0" presId="urn:microsoft.com/office/officeart/2018/2/layout/IconCircleList"/>
    <dgm:cxn modelId="{2527F5DB-011C-484F-B664-681D7330C6B4}" type="presParOf" srcId="{924B4705-4801-41F1-9FD1-9205FCEC489D}" destId="{340945CE-B511-4AC4-9D61-4B692B2F6356}" srcOrd="0" destOrd="0" presId="urn:microsoft.com/office/officeart/2018/2/layout/IconCircleList"/>
    <dgm:cxn modelId="{F637DBF1-9A98-49AB-928B-F3A5E9848FC0}" type="presParOf" srcId="{924B4705-4801-41F1-9FD1-9205FCEC489D}" destId="{B82EE87F-8192-4354-878A-BB4A8B9B5DAB}" srcOrd="1" destOrd="0" presId="urn:microsoft.com/office/officeart/2018/2/layout/IconCircleList"/>
    <dgm:cxn modelId="{F32B6815-54D8-4608-9A85-A27DB0845142}" type="presParOf" srcId="{924B4705-4801-41F1-9FD1-9205FCEC489D}" destId="{E15F23CC-EDEA-40D8-A6BC-932599C26035}" srcOrd="2" destOrd="0" presId="urn:microsoft.com/office/officeart/2018/2/layout/IconCircleList"/>
    <dgm:cxn modelId="{9620CB15-AD58-47AD-A1ED-84C013FBCB0B}" type="presParOf" srcId="{924B4705-4801-41F1-9FD1-9205FCEC489D}" destId="{90058BC0-E91D-4012-8FA9-2140404F7077}" srcOrd="3" destOrd="0" presId="urn:microsoft.com/office/officeart/2018/2/layout/IconCircleList"/>
    <dgm:cxn modelId="{3CB10320-865B-4BCD-A077-F9A0E4F48BA6}" type="presParOf" srcId="{ECEC9F68-F613-4B24-A7A6-2F6CCBA9F6E9}" destId="{1F0D01CA-5947-4CA6-8E14-5C494B33B963}" srcOrd="7" destOrd="0" presId="urn:microsoft.com/office/officeart/2018/2/layout/IconCircleList"/>
    <dgm:cxn modelId="{BC2058D4-25C8-4E49-9DB1-B94760432D96}" type="presParOf" srcId="{ECEC9F68-F613-4B24-A7A6-2F6CCBA9F6E9}" destId="{6A0560B3-6ADE-4CC2-BC34-D33287E96E6F}" srcOrd="8" destOrd="0" presId="urn:microsoft.com/office/officeart/2018/2/layout/IconCircleList"/>
    <dgm:cxn modelId="{E2670B19-516D-43EA-A159-200608F547BC}" type="presParOf" srcId="{6A0560B3-6ADE-4CC2-BC34-D33287E96E6F}" destId="{C87D971A-691B-408F-B047-B1F5AE20A2BB}" srcOrd="0" destOrd="0" presId="urn:microsoft.com/office/officeart/2018/2/layout/IconCircleList"/>
    <dgm:cxn modelId="{48FC743E-D6CE-4CB6-819C-5E1C059C29A5}" type="presParOf" srcId="{6A0560B3-6ADE-4CC2-BC34-D33287E96E6F}" destId="{4F46B743-EFCA-468D-A0FF-73A7F5FF980B}" srcOrd="1" destOrd="0" presId="urn:microsoft.com/office/officeart/2018/2/layout/IconCircleList"/>
    <dgm:cxn modelId="{989BBC28-8E85-459F-B387-241C923E83BD}" type="presParOf" srcId="{6A0560B3-6ADE-4CC2-BC34-D33287E96E6F}" destId="{2727035A-1593-4747-9499-473B98FDD480}" srcOrd="2" destOrd="0" presId="urn:microsoft.com/office/officeart/2018/2/layout/IconCircleList"/>
    <dgm:cxn modelId="{A4F168D2-7194-484B-9A14-8CC4297702CC}" type="presParOf" srcId="{6A0560B3-6ADE-4CC2-BC34-D33287E96E6F}" destId="{2C179336-3EC1-47D1-82D7-166C7A3D1CA3}" srcOrd="3" destOrd="0" presId="urn:microsoft.com/office/officeart/2018/2/layout/IconCircleList"/>
    <dgm:cxn modelId="{F86A0873-E0AD-40AD-BB8B-E5BE7431C9B2}" type="presParOf" srcId="{ECEC9F68-F613-4B24-A7A6-2F6CCBA9F6E9}" destId="{6623E27E-72D5-40B6-A2A2-CDE1E64E39C8}" srcOrd="9" destOrd="0" presId="urn:microsoft.com/office/officeart/2018/2/layout/IconCircleList"/>
    <dgm:cxn modelId="{16AEF124-11CF-4603-97A4-D678DD2BFB2E}" type="presParOf" srcId="{ECEC9F68-F613-4B24-A7A6-2F6CCBA9F6E9}" destId="{7FE68C59-F23A-4DE5-8446-BFAEF725045F}" srcOrd="10" destOrd="0" presId="urn:microsoft.com/office/officeart/2018/2/layout/IconCircleList"/>
    <dgm:cxn modelId="{C63455AD-2F40-4C81-B7C7-AB7ADB1BAB3D}" type="presParOf" srcId="{7FE68C59-F23A-4DE5-8446-BFAEF725045F}" destId="{7B9F219F-5FDC-4926-91BE-2B607769AB93}" srcOrd="0" destOrd="0" presId="urn:microsoft.com/office/officeart/2018/2/layout/IconCircleList"/>
    <dgm:cxn modelId="{870BA643-0E72-45DA-8645-65E158B40F55}" type="presParOf" srcId="{7FE68C59-F23A-4DE5-8446-BFAEF725045F}" destId="{7940A8D1-8A1E-4E94-99AA-989C23BEB92C}" srcOrd="1" destOrd="0" presId="urn:microsoft.com/office/officeart/2018/2/layout/IconCircleList"/>
    <dgm:cxn modelId="{9E0767B2-54A0-4125-A857-A167D160C997}" type="presParOf" srcId="{7FE68C59-F23A-4DE5-8446-BFAEF725045F}" destId="{15BCA15A-694F-44CB-834B-AEE729CAC48F}" srcOrd="2" destOrd="0" presId="urn:microsoft.com/office/officeart/2018/2/layout/IconCircleList"/>
    <dgm:cxn modelId="{A1858430-F222-415B-B211-3DFF0E87439D}" type="presParOf" srcId="{7FE68C59-F23A-4DE5-8446-BFAEF725045F}" destId="{915EEF32-873B-4446-B234-BA2C47CBDB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CE1D0-AA30-4435-B646-0CB23D2FA27E}">
      <dsp:nvSpPr>
        <dsp:cNvPr id="0" name=""/>
        <dsp:cNvSpPr/>
      </dsp:nvSpPr>
      <dsp:spPr>
        <a:xfrm>
          <a:off x="185554" y="392945"/>
          <a:ext cx="800131" cy="8001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D3F86-D06F-4C96-9AF6-E3878286B124}">
      <dsp:nvSpPr>
        <dsp:cNvPr id="0" name=""/>
        <dsp:cNvSpPr/>
      </dsp:nvSpPr>
      <dsp:spPr>
        <a:xfrm>
          <a:off x="353582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185ED-1B62-49FE-96C6-069404B690F9}">
      <dsp:nvSpPr>
        <dsp:cNvPr id="0" name=""/>
        <dsp:cNvSpPr/>
      </dsp:nvSpPr>
      <dsp:spPr>
        <a:xfrm>
          <a:off x="1157142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Secured Login and Access Control</a:t>
          </a:r>
        </a:p>
      </dsp:txBody>
      <dsp:txXfrm>
        <a:off x="1157142" y="392945"/>
        <a:ext cx="1886024" cy="800131"/>
      </dsp:txXfrm>
    </dsp:sp>
    <dsp:sp modelId="{E26E95F3-CF4A-413E-8E78-B03439C3A3CF}">
      <dsp:nvSpPr>
        <dsp:cNvPr id="0" name=""/>
        <dsp:cNvSpPr/>
      </dsp:nvSpPr>
      <dsp:spPr>
        <a:xfrm>
          <a:off x="3371792" y="392945"/>
          <a:ext cx="800131" cy="8001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4648E-9ABD-413A-97B8-81B04B5EAA6A}">
      <dsp:nvSpPr>
        <dsp:cNvPr id="0" name=""/>
        <dsp:cNvSpPr/>
      </dsp:nvSpPr>
      <dsp:spPr>
        <a:xfrm>
          <a:off x="3539819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9745E-D8AE-4E86-B89B-FDE5BDF0EA80}">
      <dsp:nvSpPr>
        <dsp:cNvPr id="0" name=""/>
        <dsp:cNvSpPr/>
      </dsp:nvSpPr>
      <dsp:spPr>
        <a:xfrm>
          <a:off x="4343380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Accounting Workflow Automation</a:t>
          </a:r>
        </a:p>
      </dsp:txBody>
      <dsp:txXfrm>
        <a:off x="4343380" y="392945"/>
        <a:ext cx="1886024" cy="800131"/>
      </dsp:txXfrm>
    </dsp:sp>
    <dsp:sp modelId="{AE9393D7-7A07-421F-9BA4-D5C236C613A6}">
      <dsp:nvSpPr>
        <dsp:cNvPr id="0" name=""/>
        <dsp:cNvSpPr/>
      </dsp:nvSpPr>
      <dsp:spPr>
        <a:xfrm>
          <a:off x="6558030" y="392945"/>
          <a:ext cx="800131" cy="8001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F36A4-4624-409B-A31E-46CC8219ED65}">
      <dsp:nvSpPr>
        <dsp:cNvPr id="0" name=""/>
        <dsp:cNvSpPr/>
      </dsp:nvSpPr>
      <dsp:spPr>
        <a:xfrm>
          <a:off x="6726057" y="560972"/>
          <a:ext cx="464076" cy="464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E0A79-0F93-4399-B8B3-5C2F4EAF6918}">
      <dsp:nvSpPr>
        <dsp:cNvPr id="0" name=""/>
        <dsp:cNvSpPr/>
      </dsp:nvSpPr>
      <dsp:spPr>
        <a:xfrm>
          <a:off x="7529618" y="392945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Basic Financial Data Entry</a:t>
          </a:r>
        </a:p>
      </dsp:txBody>
      <dsp:txXfrm>
        <a:off x="7529618" y="392945"/>
        <a:ext cx="1886024" cy="800131"/>
      </dsp:txXfrm>
    </dsp:sp>
    <dsp:sp modelId="{340945CE-B511-4AC4-9D61-4B692B2F6356}">
      <dsp:nvSpPr>
        <dsp:cNvPr id="0" name=""/>
        <dsp:cNvSpPr/>
      </dsp:nvSpPr>
      <dsp:spPr>
        <a:xfrm>
          <a:off x="185554" y="1681806"/>
          <a:ext cx="800131" cy="8001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EE87F-8192-4354-878A-BB4A8B9B5DAB}">
      <dsp:nvSpPr>
        <dsp:cNvPr id="0" name=""/>
        <dsp:cNvSpPr/>
      </dsp:nvSpPr>
      <dsp:spPr>
        <a:xfrm>
          <a:off x="353582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58BC0-E91D-4012-8FA9-2140404F7077}">
      <dsp:nvSpPr>
        <dsp:cNvPr id="0" name=""/>
        <dsp:cNvSpPr/>
      </dsp:nvSpPr>
      <dsp:spPr>
        <a:xfrm>
          <a:off x="1157142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Department Budget Management</a:t>
          </a:r>
        </a:p>
      </dsp:txBody>
      <dsp:txXfrm>
        <a:off x="1157142" y="1681806"/>
        <a:ext cx="1886024" cy="800131"/>
      </dsp:txXfrm>
    </dsp:sp>
    <dsp:sp modelId="{C87D971A-691B-408F-B047-B1F5AE20A2BB}">
      <dsp:nvSpPr>
        <dsp:cNvPr id="0" name=""/>
        <dsp:cNvSpPr/>
      </dsp:nvSpPr>
      <dsp:spPr>
        <a:xfrm>
          <a:off x="3371792" y="1681806"/>
          <a:ext cx="800131" cy="8001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6B743-EFCA-468D-A0FF-73A7F5FF980B}">
      <dsp:nvSpPr>
        <dsp:cNvPr id="0" name=""/>
        <dsp:cNvSpPr/>
      </dsp:nvSpPr>
      <dsp:spPr>
        <a:xfrm>
          <a:off x="3539819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79336-3EC1-47D1-82D7-166C7A3D1CA3}">
      <dsp:nvSpPr>
        <dsp:cNvPr id="0" name=""/>
        <dsp:cNvSpPr/>
      </dsp:nvSpPr>
      <dsp:spPr>
        <a:xfrm>
          <a:off x="4343380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Continuous Audit Trail Logging</a:t>
          </a:r>
        </a:p>
      </dsp:txBody>
      <dsp:txXfrm>
        <a:off x="4343380" y="1681806"/>
        <a:ext cx="1886024" cy="800131"/>
      </dsp:txXfrm>
    </dsp:sp>
    <dsp:sp modelId="{7B9F219F-5FDC-4926-91BE-2B607769AB93}">
      <dsp:nvSpPr>
        <dsp:cNvPr id="0" name=""/>
        <dsp:cNvSpPr/>
      </dsp:nvSpPr>
      <dsp:spPr>
        <a:xfrm>
          <a:off x="6558030" y="1681806"/>
          <a:ext cx="800131" cy="8001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0A8D1-8A1E-4E94-99AA-989C23BEB92C}">
      <dsp:nvSpPr>
        <dsp:cNvPr id="0" name=""/>
        <dsp:cNvSpPr/>
      </dsp:nvSpPr>
      <dsp:spPr>
        <a:xfrm>
          <a:off x="6726057" y="1849834"/>
          <a:ext cx="464076" cy="4640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EEF32-873B-4446-B234-BA2C47CBDB76}">
      <dsp:nvSpPr>
        <dsp:cNvPr id="0" name=""/>
        <dsp:cNvSpPr/>
      </dsp:nvSpPr>
      <dsp:spPr>
        <a:xfrm>
          <a:off x="7529618" y="1681806"/>
          <a:ext cx="1886024" cy="800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Financial Reporting and Analytics</a:t>
          </a:r>
        </a:p>
      </dsp:txBody>
      <dsp:txXfrm>
        <a:off x="7529618" y="1681806"/>
        <a:ext cx="1886024" cy="800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39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5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5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31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68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093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715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999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2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4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57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9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71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45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9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45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2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3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Show Me the money ! </a:t>
            </a:r>
            <a:r>
              <a:rPr lang="en-US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04600" y="4294137"/>
            <a:ext cx="2144400" cy="1079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300" b="1" i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Submitted by Group 10 </a:t>
            </a:r>
            <a:endParaRPr lang="en-US" b="1" i="1">
              <a:latin typeface="Calibri"/>
              <a:ea typeface="Calibri"/>
              <a:cs typeface="Calibri"/>
            </a:endParaRPr>
          </a:p>
          <a:p>
            <a:pPr algn="ctr"/>
            <a:r>
              <a:rPr lang="en-US" sz="1300" b="1" i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Monarch Nigam</a:t>
            </a:r>
            <a:endParaRPr lang="en-US" b="1" i="1">
              <a:solidFill>
                <a:srgbClr val="0D0D0D"/>
              </a:solidFill>
              <a:latin typeface="Calibri"/>
              <a:ea typeface="Calibri"/>
              <a:cs typeface="Arial"/>
            </a:endParaRPr>
          </a:p>
          <a:p>
            <a:pPr algn="ctr"/>
            <a:r>
              <a:rPr lang="en-US" sz="1300" b="1" i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Balakrishnan Arumugam</a:t>
            </a:r>
            <a:r>
              <a:rPr lang="en-US" sz="1400" b="1" i="1">
                <a:solidFill>
                  <a:srgbClr val="000000"/>
                </a:solidFill>
                <a:latin typeface="Garamond"/>
                <a:cs typeface="Arial"/>
              </a:rPr>
              <a:t> </a:t>
            </a:r>
            <a:endParaRPr lang="en-US" i="1">
              <a:solidFill>
                <a:srgbClr val="0D0D0D"/>
              </a:solidFill>
              <a:latin typeface="Garamon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B5FDE-5E59-2B81-B67D-F024C0C5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AA307-D37A-4E68-2C23-15CB18070054}"/>
              </a:ext>
            </a:extLst>
          </p:cNvPr>
          <p:cNvSpPr txBox="1"/>
          <p:nvPr/>
        </p:nvSpPr>
        <p:spPr>
          <a:xfrm>
            <a:off x="2615389" y="670169"/>
            <a:ext cx="696457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/>
              <a:t>List of AWS Services Used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8260E-B2E7-26B9-5B69-D53F8DC4486E}"/>
              </a:ext>
            </a:extLst>
          </p:cNvPr>
          <p:cNvSpPr txBox="1"/>
          <p:nvPr/>
        </p:nvSpPr>
        <p:spPr>
          <a:xfrm>
            <a:off x="2174746" y="1850542"/>
            <a:ext cx="7839762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Security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/>
              <a:t>&amp; </a:t>
            </a:r>
            <a:r>
              <a:rPr lang="en-US" sz="1600" b="1">
                <a:ea typeface="+mn-lt"/>
                <a:cs typeface="+mn-lt"/>
              </a:rPr>
              <a:t>Identity</a:t>
            </a:r>
            <a:endParaRPr lang="en-US" sz="1600"/>
          </a:p>
          <a:p>
            <a:pPr marL="285750" indent="-285750">
              <a:buFont typeface="Arial,Sans-Serif"/>
              <a:buChar char="•"/>
            </a:pPr>
            <a:r>
              <a:rPr lang="en-US" sz="1600" b="1">
                <a:ea typeface="+mn-lt"/>
                <a:cs typeface="+mn-lt"/>
              </a:rPr>
              <a:t>AWS IAM</a:t>
            </a:r>
            <a:r>
              <a:rPr lang="en-US" sz="1600">
                <a:ea typeface="+mn-lt"/>
                <a:cs typeface="+mn-lt"/>
              </a:rPr>
              <a:t> – Role-based access control and fine-grained</a:t>
            </a:r>
            <a:r>
              <a:rPr lang="en-US" sz="1600"/>
              <a:t> permissions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b="1">
                <a:ea typeface="+mn-lt"/>
                <a:cs typeface="+mn-lt"/>
              </a:rPr>
              <a:t>AWS KMS</a:t>
            </a:r>
            <a:r>
              <a:rPr lang="en-US" sz="1600">
                <a:ea typeface="+mn-lt"/>
                <a:cs typeface="+mn-lt"/>
              </a:rPr>
              <a:t> – Encryption of data at rest</a:t>
            </a:r>
            <a:endParaRPr lang="en-US" sz="1600"/>
          </a:p>
          <a:p>
            <a:pPr marL="285750" indent="-285750">
              <a:buFont typeface="Arial,Sans-Serif"/>
              <a:buChar char="•"/>
            </a:pPr>
            <a:r>
              <a:rPr lang="en-US" sz="1600" b="1">
                <a:ea typeface="+mn-lt"/>
                <a:cs typeface="+mn-lt"/>
              </a:rPr>
              <a:t>Amazon Cognito / JWT</a:t>
            </a:r>
            <a:r>
              <a:rPr lang="en-US" sz="1600">
                <a:ea typeface="+mn-lt"/>
                <a:cs typeface="+mn-lt"/>
              </a:rPr>
              <a:t> – Authentication and secure identity management</a:t>
            </a:r>
            <a:endParaRPr lang="en-US" sz="1600"/>
          </a:p>
          <a:p>
            <a:pPr marL="285750" indent="-285750">
              <a:buFont typeface="Arial,Sans-Serif"/>
              <a:buChar char="•"/>
            </a:pPr>
            <a:r>
              <a:rPr lang="en-US" sz="1600" b="1">
                <a:ea typeface="+mn-lt"/>
                <a:cs typeface="+mn-lt"/>
              </a:rPr>
              <a:t>SSL/TLS</a:t>
            </a:r>
            <a:r>
              <a:rPr lang="en-US" sz="1600">
                <a:ea typeface="+mn-lt"/>
                <a:cs typeface="+mn-lt"/>
              </a:rPr>
              <a:t> – Encrypts data in transit</a:t>
            </a:r>
            <a:endParaRPr lang="en-US" sz="1600"/>
          </a:p>
          <a:p>
            <a:r>
              <a:rPr lang="en-US" sz="1600" b="1"/>
              <a:t>Monitoring &amp; Logging</a:t>
            </a:r>
            <a:endParaRPr lang="en-US" sz="1600"/>
          </a:p>
          <a:p>
            <a:pPr marL="285750" indent="-285750">
              <a:buFont typeface="Arial,Sans-Serif"/>
              <a:buChar char="•"/>
            </a:pPr>
            <a:r>
              <a:rPr lang="en-US" sz="1600" b="1">
                <a:ea typeface="+mn-lt"/>
                <a:cs typeface="+mn-lt"/>
              </a:rPr>
              <a:t>Amazon CloudWatch</a:t>
            </a:r>
            <a:r>
              <a:rPr lang="en-US" sz="1600">
                <a:ea typeface="+mn-lt"/>
                <a:cs typeface="+mn-lt"/>
              </a:rPr>
              <a:t> – Logs system activity and monitors infrastructure health</a:t>
            </a:r>
            <a:endParaRPr lang="en-US" sz="1600"/>
          </a:p>
          <a:p>
            <a:pPr marL="285750" indent="-285750">
              <a:buFont typeface="Arial,Sans-Serif"/>
              <a:buChar char="•"/>
            </a:pPr>
            <a:r>
              <a:rPr lang="en-US" sz="1600" b="1">
                <a:ea typeface="+mn-lt"/>
                <a:cs typeface="+mn-lt"/>
              </a:rPr>
              <a:t>CloudWatch Alarms + Lambda</a:t>
            </a:r>
            <a:r>
              <a:rPr lang="en-US" sz="1600">
                <a:ea typeface="+mn-lt"/>
                <a:cs typeface="+mn-lt"/>
              </a:rPr>
              <a:t> – Sends real-time alerts on anomalies</a:t>
            </a:r>
          </a:p>
          <a:p>
            <a:r>
              <a:rPr lang="en-US" sz="1600" b="1">
                <a:ea typeface="+mn-lt"/>
                <a:cs typeface="+mn-lt"/>
              </a:rPr>
              <a:t>Analytics &amp; Reporting</a:t>
            </a:r>
            <a:endParaRPr lang="en-US" sz="1600"/>
          </a:p>
          <a:p>
            <a:pPr marL="285750" indent="-285750">
              <a:buFont typeface="Arial,Sans-Serif"/>
              <a:buChar char="•"/>
            </a:pPr>
            <a:r>
              <a:rPr lang="en-US" sz="1600" b="1">
                <a:ea typeface="+mn-lt"/>
                <a:cs typeface="+mn-lt"/>
              </a:rPr>
              <a:t>Amazon </a:t>
            </a:r>
            <a:r>
              <a:rPr lang="en-US" sz="1600" b="1" err="1">
                <a:ea typeface="+mn-lt"/>
                <a:cs typeface="+mn-lt"/>
              </a:rPr>
              <a:t>QuickSight</a:t>
            </a:r>
            <a:r>
              <a:rPr lang="en-US" sz="1600">
                <a:ea typeface="+mn-lt"/>
                <a:cs typeface="+mn-lt"/>
              </a:rPr>
              <a:t> – Dashboards and financial reporting</a:t>
            </a:r>
            <a:endParaRPr lang="en-US" sz="1600"/>
          </a:p>
          <a:p>
            <a:pPr marL="285750" indent="-285750">
              <a:buFont typeface="Arial,Sans-Serif"/>
              <a:buChar char="•"/>
            </a:pPr>
            <a:r>
              <a:rPr lang="en-US" sz="1600" b="1">
                <a:ea typeface="+mn-lt"/>
                <a:cs typeface="+mn-lt"/>
              </a:rPr>
              <a:t>AWS </a:t>
            </a:r>
            <a:r>
              <a:rPr lang="en-US" sz="1600" b="1" err="1">
                <a:ea typeface="+mn-lt"/>
                <a:cs typeface="+mn-lt"/>
              </a:rPr>
              <a:t>DataBricks</a:t>
            </a:r>
            <a:r>
              <a:rPr lang="en-US" sz="1600">
                <a:ea typeface="+mn-lt"/>
                <a:cs typeface="+mn-lt"/>
              </a:rPr>
              <a:t> – Advanced analytics and machine learning insights</a:t>
            </a:r>
            <a:endParaRPr lang="en-US" sz="1600"/>
          </a:p>
          <a:p>
            <a:endParaRPr lang="en-US" sz="1600" b="1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2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B9525-CEC4-9FDE-9652-9A8535BF8CE4}"/>
              </a:ext>
            </a:extLst>
          </p:cNvPr>
          <p:cNvSpPr txBox="1"/>
          <p:nvPr/>
        </p:nvSpPr>
        <p:spPr>
          <a:xfrm>
            <a:off x="1084881" y="774915"/>
            <a:ext cx="96864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/>
              <a:t>Key Risks and Mitigation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BE603-84CF-C711-C6B2-60DC8B3CACB5}"/>
              </a:ext>
            </a:extLst>
          </p:cNvPr>
          <p:cNvSpPr txBox="1"/>
          <p:nvPr/>
        </p:nvSpPr>
        <p:spPr>
          <a:xfrm>
            <a:off x="2395779" y="1872711"/>
            <a:ext cx="85240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1. Data Quality Issues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Risk:</a:t>
            </a:r>
            <a:r>
              <a:rPr lang="en-US">
                <a:ea typeface="+mn-lt"/>
                <a:cs typeface="+mn-lt"/>
              </a:rPr>
              <a:t> Inconsistent data or outdated code may affect system performance.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Mitigation:</a:t>
            </a:r>
            <a:r>
              <a:rPr lang="en-US">
                <a:ea typeface="+mn-lt"/>
                <a:cs typeface="+mn-lt"/>
              </a:rPr>
              <a:t> Regular patching, schema validation, and testing.</a:t>
            </a:r>
            <a:endParaRPr lang="en-US"/>
          </a:p>
          <a:p>
            <a:endParaRPr lang="en-US"/>
          </a:p>
          <a:p>
            <a:r>
              <a:rPr lang="en-US" b="1"/>
              <a:t>2. Missing Audit Alerts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Risk:</a:t>
            </a:r>
            <a:r>
              <a:rPr lang="en-US">
                <a:ea typeface="+mn-lt"/>
                <a:cs typeface="+mn-lt"/>
              </a:rPr>
              <a:t> Delayed alerts may allow unauthorized activity.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Mitigation:</a:t>
            </a:r>
            <a:r>
              <a:rPr lang="en-US">
                <a:ea typeface="+mn-lt"/>
                <a:cs typeface="+mn-lt"/>
              </a:rPr>
              <a:t> Real-time alerting with CloudWatch + Lambda.</a:t>
            </a:r>
            <a:endParaRPr lang="en-US"/>
          </a:p>
          <a:p>
            <a:endParaRPr lang="en-US"/>
          </a:p>
          <a:p>
            <a:r>
              <a:rPr lang="en-US" b="1"/>
              <a:t>3. Delayed Onboarding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Risk:</a:t>
            </a:r>
            <a:r>
              <a:rPr lang="en-US">
                <a:ea typeface="+mn-lt"/>
                <a:cs typeface="+mn-lt"/>
              </a:rPr>
              <a:t> Batch account creation slows down access.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Mitigation:</a:t>
            </a:r>
            <a:r>
              <a:rPr lang="en-US">
                <a:ea typeface="+mn-lt"/>
                <a:cs typeface="+mn-lt"/>
              </a:rPr>
              <a:t> Use event-driven processing via AWS Lambda &amp; SQS.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2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A9CC5-95AA-20F4-1E1C-914837033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600FF-D786-EFBB-7B17-B858E58CCEE1}"/>
              </a:ext>
            </a:extLst>
          </p:cNvPr>
          <p:cNvSpPr txBox="1"/>
          <p:nvPr/>
        </p:nvSpPr>
        <p:spPr>
          <a:xfrm>
            <a:off x="1084881" y="774915"/>
            <a:ext cx="96864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/>
              <a:t>Key Risks and Mitigation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2B9C3-7EC0-5B9C-F2C4-0F4C2BC9B6B7}"/>
              </a:ext>
            </a:extLst>
          </p:cNvPr>
          <p:cNvSpPr txBox="1"/>
          <p:nvPr/>
        </p:nvSpPr>
        <p:spPr>
          <a:xfrm>
            <a:off x="2395779" y="1872711"/>
            <a:ext cx="852406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4. Event Ordering Problems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Risk:</a:t>
            </a:r>
            <a:r>
              <a:rPr lang="en-US">
                <a:ea typeface="+mn-lt"/>
                <a:cs typeface="+mn-lt"/>
              </a:rPr>
              <a:t> Financial records may become inconsistent.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Mitigation:</a:t>
            </a:r>
            <a:r>
              <a:rPr lang="en-US">
                <a:ea typeface="+mn-lt"/>
                <a:cs typeface="+mn-lt"/>
              </a:rPr>
              <a:t> Use sequence keys and idempotent processing in DynamoDB.</a:t>
            </a:r>
          </a:p>
          <a:p>
            <a:endParaRPr lang="en-US"/>
          </a:p>
          <a:p>
            <a:r>
              <a:rPr lang="en-US" b="1"/>
              <a:t>5. Human Error in Calculations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Risk:</a:t>
            </a:r>
            <a:r>
              <a:rPr lang="en-US">
                <a:ea typeface="+mn-lt"/>
                <a:cs typeface="+mn-lt"/>
              </a:rPr>
              <a:t> Incorrect data entry may cause calculation mistakes.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Mitigation:</a:t>
            </a:r>
            <a:r>
              <a:rPr lang="en-US">
                <a:ea typeface="+mn-lt"/>
                <a:cs typeface="+mn-lt"/>
              </a:rPr>
              <a:t> Standardize inputs and use auto-calculations.</a:t>
            </a:r>
          </a:p>
          <a:p>
            <a:endParaRPr lang="en-US"/>
          </a:p>
          <a:p>
            <a:r>
              <a:rPr lang="en-US" b="1"/>
              <a:t>6. Data Breach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Risk:</a:t>
            </a:r>
            <a:r>
              <a:rPr lang="en-US">
                <a:ea typeface="+mn-lt"/>
                <a:cs typeface="+mn-lt"/>
              </a:rPr>
              <a:t> Unauthorized access to sensitive data.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Mitigation:</a:t>
            </a:r>
            <a:r>
              <a:rPr lang="en-US">
                <a:ea typeface="+mn-lt"/>
                <a:cs typeface="+mn-lt"/>
              </a:rPr>
              <a:t> IAM roles, encryption (SSL/KMS), JWT authentication.</a:t>
            </a:r>
          </a:p>
          <a:p>
            <a:endParaRPr lang="en-US" b="1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8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7F709-D479-F4C5-C168-EDA984B1D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394F0C-8BEB-D489-7A2E-DBBCC05E98E6}"/>
              </a:ext>
            </a:extLst>
          </p:cNvPr>
          <p:cNvSpPr txBox="1"/>
          <p:nvPr/>
        </p:nvSpPr>
        <p:spPr>
          <a:xfrm>
            <a:off x="1084881" y="774915"/>
            <a:ext cx="96864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/>
              <a:t>Key Risks and Mitigation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19741-2ADA-2EE2-51F1-BCB38DB883F3}"/>
              </a:ext>
            </a:extLst>
          </p:cNvPr>
          <p:cNvSpPr txBox="1"/>
          <p:nvPr/>
        </p:nvSpPr>
        <p:spPr>
          <a:xfrm>
            <a:off x="2395779" y="1872711"/>
            <a:ext cx="852406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7. Misconfigured Cloud Resources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Risk:</a:t>
            </a:r>
            <a:r>
              <a:rPr lang="en-US">
                <a:ea typeface="+mn-lt"/>
                <a:cs typeface="+mn-lt"/>
              </a:rPr>
              <a:t> Open security settings may lead to vulnerabilities.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Mitigation:</a:t>
            </a:r>
            <a:r>
              <a:rPr lang="en-US">
                <a:ea typeface="+mn-lt"/>
                <a:cs typeface="+mn-lt"/>
              </a:rPr>
              <a:t> Use AWS Config, Trusted Advisor, and </a:t>
            </a:r>
            <a:r>
              <a:rPr lang="en-US" err="1">
                <a:ea typeface="+mn-lt"/>
                <a:cs typeface="+mn-lt"/>
              </a:rPr>
              <a:t>IaC</a:t>
            </a:r>
            <a:r>
              <a:rPr lang="en-US">
                <a:ea typeface="+mn-lt"/>
                <a:cs typeface="+mn-lt"/>
              </a:rPr>
              <a:t> policies.</a:t>
            </a:r>
          </a:p>
          <a:p>
            <a:endParaRPr lang="en-US"/>
          </a:p>
          <a:p>
            <a:r>
              <a:rPr lang="en-US" b="1"/>
              <a:t>8. Cost Overruns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Risk:</a:t>
            </a:r>
            <a:r>
              <a:rPr lang="en-US">
                <a:ea typeface="+mn-lt"/>
                <a:cs typeface="+mn-lt"/>
              </a:rPr>
              <a:t> Auto-scaling or message flooding increases expenses.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Mitigation:</a:t>
            </a:r>
            <a:r>
              <a:rPr lang="en-US">
                <a:ea typeface="+mn-lt"/>
                <a:cs typeface="+mn-lt"/>
              </a:rPr>
              <a:t> Budget alerts, throttling, and usage limits.</a:t>
            </a:r>
          </a:p>
          <a:p>
            <a:endParaRPr lang="en-US"/>
          </a:p>
          <a:p>
            <a:r>
              <a:rPr lang="en-US" b="1"/>
              <a:t>9. Single Point of Failure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Risk:</a:t>
            </a:r>
            <a:r>
              <a:rPr lang="en-US">
                <a:ea typeface="+mn-lt"/>
                <a:cs typeface="+mn-lt"/>
              </a:rPr>
              <a:t> Failure of key components (ML model, sequencer).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Mitigation:</a:t>
            </a:r>
            <a:r>
              <a:rPr lang="en-US">
                <a:ea typeface="+mn-lt"/>
                <a:cs typeface="+mn-lt"/>
              </a:rPr>
              <a:t> Multi-AZ, failover plans, auto-recovery setups.</a:t>
            </a:r>
          </a:p>
          <a:p>
            <a:endParaRPr lang="en-US" b="1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4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29E3C-1C95-2395-A34F-C71559AE6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935B0-4648-F525-4477-0EA449AD0DF8}"/>
              </a:ext>
            </a:extLst>
          </p:cNvPr>
          <p:cNvSpPr txBox="1"/>
          <p:nvPr/>
        </p:nvSpPr>
        <p:spPr>
          <a:xfrm>
            <a:off x="1084881" y="774915"/>
            <a:ext cx="96864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ea typeface="+mn-lt"/>
                <a:cs typeface="+mn-lt"/>
              </a:rPr>
              <a:t>Software Qualities &amp; Trade-Offs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47750-CBE6-280B-8381-F11FDF25D90E}"/>
              </a:ext>
            </a:extLst>
          </p:cNvPr>
          <p:cNvSpPr txBox="1"/>
          <p:nvPr/>
        </p:nvSpPr>
        <p:spPr>
          <a:xfrm>
            <a:off x="2344118" y="1717728"/>
            <a:ext cx="8524067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1. Scalability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Why it matters:</a:t>
            </a:r>
            <a:r>
              <a:rPr lang="en-US">
                <a:ea typeface="+mn-lt"/>
                <a:cs typeface="+mn-lt"/>
              </a:rPr>
              <a:t> Supports growth in users and spikes in activity (e.g. refunds, payroll).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Solution:</a:t>
            </a:r>
            <a:r>
              <a:rPr lang="en-US">
                <a:ea typeface="+mn-lt"/>
                <a:cs typeface="+mn-lt"/>
              </a:rPr>
              <a:t> EC2 Auto Scaling, DynamoDB, and SQS for workload distribution.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Trade-Off:</a:t>
            </a:r>
            <a:r>
              <a:rPr lang="en-US">
                <a:ea typeface="+mn-lt"/>
                <a:cs typeface="+mn-lt"/>
              </a:rPr>
              <a:t> Higher operational costs; needs careful monitoring and provisioning.</a:t>
            </a:r>
            <a:endParaRPr lang="en-US"/>
          </a:p>
          <a:p>
            <a:endParaRPr lang="en-US"/>
          </a:p>
          <a:p>
            <a:r>
              <a:rPr lang="en-US" b="1"/>
              <a:t>2. Ease of Use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Why it matters:</a:t>
            </a:r>
            <a:r>
              <a:rPr lang="en-US">
                <a:ea typeface="+mn-lt"/>
                <a:cs typeface="+mn-lt"/>
              </a:rPr>
              <a:t> Used by students and faculty with varied tech skills.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Solution: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ElectronJS</a:t>
            </a:r>
            <a:r>
              <a:rPr lang="en-US">
                <a:ea typeface="+mn-lt"/>
                <a:cs typeface="+mn-lt"/>
              </a:rPr>
              <a:t> app for a native-like, cross-platform experience.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Trade-Off:</a:t>
            </a:r>
            <a:r>
              <a:rPr lang="en-US">
                <a:ea typeface="+mn-lt"/>
                <a:cs typeface="+mn-lt"/>
              </a:rPr>
              <a:t> Extra dev effort for packaging and cross-platform support.</a:t>
            </a:r>
          </a:p>
          <a:p>
            <a:endParaRPr lang="en-US"/>
          </a:p>
          <a:p>
            <a:r>
              <a:rPr lang="en-US" b="1"/>
              <a:t>3. Security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Why it matters:</a:t>
            </a:r>
            <a:r>
              <a:rPr lang="en-US">
                <a:ea typeface="+mn-lt"/>
                <a:cs typeface="+mn-lt"/>
              </a:rPr>
              <a:t> System handles sensitive personal and financial data.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Solution:</a:t>
            </a:r>
            <a:r>
              <a:rPr lang="en-US">
                <a:ea typeface="+mn-lt"/>
                <a:cs typeface="+mn-lt"/>
              </a:rPr>
              <a:t> Role-based IAM, JWT auth, data encryption via AWS KMS.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Trade-Off:</a:t>
            </a:r>
            <a:r>
              <a:rPr lang="en-US">
                <a:ea typeface="+mn-lt"/>
                <a:cs typeface="+mn-lt"/>
              </a:rPr>
              <a:t> Ongoing effort in key rotation, audits, policy updates, and scans.</a:t>
            </a:r>
          </a:p>
          <a:p>
            <a:endParaRPr lang="en-US" b="1">
              <a:ea typeface="+mn-lt"/>
              <a:cs typeface="+mn-lt"/>
            </a:endParaRPr>
          </a:p>
          <a:p>
            <a:endParaRPr lang="en-US" b="1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1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F3492-5EBF-24F4-6CAB-F957466E6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CF784-886F-6E6D-BD50-2605800A7087}"/>
              </a:ext>
            </a:extLst>
          </p:cNvPr>
          <p:cNvSpPr txBox="1"/>
          <p:nvPr/>
        </p:nvSpPr>
        <p:spPr>
          <a:xfrm>
            <a:off x="1084881" y="774915"/>
            <a:ext cx="96864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ea typeface="+mn-lt"/>
                <a:cs typeface="+mn-lt"/>
              </a:rPr>
              <a:t>Software Qualities &amp; Trade-Offs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7B41B-FBC0-4994-5928-B858CC4995A3}"/>
              </a:ext>
            </a:extLst>
          </p:cNvPr>
          <p:cNvSpPr txBox="1"/>
          <p:nvPr/>
        </p:nvSpPr>
        <p:spPr>
          <a:xfrm>
            <a:off x="2344118" y="1717728"/>
            <a:ext cx="8524067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4. Performance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Why it matters:</a:t>
            </a:r>
            <a:r>
              <a:rPr lang="en-US">
                <a:ea typeface="+mn-lt"/>
                <a:cs typeface="+mn-lt"/>
              </a:rPr>
              <a:t> Smooth user experience even under load (e.g. bulk uploads).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Solution:</a:t>
            </a:r>
            <a:r>
              <a:rPr lang="en-US">
                <a:ea typeface="+mn-lt"/>
                <a:cs typeface="+mn-lt"/>
              </a:rPr>
              <a:t> Async processing with SQS, fast queries via DynamoDB.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Trade-Off:</a:t>
            </a:r>
            <a:r>
              <a:rPr lang="en-US">
                <a:ea typeface="+mn-lt"/>
                <a:cs typeface="+mn-lt"/>
              </a:rPr>
              <a:t> Complexities with eventual consistency, retries, and duplicate handling.</a:t>
            </a:r>
          </a:p>
          <a:p>
            <a:endParaRPr lang="en-US"/>
          </a:p>
          <a:p>
            <a:r>
              <a:rPr lang="en-US" b="1"/>
              <a:t>5. Maintainability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Why it matters:</a:t>
            </a:r>
            <a:r>
              <a:rPr lang="en-US">
                <a:ea typeface="+mn-lt"/>
                <a:cs typeface="+mn-lt"/>
              </a:rPr>
              <a:t> Enables quick updates and integration of new features.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Solution:</a:t>
            </a:r>
            <a:r>
              <a:rPr lang="en-US">
                <a:ea typeface="+mn-lt"/>
                <a:cs typeface="+mn-lt"/>
              </a:rPr>
              <a:t> Microservices, CI/CD pipelines, containerization.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Trade-Off:</a:t>
            </a:r>
            <a:r>
              <a:rPr lang="en-US">
                <a:ea typeface="+mn-lt"/>
                <a:cs typeface="+mn-lt"/>
              </a:rPr>
              <a:t> Requires DevOps knowledge and team training on tooling.</a:t>
            </a:r>
          </a:p>
          <a:p>
            <a:endParaRPr lang="en-US"/>
          </a:p>
          <a:p>
            <a:r>
              <a:rPr lang="en-US" b="1"/>
              <a:t>6. Flexibility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Why it matters:</a:t>
            </a:r>
            <a:r>
              <a:rPr lang="en-US">
                <a:ea typeface="+mn-lt"/>
                <a:cs typeface="+mn-lt"/>
              </a:rPr>
              <a:t> Needs to support future features or departmental changes.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Solution:</a:t>
            </a:r>
            <a:r>
              <a:rPr lang="en-US">
                <a:ea typeface="+mn-lt"/>
                <a:cs typeface="+mn-lt"/>
              </a:rPr>
              <a:t> Modular, service-oriented architecture.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Trade-Off:</a:t>
            </a:r>
            <a:r>
              <a:rPr lang="en-US">
                <a:ea typeface="+mn-lt"/>
                <a:cs typeface="+mn-lt"/>
              </a:rPr>
              <a:t> Adds complexity in inter-service coordination and orchestration.</a:t>
            </a: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6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B41A4-817B-2839-07DF-771FCFEB3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DF923-6E72-B34D-72BF-30A561DC3550}"/>
              </a:ext>
            </a:extLst>
          </p:cNvPr>
          <p:cNvSpPr txBox="1"/>
          <p:nvPr/>
        </p:nvSpPr>
        <p:spPr>
          <a:xfrm>
            <a:off x="1084881" y="774915"/>
            <a:ext cx="968644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ea typeface="+mn-lt"/>
                <a:cs typeface="+mn-lt"/>
              </a:rPr>
              <a:t>Software Qualities &amp; Trade-Offs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06DBC-C87A-5276-6C12-1EB3D59000DE}"/>
              </a:ext>
            </a:extLst>
          </p:cNvPr>
          <p:cNvSpPr txBox="1"/>
          <p:nvPr/>
        </p:nvSpPr>
        <p:spPr>
          <a:xfrm>
            <a:off x="2344118" y="1717728"/>
            <a:ext cx="85240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7. Reliability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Why it matters:</a:t>
            </a:r>
            <a:r>
              <a:rPr lang="en-US">
                <a:ea typeface="+mn-lt"/>
                <a:cs typeface="+mn-lt"/>
              </a:rPr>
              <a:t> Financial delays (e.g. payroll, refunds) are unacceptable.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Solution:</a:t>
            </a:r>
            <a:r>
              <a:rPr lang="en-US">
                <a:ea typeface="+mn-lt"/>
                <a:cs typeface="+mn-lt"/>
              </a:rPr>
              <a:t> Multi-AZ EC2, load balancers, and durable SQS queues.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Trade-Off:</a:t>
            </a:r>
            <a:r>
              <a:rPr lang="en-US">
                <a:ea typeface="+mn-lt"/>
                <a:cs typeface="+mn-lt"/>
              </a:rPr>
              <a:t> Increases infra cost and complexity (failover, redundancy).</a:t>
            </a:r>
            <a:endParaRPr lang="en-US"/>
          </a:p>
          <a:p>
            <a:endParaRPr lang="en-US"/>
          </a:p>
          <a:p>
            <a:r>
              <a:rPr lang="en-US" b="1"/>
              <a:t>8. Cost-Efficiency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Why it matters:</a:t>
            </a:r>
            <a:r>
              <a:rPr lang="en-US">
                <a:ea typeface="+mn-lt"/>
                <a:cs typeface="+mn-lt"/>
              </a:rPr>
              <a:t> Public institutions have tight budgets.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Solution:</a:t>
            </a:r>
            <a:r>
              <a:rPr lang="en-US">
                <a:ea typeface="+mn-lt"/>
                <a:cs typeface="+mn-lt"/>
              </a:rPr>
              <a:t> Spot instances, on-demand DB scaling, and open-source analytics.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Trade-Off:</a:t>
            </a:r>
            <a:r>
              <a:rPr lang="en-US">
                <a:ea typeface="+mn-lt"/>
                <a:cs typeface="+mn-lt"/>
              </a:rPr>
              <a:t> Needs cost monitoring, cleanup of unused resources, and budget alerts.</a:t>
            </a:r>
          </a:p>
          <a:p>
            <a:endParaRPr lang="en-US" b="1">
              <a:ea typeface="+mn-lt"/>
              <a:cs typeface="+mn-lt"/>
            </a:endParaRPr>
          </a:p>
          <a:p>
            <a:endParaRPr lang="en-US" b="1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6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81CD-FB7D-3F39-1FAC-8781887A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Calibri"/>
                <a:ea typeface="Calibri"/>
                <a:cs typeface="Calibri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37F2-9638-C728-3C24-D405F98A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>
                <a:latin typeface="Calibri"/>
                <a:ea typeface="Calibri"/>
                <a:cs typeface="Calibri"/>
              </a:rPr>
              <a:t>What is Show me the Money? </a:t>
            </a:r>
          </a:p>
          <a:p>
            <a:pPr marL="0" indent="0" algn="ctr">
              <a:buNone/>
            </a:pPr>
            <a:r>
              <a:rPr lang="en-US">
                <a:latin typeface="Calibri"/>
                <a:ea typeface="+mn-lt"/>
                <a:cs typeface="+mn-lt"/>
              </a:rPr>
              <a:t>Show Me The Money is a cloud-based accounting solution built for a local community college to replace their outdated and inefficient legacy system. This system helps students, faculty, and auditors manage budgets, financial transactions, approvals, and audit trails, all within a modern, cloud-native architecture. </a:t>
            </a:r>
            <a:endParaRPr lang="en-US">
              <a:latin typeface="Calibri"/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>
                <a:latin typeface="Calibri"/>
                <a:ea typeface="Calibri"/>
                <a:cs typeface="Calibri"/>
              </a:rPr>
              <a:t>KEY Challanges:</a:t>
            </a:r>
          </a:p>
          <a:p>
            <a:pPr marL="0" indent="0" algn="ctr">
              <a:buNone/>
            </a:pPr>
            <a:r>
              <a:rPr lang="en-US">
                <a:latin typeface="Calibri"/>
                <a:ea typeface="+mn-lt"/>
                <a:cs typeface="+mn-lt"/>
              </a:rPr>
              <a:t>To design a non-web-based, secure, scalable, and user-friendly system that supports custom workflows, auditability, and cloud-based performance  all while keeping costs low.</a:t>
            </a:r>
          </a:p>
        </p:txBody>
      </p:sp>
    </p:spTree>
    <p:extLst>
      <p:ext uri="{BB962C8B-B14F-4D97-AF65-F5344CB8AC3E}">
        <p14:creationId xmlns:p14="http://schemas.microsoft.com/office/powerpoint/2010/main" val="114718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FDF4ADC-C44A-4C41-B974-6F4B3C722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CCCE17-8DAC-44EB-9D15-03C32E7D2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86F3652-E887-4A07-EE34-548B4EBA20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Key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A041-4019-4AD0-85ED-A32B407DF44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2" y="2556932"/>
            <a:ext cx="625686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endParaRPr lang="en-US" b="1"/>
          </a:p>
          <a:p>
            <a:endParaRPr lang="en-US"/>
          </a:p>
        </p:txBody>
      </p:sp>
      <p:pic>
        <p:nvPicPr>
          <p:cNvPr id="25" name="Graphic 24" descr="Check List">
            <a:extLst>
              <a:ext uri="{FF2B5EF4-FFF2-40B4-BE49-F238E27FC236}">
                <a16:creationId xmlns:a16="http://schemas.microsoft.com/office/drawing/2014/main" id="{BD3F3B9B-89CD-BF32-3CE4-2E8561365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4585" y="2848043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BACD08-2362-13FD-9AA0-49E757A628BD}"/>
              </a:ext>
            </a:extLst>
          </p:cNvPr>
          <p:cNvSpPr txBox="1"/>
          <p:nvPr/>
        </p:nvSpPr>
        <p:spPr>
          <a:xfrm>
            <a:off x="699147" y="2643547"/>
            <a:ext cx="739984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ea typeface="Calibri"/>
                <a:cs typeface="Calibri"/>
              </a:rPr>
              <a:t>1. Non-Web-Based Interface</a:t>
            </a:r>
            <a:r>
              <a:rPr lang="en-US">
                <a:latin typeface="Calibri"/>
                <a:ea typeface="Calibri"/>
                <a:cs typeface="Calibri"/>
              </a:rPr>
              <a:t>​ : The system must not be a web application.​ Instead, a desktop-based solution is required for interaction.​ 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b="1">
                <a:latin typeface="Calibri"/>
                <a:ea typeface="Calibri"/>
                <a:cs typeface="Calibri"/>
              </a:rPr>
              <a:t>2. </a:t>
            </a:r>
            <a:r>
              <a:rPr lang="en-US" b="1">
                <a:latin typeface="Calibri"/>
                <a:ea typeface="+mn-lt"/>
                <a:cs typeface="+mn-lt"/>
              </a:rPr>
              <a:t>Role-Based Access : </a:t>
            </a:r>
            <a:r>
              <a:rPr lang="en-US">
                <a:latin typeface="Calibri"/>
                <a:ea typeface="+mn-lt"/>
                <a:cs typeface="+mn-lt"/>
              </a:rPr>
              <a:t>The tool must support different user roles: 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+mn-lt"/>
                <a:cs typeface="+mn-lt"/>
              </a:rPr>
              <a:t> Students (submit budget requests) 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+mn-lt"/>
                <a:cs typeface="+mn-lt"/>
              </a:rPr>
              <a:t> Faculty (approve/reject requests) 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+mn-lt"/>
                <a:cs typeface="+mn-lt"/>
              </a:rPr>
              <a:t> Auditors (view all financial data 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 b="1">
                <a:latin typeface="Calibri"/>
                <a:ea typeface="Calibri"/>
                <a:cs typeface="Calibri"/>
              </a:rPr>
              <a:t>3. </a:t>
            </a:r>
            <a:r>
              <a:rPr lang="en-US" b="1">
                <a:latin typeface="Calibri"/>
                <a:ea typeface="+mn-lt"/>
                <a:cs typeface="+mn-lt"/>
              </a:rPr>
              <a:t>Financial Management:</a:t>
            </a:r>
            <a:r>
              <a:rPr lang="en-US">
                <a:latin typeface="Calibri"/>
                <a:ea typeface="+mn-lt"/>
                <a:cs typeface="+mn-lt"/>
              </a:rPr>
              <a:t> Users should be able to manage: 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+mn-lt"/>
                <a:cs typeface="+mn-lt"/>
              </a:rPr>
              <a:t> Accounts, Budgets, Journals, Ledgers, and Transactions. Also the data should be handled in a secure, accurate, and consistent way. 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046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325191-5096-9C40-67C5-74AC6F4D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4F72B6B-B65D-FFCB-D599-971E12FC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3A959A-0F34-66B6-0C2A-608B3707C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4D0B49-BF33-4746-BB76-BBB31D056C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2" y="982132"/>
            <a:ext cx="9601196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Key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2FAA-A67E-27B3-7F06-6EBEB68E99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2" y="2556932"/>
            <a:ext cx="6256866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endParaRPr lang="en-US" b="1"/>
          </a:p>
          <a:p>
            <a:endParaRPr lang="en-US"/>
          </a:p>
        </p:txBody>
      </p:sp>
      <p:pic>
        <p:nvPicPr>
          <p:cNvPr id="25" name="Graphic 24" descr="Check List">
            <a:extLst>
              <a:ext uri="{FF2B5EF4-FFF2-40B4-BE49-F238E27FC236}">
                <a16:creationId xmlns:a16="http://schemas.microsoft.com/office/drawing/2014/main" id="{48F07891-5846-151D-D512-DE8B83EC4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4585" y="2848043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9C29D8-6A1A-5D21-B296-4731321872E0}"/>
              </a:ext>
            </a:extLst>
          </p:cNvPr>
          <p:cNvSpPr txBox="1"/>
          <p:nvPr/>
        </p:nvSpPr>
        <p:spPr>
          <a:xfrm>
            <a:off x="699147" y="2643547"/>
            <a:ext cx="72678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alibri"/>
                <a:ea typeface="+mn-lt"/>
                <a:cs typeface="+mn-lt"/>
              </a:rPr>
              <a:t>4. Usability and Maintainability : </a:t>
            </a:r>
            <a:r>
              <a:rPr lang="en-US">
                <a:latin typeface="Calibri"/>
                <a:ea typeface="+mn-lt"/>
                <a:cs typeface="+mn-lt"/>
              </a:rPr>
              <a:t>The interface should be easy to use for students, faculty, and auditors. The system should be easy to maintain and extend as requirements grow. 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995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D3B9-58A3-5659-3285-5EC80B81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/>
              <a:t>Actors and their Roles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D625-9EB4-C70C-DE21-EE26BD3A4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>
                <a:latin typeface="Calibri"/>
                <a:ea typeface="+mn-lt"/>
                <a:cs typeface="+mn-lt"/>
              </a:rPr>
              <a:t>Student</a:t>
            </a:r>
            <a:endParaRPr lang="en-US" sz="18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  <a:buSzPct val="114999"/>
            </a:pPr>
            <a:r>
              <a:rPr lang="en-US" sz="1800">
                <a:latin typeface="Calibri"/>
                <a:ea typeface="+mn-lt"/>
                <a:cs typeface="+mn-lt"/>
              </a:rPr>
              <a:t>Request budget allocations, track personal budget usage, pay tuition and other fees and view transaction history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>
                <a:latin typeface="Calibri"/>
                <a:ea typeface="+mn-lt"/>
                <a:cs typeface="+mn-lt"/>
              </a:rPr>
              <a:t>Faculty</a:t>
            </a:r>
            <a:endParaRPr lang="en-US" sz="18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800">
                <a:latin typeface="Calibri"/>
                <a:ea typeface="+mn-lt"/>
                <a:cs typeface="+mn-lt"/>
              </a:rPr>
              <a:t>Approve or reject budget requests and view and monitor departmental financial reports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800" b="1">
                <a:latin typeface="Calibri"/>
                <a:ea typeface="+mn-lt"/>
                <a:cs typeface="+mn-lt"/>
              </a:rPr>
              <a:t>️ Auditor</a:t>
            </a:r>
            <a:endParaRPr lang="en-US" sz="1800">
              <a:latin typeface="Calibri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800">
                <a:latin typeface="Calibri"/>
                <a:ea typeface="+mn-lt"/>
                <a:cs typeface="+mn-lt"/>
              </a:rPr>
              <a:t>View all transactions across the system and ensure compliance and audit integrity</a:t>
            </a:r>
            <a:endParaRPr lang="en-US" sz="1800">
              <a:latin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000"/>
          </a:p>
          <a:p>
            <a:pPr marL="0" indent="0">
              <a:lnSpc>
                <a:spcPct val="90000"/>
              </a:lnSpc>
              <a:buNone/>
            </a:pPr>
            <a:endParaRPr lang="en-US" sz="100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BAADD52F-7B60-6472-DDC3-3AD6E6811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20301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9D79-C08A-5D70-473E-426B7652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Key Use Cases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21F48CB-6C46-73F7-B253-EE5DF2C540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22067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800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1DFAF800-C9EA-89E5-52C1-8022A9427A2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048683" y="1855261"/>
            <a:ext cx="5842780" cy="387017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B6A515-3258-6852-7FF6-B38D599D99B1}"/>
              </a:ext>
            </a:extLst>
          </p:cNvPr>
          <p:cNvSpPr txBox="1"/>
          <p:nvPr/>
        </p:nvSpPr>
        <p:spPr>
          <a:xfrm>
            <a:off x="2372818" y="745720"/>
            <a:ext cx="763575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>
                <a:ea typeface="+mn-lt"/>
                <a:cs typeface="+mn-lt"/>
              </a:rPr>
              <a:t>Proposed </a:t>
            </a:r>
            <a:r>
              <a:rPr lang="en-US" sz="4400"/>
              <a:t>Architectural Solution</a:t>
            </a:r>
          </a:p>
        </p:txBody>
      </p:sp>
    </p:spTree>
    <p:extLst>
      <p:ext uri="{BB962C8B-B14F-4D97-AF65-F5344CB8AC3E}">
        <p14:creationId xmlns:p14="http://schemas.microsoft.com/office/powerpoint/2010/main" val="17328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24D777DC-F804-79DF-F24F-CC41B5CBB2C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743067" y="727709"/>
            <a:ext cx="3361933" cy="519453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463C19-4A34-9C82-B101-C473461311E7}"/>
              </a:ext>
            </a:extLst>
          </p:cNvPr>
          <p:cNvSpPr txBox="1"/>
          <p:nvPr/>
        </p:nvSpPr>
        <p:spPr>
          <a:xfrm>
            <a:off x="981363" y="692727"/>
            <a:ext cx="6303818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How Our Solution Works</a:t>
            </a:r>
          </a:p>
          <a:p>
            <a:endParaRPr lang="en-US" sz="10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Users</a:t>
            </a:r>
            <a:r>
              <a:rPr lang="en-US" sz="1600">
                <a:ea typeface="+mn-lt"/>
                <a:cs typeface="+mn-lt"/>
              </a:rPr>
              <a:t> (students, faculty, auditors) interact with the system through a </a:t>
            </a:r>
            <a:r>
              <a:rPr lang="en-US" sz="1600" b="1">
                <a:ea typeface="+mn-lt"/>
                <a:cs typeface="+mn-lt"/>
              </a:rPr>
              <a:t>secure desktop app</a:t>
            </a:r>
            <a:r>
              <a:rPr lang="en-US" sz="1600">
                <a:ea typeface="+mn-lt"/>
                <a:cs typeface="+mn-lt"/>
              </a:rPr>
              <a:t> built using </a:t>
            </a:r>
            <a:r>
              <a:rPr lang="en-US" sz="1600" b="1" err="1">
                <a:ea typeface="+mn-lt"/>
                <a:cs typeface="+mn-lt"/>
              </a:rPr>
              <a:t>ElectronJS</a:t>
            </a:r>
            <a:r>
              <a:rPr lang="en-US" sz="160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Their requests go through the </a:t>
            </a:r>
            <a:r>
              <a:rPr lang="en-US" sz="1600" b="1">
                <a:ea typeface="+mn-lt"/>
                <a:cs typeface="+mn-lt"/>
              </a:rPr>
              <a:t>API Gateway</a:t>
            </a:r>
            <a:r>
              <a:rPr lang="en-US" sz="1600">
                <a:ea typeface="+mn-lt"/>
                <a:cs typeface="+mn-lt"/>
              </a:rPr>
              <a:t>, which handles routing and authentication.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Requests are placed in a queue using </a:t>
            </a:r>
            <a:r>
              <a:rPr lang="en-US" sz="1600" b="1">
                <a:ea typeface="+mn-lt"/>
                <a:cs typeface="+mn-lt"/>
              </a:rPr>
              <a:t>AWS SQS</a:t>
            </a:r>
            <a:r>
              <a:rPr lang="en-US" sz="1600">
                <a:ea typeface="+mn-lt"/>
                <a:cs typeface="+mn-lt"/>
              </a:rPr>
              <a:t> to ensure reliable, decoupled processing.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</a:t>
            </a:r>
            <a:r>
              <a:rPr lang="en-US" sz="1600" b="1">
                <a:ea typeface="+mn-lt"/>
                <a:cs typeface="+mn-lt"/>
              </a:rPr>
              <a:t>Ledger service</a:t>
            </a:r>
            <a:r>
              <a:rPr lang="en-US" sz="1600">
                <a:ea typeface="+mn-lt"/>
                <a:cs typeface="+mn-lt"/>
              </a:rPr>
              <a:t> (hosted on EC2 with EBS) processes all transactions in order, maintaining financial integrity.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A </a:t>
            </a:r>
            <a:r>
              <a:rPr lang="en-US" sz="1600" b="1">
                <a:ea typeface="+mn-lt"/>
                <a:cs typeface="+mn-lt"/>
              </a:rPr>
              <a:t>Machine Learning algorithm</a:t>
            </a:r>
            <a:r>
              <a:rPr lang="en-US" sz="1600">
                <a:ea typeface="+mn-lt"/>
                <a:cs typeface="+mn-lt"/>
              </a:rPr>
              <a:t> classifies and flags unusual activity (e.g., fraud detection).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Data flows into: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DynamoDB</a:t>
            </a:r>
            <a:r>
              <a:rPr lang="en-US" sz="1600">
                <a:ea typeface="+mn-lt"/>
                <a:cs typeface="+mn-lt"/>
              </a:rPr>
              <a:t> – for storing metadata.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MongoDB</a:t>
            </a:r>
            <a:r>
              <a:rPr lang="en-US" sz="1600">
                <a:ea typeface="+mn-lt"/>
                <a:cs typeface="+mn-lt"/>
              </a:rPr>
              <a:t> – for handling budgets, journals, and statements.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MySQL (RDS)</a:t>
            </a:r>
            <a:r>
              <a:rPr lang="en-US" sz="1600">
                <a:ea typeface="+mn-lt"/>
                <a:cs typeface="+mn-lt"/>
              </a:rPr>
              <a:t> – for storing audit trails.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AWS SNS</a:t>
            </a:r>
            <a:r>
              <a:rPr lang="en-US" sz="1600">
                <a:ea typeface="+mn-lt"/>
                <a:cs typeface="+mn-lt"/>
              </a:rPr>
              <a:t> sends real-time notifications (e.g., approvals, alerts).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ea typeface="+mn-lt"/>
                <a:cs typeface="+mn-lt"/>
              </a:rPr>
              <a:t>QuickSight</a:t>
            </a:r>
            <a:r>
              <a:rPr lang="en-US" sz="1600" b="1">
                <a:ea typeface="+mn-lt"/>
                <a:cs typeface="+mn-lt"/>
              </a:rPr>
              <a:t>/</a:t>
            </a:r>
            <a:r>
              <a:rPr lang="en-US" sz="1600" b="1" err="1">
                <a:ea typeface="+mn-lt"/>
                <a:cs typeface="+mn-lt"/>
              </a:rPr>
              <a:t>DataBricks</a:t>
            </a:r>
            <a:r>
              <a:rPr lang="en-US" sz="1600">
                <a:ea typeface="+mn-lt"/>
                <a:cs typeface="+mn-lt"/>
              </a:rPr>
              <a:t> are used for reports, analytics, and visual dashboards.</a:t>
            </a:r>
            <a:endParaRPr lang="en-US" sz="1600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3EC759-5D70-EDD9-0149-01BDC7C66A9A}"/>
              </a:ext>
            </a:extLst>
          </p:cNvPr>
          <p:cNvSpPr txBox="1"/>
          <p:nvPr/>
        </p:nvSpPr>
        <p:spPr>
          <a:xfrm>
            <a:off x="2615389" y="670169"/>
            <a:ext cx="696457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/>
              <a:t>List of AWS Services Used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BC3B7-40A6-A4CF-24D7-37B7D4BBF86F}"/>
              </a:ext>
            </a:extLst>
          </p:cNvPr>
          <p:cNvSpPr txBox="1"/>
          <p:nvPr/>
        </p:nvSpPr>
        <p:spPr>
          <a:xfrm>
            <a:off x="2174746" y="1850542"/>
            <a:ext cx="7839762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Compute &amp; Processing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Amazon EC2</a:t>
            </a:r>
            <a:r>
              <a:rPr lang="en-US" sz="1600">
                <a:ea typeface="+mn-lt"/>
                <a:cs typeface="+mn-lt"/>
              </a:rPr>
              <a:t> – Hosts the Ledger service and ML classification engine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AWS Lambda</a:t>
            </a:r>
            <a:r>
              <a:rPr lang="en-US" sz="1600">
                <a:ea typeface="+mn-lt"/>
                <a:cs typeface="+mn-lt"/>
              </a:rPr>
              <a:t> – For serverless triggers and real-time alerting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Amazon EC2 Auto Scaling</a:t>
            </a:r>
            <a:r>
              <a:rPr lang="en-US" sz="1600">
                <a:ea typeface="+mn-lt"/>
                <a:cs typeface="+mn-lt"/>
              </a:rPr>
              <a:t> – Automatically scales compute resources based on load</a:t>
            </a:r>
            <a:endParaRPr lang="en-US" sz="1600"/>
          </a:p>
          <a:p>
            <a:r>
              <a:rPr lang="en-US" sz="1600" b="1"/>
              <a:t>Messaging &amp; Queues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Amazon SQS</a:t>
            </a:r>
            <a:r>
              <a:rPr lang="en-US" sz="1600">
                <a:ea typeface="+mn-lt"/>
                <a:cs typeface="+mn-lt"/>
              </a:rPr>
              <a:t> – Decouples services and handles asynchronous processing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Amazon SNS</a:t>
            </a:r>
            <a:r>
              <a:rPr lang="en-US" sz="1600">
                <a:ea typeface="+mn-lt"/>
                <a:cs typeface="+mn-lt"/>
              </a:rPr>
              <a:t> – Pushes notifications and triggers downstream processes</a:t>
            </a:r>
            <a:endParaRPr lang="en-US" sz="1600"/>
          </a:p>
          <a:p>
            <a:r>
              <a:rPr lang="en-US" sz="1600" b="1"/>
              <a:t>Storage &amp; Databases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Amazon DynamoDB</a:t>
            </a:r>
            <a:r>
              <a:rPr lang="en-US" sz="1600">
                <a:ea typeface="+mn-lt"/>
                <a:cs typeface="+mn-lt"/>
              </a:rPr>
              <a:t> – Stores metadata and supports high-speed reads/writes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Amazon RDS (MySQL)</a:t>
            </a:r>
            <a:r>
              <a:rPr lang="en-US" sz="1600">
                <a:ea typeface="+mn-lt"/>
                <a:cs typeface="+mn-lt"/>
              </a:rPr>
              <a:t> – Maintains audit trails with relational integrity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Amazon EBS</a:t>
            </a:r>
            <a:r>
              <a:rPr lang="en-US" sz="1600">
                <a:ea typeface="+mn-lt"/>
                <a:cs typeface="+mn-lt"/>
              </a:rPr>
              <a:t> – Provides persistent storage for the EC2-based ledger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MongoDB (self-managed or Atlas on AWS)</a:t>
            </a:r>
            <a:r>
              <a:rPr lang="en-US" sz="1600">
                <a:ea typeface="+mn-lt"/>
                <a:cs typeface="+mn-lt"/>
              </a:rPr>
              <a:t> – Stores budgets, journals, and statements</a:t>
            </a:r>
            <a:endParaRPr lang="en-US" sz="1600"/>
          </a:p>
          <a:p>
            <a:endParaRPr lang="en-US" sz="1600" b="1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Organic</vt:lpstr>
      <vt:lpstr>Show Me the money !  </vt:lpstr>
      <vt:lpstr>Introduction </vt:lpstr>
      <vt:lpstr>Key Requirements </vt:lpstr>
      <vt:lpstr>Key Requirements </vt:lpstr>
      <vt:lpstr>Actors and their Roles </vt:lpstr>
      <vt:lpstr>Key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2025-04-12T00:45:56Z</dcterms:created>
  <dcterms:modified xsi:type="dcterms:W3CDTF">2025-04-16T03:13:53Z</dcterms:modified>
</cp:coreProperties>
</file>