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63" r:id="rId9"/>
    <p:sldId id="285" r:id="rId10"/>
    <p:sldId id="265" r:id="rId11"/>
    <p:sldId id="286" r:id="rId12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4"/>
      <p:bold r:id="rId15"/>
      <p:italic r:id="rId16"/>
      <p:boldItalic r:id="rId17"/>
    </p:embeddedFont>
    <p:embeddedFont>
      <p:font typeface="Arvo" panose="020B0604020202020204" charset="0"/>
      <p:regular r:id="rId18"/>
      <p:bold r:id="rId19"/>
      <p:italic r:id="rId20"/>
      <p:boldItalic r:id="rId21"/>
    </p:embeddedFont>
    <p:embeddedFont>
      <p:font typeface="Roboto Condense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48211BD-3A58-4C75-BFB1-F323FDC58124}">
  <a:tblStyle styleId="{F48211BD-3A58-4C75-BFB1-F323FDC581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Shape 5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Model Based Collaborative Filtering</a:t>
            </a:r>
            <a:endParaRPr dirty="0"/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094088" y="1168578"/>
            <a:ext cx="3581287" cy="31833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US" sz="1400" dirty="0"/>
              <a:t>Unsupervised learning method for latent variable decomposition and dimensionality reduction</a:t>
            </a:r>
            <a:r>
              <a:rPr lang="en" sz="1400" dirty="0"/>
              <a:t>.</a:t>
            </a:r>
          </a:p>
          <a:p>
            <a:pPr marL="742950" lvl="1" indent="-285750">
              <a:spcAft>
                <a:spcPts val="1000"/>
              </a:spcAft>
            </a:pPr>
            <a:r>
              <a:rPr lang="en-US" sz="1400" dirty="0"/>
              <a:t>ALTERNATING LEAST SQUARES (ALS) Matrix Factorization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02" name="Shape 302" descr="18.jpg"/>
          <p:cNvPicPr preferRelativeResize="0"/>
          <p:nvPr/>
        </p:nvPicPr>
        <p:blipFill rotWithShape="1">
          <a:blip r:embed="rId3">
            <a:alphaModFix/>
          </a:blip>
          <a:srcRect l="1653" r="42096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04" name="Shape 304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Shape 305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6442-14C9-4850-9D73-E66839D9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LEAST Squares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CDBCC-3405-486E-B9E6-343B1293E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We construct a Matrix Factorization model using three features of data</a:t>
            </a:r>
          </a:p>
          <a:p>
            <a:r>
              <a:rPr lang="en-US" sz="2000" dirty="0"/>
              <a:t>Resulting model is capable of answering the following:</a:t>
            </a:r>
          </a:p>
          <a:p>
            <a:pPr lvl="2"/>
            <a:r>
              <a:rPr lang="en-US" sz="2000" dirty="0"/>
              <a:t>Products for Users</a:t>
            </a:r>
          </a:p>
          <a:p>
            <a:pPr lvl="2"/>
            <a:r>
              <a:rPr lang="en-US" sz="2000" dirty="0"/>
              <a:t>Users of a given Product</a:t>
            </a:r>
          </a:p>
          <a:p>
            <a:r>
              <a:rPr lang="en-US" sz="2000" dirty="0"/>
              <a:t>We evaluate the model on basis of RMSE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ECBFD-07B9-433F-A2CB-5B5117C19D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384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9800"/>
                </a:solidFill>
              </a:rPr>
              <a:t>EDIT IN POWERPOINT®</a:t>
            </a:r>
            <a:endParaRPr sz="1200">
              <a:solidFill>
                <a:srgbClr val="FF98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endParaRPr sz="1200" b="1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3F5378"/>
                </a:solidFill>
              </a:rPr>
              <a:t>More info on how to use this template at </a:t>
            </a:r>
            <a:r>
              <a:rPr lang="en" sz="1000" b="1" i="1" u="sng">
                <a:solidFill>
                  <a:srgbClr val="3F5378"/>
                </a:solidFill>
                <a:hlinkClick r:id="rId4"/>
              </a:rPr>
              <a:t>www.slidescarnival.com/help-use-presentation-template</a:t>
            </a:r>
            <a:endParaRPr sz="1000" b="1" i="1">
              <a:solidFill>
                <a:srgbClr val="3F537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</a:rPr>
              <a:t>This template is free to use under </a:t>
            </a:r>
            <a:r>
              <a:rPr lang="en" sz="1000" i="1" u="sng">
                <a:solidFill>
                  <a:srgbClr val="3F5378"/>
                </a:solidFill>
                <a:hlinkClick r:id="rId5"/>
              </a:rPr>
              <a:t>Creative Commons Attribution license</a:t>
            </a:r>
            <a:r>
              <a:rPr lang="en" sz="1000" i="1">
                <a:solidFill>
                  <a:srgbClr val="3F5378"/>
                </a:solidFill>
              </a:rPr>
              <a:t>. You can keep the Credits slide or mention SlidesCarnival and other resources used in a slide footer.</a:t>
            </a:r>
            <a:endParaRPr sz="1000" i="1">
              <a:solidFill>
                <a:srgbClr val="3F537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9800"/>
                </a:solidFill>
              </a:rPr>
              <a:t>EDIT IN GOOGLE SLIDES</a:t>
            </a:r>
            <a:endParaRPr sz="1200">
              <a:solidFill>
                <a:srgbClr val="FF98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HELLO!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I am Jayden Smith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</a:t>
            </a:r>
            <a:endParaRPr sz="2000" b="1"/>
          </a:p>
        </p:txBody>
      </p:sp>
      <p:pic>
        <p:nvPicPr>
          <p:cNvPr id="215" name="Shape 215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</a:t>
            </a:r>
            <a:r>
              <a:rPr lang="en-US" dirty="0" err="1"/>
              <a:t>PreProcessing</a:t>
            </a:r>
            <a:r>
              <a:rPr lang="en-US" dirty="0"/>
              <a:t> and EDA</a:t>
            </a:r>
            <a:endParaRPr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63894" y="180660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Data Cleaning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Cherry picked the restaurant data from business file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Select top states with most restaurants and ratings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Filtering the data state wise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US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. </a:t>
            </a:r>
            <a:endParaRPr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8E03-6121-4112-9ABB-1F61855C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Technological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D3F57-FF3A-477F-B335-F1A7F2616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Apache Spark (</a:t>
            </a:r>
            <a:r>
              <a:rPr lang="en-US" dirty="0" err="1"/>
              <a:t>PySpark</a:t>
            </a:r>
            <a:r>
              <a:rPr lang="en-US" dirty="0"/>
              <a:t>) for data cleaning and segregation</a:t>
            </a:r>
          </a:p>
          <a:p>
            <a:r>
              <a:rPr lang="en-US" dirty="0" err="1"/>
              <a:t>GraphFrames</a:t>
            </a:r>
            <a:r>
              <a:rPr lang="en-US" dirty="0"/>
              <a:t> and </a:t>
            </a:r>
            <a:r>
              <a:rPr lang="en-US" dirty="0" err="1"/>
              <a:t>GraphX</a:t>
            </a:r>
            <a:r>
              <a:rPr lang="en-US" dirty="0"/>
              <a:t> for Network Analysis</a:t>
            </a:r>
          </a:p>
          <a:p>
            <a:r>
              <a:rPr lang="en-US" dirty="0"/>
              <a:t>Spark ML for ALS Matrix Factorization Model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DA683-8D71-40FE-AD3A-FD00282FE2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263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Collaborative Filtering</a:t>
            </a:r>
            <a:endParaRPr b="1"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Automatic prediction using users preference and data</a:t>
            </a:r>
          </a:p>
          <a:p>
            <a:pPr marL="800100" lvl="1" indent="-342900">
              <a:spcAft>
                <a:spcPts val="1000"/>
              </a:spcAft>
            </a:pPr>
            <a:r>
              <a:rPr lang="en-US" dirty="0"/>
              <a:t>Memory-based CF (ALS)</a:t>
            </a:r>
          </a:p>
          <a:p>
            <a:pPr marL="800100" lvl="1" indent="-342900">
              <a:spcAft>
                <a:spcPts val="1000"/>
              </a:spcAft>
            </a:pPr>
            <a:r>
              <a:rPr lang="en-US" dirty="0"/>
              <a:t>Model-based CF</a:t>
            </a:r>
            <a:endParaRPr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Recommender system</a:t>
            </a:r>
            <a:endParaRPr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Content based Filtering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Recommendation using users past preference and examining current data</a:t>
            </a:r>
            <a:endParaRPr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Model Based Collaborative Filtering">
            <a:extLst>
              <a:ext uri="{FF2B5EF4-FFF2-40B4-BE49-F238E27FC236}">
                <a16:creationId xmlns:a16="http://schemas.microsoft.com/office/drawing/2014/main" id="{FA0CE603-8255-4964-BB3C-5E33F8287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1" y="800987"/>
            <a:ext cx="8393113" cy="376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89626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379</Words>
  <Application>Microsoft Office PowerPoint</Application>
  <PresentationFormat>On-screen Show (16:9)</PresentationFormat>
  <Paragraphs>59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 Condensed Light</vt:lpstr>
      <vt:lpstr>Arvo</vt:lpstr>
      <vt:lpstr>Arial</vt:lpstr>
      <vt:lpstr>Roboto Condensed</vt:lpstr>
      <vt:lpstr>Salerio template</vt:lpstr>
      <vt:lpstr>THIS IS YOUR PRESENTATION TITLE</vt:lpstr>
      <vt:lpstr>INSTRUCTIONS FOR USE</vt:lpstr>
      <vt:lpstr>HELLO!</vt:lpstr>
      <vt:lpstr>TRANSITION HEADLINE</vt:lpstr>
      <vt:lpstr>PowerPoint Presentation</vt:lpstr>
      <vt:lpstr>Data PreProcessing and EDA</vt:lpstr>
      <vt:lpstr>Technological stack</vt:lpstr>
      <vt:lpstr>Recommender system</vt:lpstr>
      <vt:lpstr>PowerPoint Presentation</vt:lpstr>
      <vt:lpstr>Model Based Collaborative Filtering</vt:lpstr>
      <vt:lpstr>Alternating LEAST Squares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varsha bhanushali</dc:creator>
  <cp:lastModifiedBy>varsha bhanushali</cp:lastModifiedBy>
  <cp:revision>8</cp:revision>
  <dcterms:modified xsi:type="dcterms:W3CDTF">2018-03-15T02:46:09Z</dcterms:modified>
</cp:coreProperties>
</file>