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AA81-3396-4F46-9329-68EB920A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00F6F-F4B7-7B42-8C91-2E10C1DD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7825-7AD6-9C42-9C2A-F288C08F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B796-103A-734C-A852-B56A621C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33F5-4BA8-ED40-98D8-322E5EE4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6A6B-3AF4-0D4F-8D73-C87FF52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6A08A-30DC-4F4E-932A-D60521EA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BE3-62D3-CE4E-AA22-7064976C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9AE8-5ECD-CF4E-9A63-62DF68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A50C-A10E-064A-B4AD-D2977160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B3636-963C-A744-9E2D-0F9502418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AD848-D77D-B54E-BC55-9A1120EB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2F06-CB20-F642-B65E-81CEA8BA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957D-E8BC-024E-AEC0-080E8201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13FF-8602-0946-B494-3034209D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7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4E63-4835-BC4F-B708-D56E4A2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CAB-2042-DC4B-A14B-F7469CCD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457D-6B32-1A41-9E49-009DEE5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52A7-295B-3D46-BABA-5709030D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9E14-0FFA-7B48-8A20-EFB0EF4E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6DC6-1C0D-3447-BE0D-783F847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CA16-3B73-9345-B146-444F603A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EA13-8FE4-F74F-920E-848DC5A2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713B-AD08-C84E-A106-8098B83F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8486-5A7F-B540-A8F7-F050693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BCCB-F3BE-C744-9AF8-D138F3EA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8E7D-6FA5-6D4F-B0B4-71DF9AF30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C7CA-7EDE-4742-A054-49222547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DFE2-3026-B941-92A8-238811BC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9F90-0EB0-5A4D-BDAD-592FF853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8C3D-4182-7B4C-8FFA-5DE6ABFE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00FD-856B-5E4C-B00B-34AA175E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CD5E-CDB5-C74B-A1D7-791044FB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A2032-DE7A-264A-B47B-E2A97C47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E23E8-9963-CD47-99EE-77473EAA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394-B280-E741-88A7-5C556746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1064-650B-E641-93CC-0AAC7E37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965E8-8F8D-664D-B7B8-D7FDDADA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E91EA-F776-3441-B58F-95CF7CD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AE91-5D36-454F-9BDC-6CA853B7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B259A-B1C4-7140-9D52-9A9092FF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6F6FF-A7A9-E94F-8D2B-D73566C4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7CC3-D978-B14E-AFCE-DF9963C7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87621-E527-D246-A472-84511E46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6F5B5-DA46-BD4A-AE35-FDB951FB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BF51-1E01-E641-81CF-1B3B7683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63F7-9577-3845-A17C-022D8EBA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BBA7-1A55-0B41-9645-CA62CB53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EBF3-66A8-1A4C-89BB-936D97F1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D8B2-D96D-4E4E-985E-9F40CB7D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C7FA1-B909-604D-920A-988E4E2D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AEC-D3E0-954B-8526-2C898808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8F15-870B-7547-AFB9-42644881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28BDE-910A-454D-8950-4E9215C9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99640-C45D-DB47-81A2-BE1B454C3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3B737-DE52-F945-8466-69704F80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86A2-4BF5-0947-9802-8FDFCE6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F47D-31DD-5142-B5E6-616461C4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3115-088B-784F-B666-A8FAD1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E72B-8397-6C49-85CD-218BF99D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B92F-F47A-6F4C-A5BE-38E6EC7AC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2490-A9F6-3C40-9F46-64CCD3BA3AE0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4AD7-9CBE-3E49-BE0D-D903FC710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57CB-7490-F141-A054-84A8B4ED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5514-3369-604D-ADEC-2D41AF06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portal.synchrotron.org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E86-4608-5B4E-85B1-C138B00A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232"/>
            <a:ext cx="9144000" cy="590823"/>
          </a:xfrm>
        </p:spPr>
        <p:txBody>
          <a:bodyPr>
            <a:normAutofit/>
          </a:bodyPr>
          <a:lstStyle/>
          <a:p>
            <a:r>
              <a:rPr lang="en-US" sz="2800" u="sng" dirty="0"/>
              <a:t>HPC </a:t>
            </a:r>
            <a:r>
              <a:rPr lang="en-US" sz="2800" u="sng" dirty="0" err="1"/>
              <a:t>ASSyncy</a:t>
            </a:r>
            <a:endParaRPr lang="en-US" sz="2800" u="sng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19603F6-2239-3F4A-88FF-FE7A181A972D}"/>
              </a:ext>
            </a:extLst>
          </p:cNvPr>
          <p:cNvSpPr/>
          <p:nvPr/>
        </p:nvSpPr>
        <p:spPr>
          <a:xfrm>
            <a:off x="8618483" y="135768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41431C00-207A-F54D-B58F-D05615F9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5833" y="3958525"/>
            <a:ext cx="1472262" cy="147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E257F-B3B8-E941-BEA9-C612DEAFEC46}"/>
              </a:ext>
            </a:extLst>
          </p:cNvPr>
          <p:cNvSpPr txBox="1"/>
          <p:nvPr/>
        </p:nvSpPr>
        <p:spPr>
          <a:xfrm>
            <a:off x="7599406" y="2580671"/>
            <a:ext cx="330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https://portal.synchrotron.org.au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2A922-2A36-1C4C-AC48-07DF3DBCE984}"/>
              </a:ext>
            </a:extLst>
          </p:cNvPr>
          <p:cNvSpPr txBox="1"/>
          <p:nvPr/>
        </p:nvSpPr>
        <p:spPr>
          <a:xfrm>
            <a:off x="7884908" y="5370053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sftp.synchrotron.org.au</a:t>
            </a:r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C476EC04-AF97-B041-A1BB-246FB610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869" y="2381344"/>
            <a:ext cx="1472262" cy="147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3816C-28D8-9E42-BC83-347567156855}"/>
              </a:ext>
            </a:extLst>
          </p:cNvPr>
          <p:cNvSpPr txBox="1"/>
          <p:nvPr/>
        </p:nvSpPr>
        <p:spPr>
          <a:xfrm>
            <a:off x="939113" y="3818962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Institutional system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EB7A9F-1303-3B4E-9E6A-93C96D6F0E51}"/>
              </a:ext>
            </a:extLst>
          </p:cNvPr>
          <p:cNvGrpSpPr/>
          <p:nvPr/>
        </p:nvGrpSpPr>
        <p:grpSpPr>
          <a:xfrm>
            <a:off x="2757769" y="2426344"/>
            <a:ext cx="1234253" cy="527768"/>
            <a:chOff x="3855308" y="2169267"/>
            <a:chExt cx="1234253" cy="5277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0798A-F312-8742-BB90-7B04D9E70DB5}"/>
                </a:ext>
              </a:extLst>
            </p:cNvPr>
            <p:cNvSpPr txBox="1"/>
            <p:nvPr/>
          </p:nvSpPr>
          <p:spPr>
            <a:xfrm>
              <a:off x="3978876" y="2236573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EPN Alert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8AF7F-21E8-1241-AB4C-FE250A477030}"/>
                </a:ext>
              </a:extLst>
            </p:cNvPr>
            <p:cNvSpPr/>
            <p:nvPr/>
          </p:nvSpPr>
          <p:spPr>
            <a:xfrm>
              <a:off x="3855308" y="2169267"/>
              <a:ext cx="1234253" cy="527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70B59B-759F-C844-80C3-7F3D764D23F0}"/>
              </a:ext>
            </a:extLst>
          </p:cNvPr>
          <p:cNvGrpSpPr/>
          <p:nvPr/>
        </p:nvGrpSpPr>
        <p:grpSpPr>
          <a:xfrm>
            <a:off x="3326442" y="4633930"/>
            <a:ext cx="1075936" cy="527768"/>
            <a:chOff x="3499553" y="4386075"/>
            <a:chExt cx="1075936" cy="5277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15E1A-F313-3E49-A640-04397E9A6DD7}"/>
                </a:ext>
              </a:extLst>
            </p:cNvPr>
            <p:cNvSpPr txBox="1"/>
            <p:nvPr/>
          </p:nvSpPr>
          <p:spPr>
            <a:xfrm>
              <a:off x="3573518" y="4465293"/>
              <a:ext cx="889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Mxsync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8C8C0F-478D-7E46-B1F4-23537AD18E9B}"/>
                </a:ext>
              </a:extLst>
            </p:cNvPr>
            <p:cNvSpPr/>
            <p:nvPr/>
          </p:nvSpPr>
          <p:spPr>
            <a:xfrm>
              <a:off x="3499553" y="4386075"/>
              <a:ext cx="1075936" cy="527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C3DD829-A12E-A945-BD88-D66D6FB2D3C2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3992023" y="2109280"/>
            <a:ext cx="4521783" cy="5809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B5E3FE8-C494-CD43-BB86-E5062E1625D0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16200000" flipV="1">
            <a:off x="5696224" y="632785"/>
            <a:ext cx="1004413" cy="5647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20F7492B-C9E1-1F44-B52C-5171B356C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3310" y="779109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32B1F5-AA47-E142-8E23-323A6BEAFF02}"/>
              </a:ext>
            </a:extLst>
          </p:cNvPr>
          <p:cNvCxnSpPr>
            <a:cxnSpLocks/>
          </p:cNvCxnSpPr>
          <p:nvPr/>
        </p:nvCxnSpPr>
        <p:spPr>
          <a:xfrm flipH="1" flipV="1">
            <a:off x="2844822" y="1539557"/>
            <a:ext cx="481620" cy="84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799B28-60F5-2940-8A91-517024CC38A6}"/>
              </a:ext>
            </a:extLst>
          </p:cNvPr>
          <p:cNvSpPr txBox="1"/>
          <p:nvPr/>
        </p:nvSpPr>
        <p:spPr>
          <a:xfrm>
            <a:off x="4955125" y="2250675"/>
            <a:ext cx="221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Available experiment </a:t>
            </a:r>
          </a:p>
          <a:p>
            <a:pPr algn="ctr"/>
            <a:r>
              <a:rPr lang="en-US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6560CA-61DE-EE45-9BDE-F0532319F5B9}"/>
              </a:ext>
            </a:extLst>
          </p:cNvPr>
          <p:cNvSpPr txBox="1"/>
          <p:nvPr/>
        </p:nvSpPr>
        <p:spPr>
          <a:xfrm>
            <a:off x="5227410" y="3495796"/>
            <a:ext cx="237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Accessible experiments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rsync</a:t>
            </a:r>
            <a:r>
              <a:rPr lang="en-US" dirty="0"/>
              <a:t> list)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1172DD-B86C-2645-8863-80DAA8913CEA}"/>
              </a:ext>
            </a:extLst>
          </p:cNvPr>
          <p:cNvSpPr txBox="1"/>
          <p:nvPr/>
        </p:nvSpPr>
        <p:spPr>
          <a:xfrm>
            <a:off x="2269068" y="1733118"/>
            <a:ext cx="29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 to be configured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BEB368F-3C9D-DE4C-A13A-0550C0BCE459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864411" y="1872970"/>
            <a:ext cx="5139465" cy="27609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C3DAB27-E8F4-C748-B098-99FFACD80247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4402379" y="4715842"/>
            <a:ext cx="4032829" cy="181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7BCAC0D3-16FC-D141-88B7-99ED26A11547}"/>
              </a:ext>
            </a:extLst>
          </p:cNvPr>
          <p:cNvCxnSpPr>
            <a:cxnSpLocks/>
            <a:stCxn id="14" idx="1"/>
            <a:endCxn id="10" idx="0"/>
          </p:cNvCxnSpPr>
          <p:nvPr/>
        </p:nvCxnSpPr>
        <p:spPr>
          <a:xfrm rot="10800000">
            <a:off x="1760838" y="3818962"/>
            <a:ext cx="1565604" cy="1078852"/>
          </a:xfrm>
          <a:prstGeom prst="curvedConnector4">
            <a:avLst>
              <a:gd name="adj1" fmla="val 23757"/>
              <a:gd name="adj2" fmla="val 12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682AD0-E030-1442-8A04-6237D4D8655F}"/>
              </a:ext>
            </a:extLst>
          </p:cNvPr>
          <p:cNvSpPr txBox="1"/>
          <p:nvPr/>
        </p:nvSpPr>
        <p:spPr>
          <a:xfrm>
            <a:off x="5039441" y="4838532"/>
            <a:ext cx="237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Accessible experiments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rsync</a:t>
            </a:r>
            <a:r>
              <a:rPr lang="en-US" dirty="0"/>
              <a:t> data transfer)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E811DC-DD7A-D943-9C48-F4279CC734BE}"/>
              </a:ext>
            </a:extLst>
          </p:cNvPr>
          <p:cNvSpPr txBox="1"/>
          <p:nvPr/>
        </p:nvSpPr>
        <p:spPr>
          <a:xfrm>
            <a:off x="2202230" y="3886254"/>
            <a:ext cx="119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rsync</a:t>
            </a:r>
            <a:r>
              <a:rPr lang="en-US" dirty="0"/>
              <a:t> data </a:t>
            </a:r>
          </a:p>
          <a:p>
            <a:pPr algn="ctr"/>
            <a:r>
              <a:rPr lang="en-US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290219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HPC ASSyncy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ASSyncy</dc:title>
  <dc:creator>Microsoft Office User</dc:creator>
  <cp:lastModifiedBy>Microsoft Office User</cp:lastModifiedBy>
  <cp:revision>5</cp:revision>
  <dcterms:created xsi:type="dcterms:W3CDTF">2020-03-25T00:00:13Z</dcterms:created>
  <dcterms:modified xsi:type="dcterms:W3CDTF">2020-03-25T00:57:46Z</dcterms:modified>
</cp:coreProperties>
</file>