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49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8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7892F-ED65-3AA7-8C51-07DCB33D8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Business Intelligence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7FC3-54BC-D80A-1177-175DDCCBF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Under the guidance of</a:t>
            </a:r>
            <a:b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GUNEET KAUR SAWHNEY</a:t>
            </a:r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25BC4A5-9717-4CB6-7327-1F503C2BF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77" r="5999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CA44B0-C729-B539-ECEF-CBB3E778C7AD}"/>
              </a:ext>
            </a:extLst>
          </p:cNvPr>
          <p:cNvSpPr txBox="1">
            <a:spLocks/>
          </p:cNvSpPr>
          <p:nvPr/>
        </p:nvSpPr>
        <p:spPr>
          <a:xfrm>
            <a:off x="4872012" y="5208090"/>
            <a:ext cx="3213732" cy="140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0" i="1" dirty="0">
                <a:latin typeface="Avenir Next LT Pro (Headings)"/>
              </a:rPr>
              <a:t>N01479948 – Mona Shah</a:t>
            </a:r>
          </a:p>
        </p:txBody>
      </p:sp>
    </p:spTree>
    <p:extLst>
      <p:ext uri="{BB962C8B-B14F-4D97-AF65-F5344CB8AC3E}">
        <p14:creationId xmlns:p14="http://schemas.microsoft.com/office/powerpoint/2010/main" val="229654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187D2-89EB-BC26-2DD6-4CEC2D8F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Total Sales By Product Line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FA01A-5D95-2AC6-438E-EC481C79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2351" t="3224" r="731" b="36914"/>
          <a:stretch/>
        </p:blipFill>
        <p:spPr>
          <a:xfrm>
            <a:off x="955392" y="2155646"/>
            <a:ext cx="6275584" cy="25519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531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79411-EE5D-3D8E-D904-70A1E3B5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705" y="1447800"/>
            <a:ext cx="479959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Profit By Product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B826C-E3D6-CD66-AFB2-15DD3E0198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26" b="-1"/>
          <a:stretch/>
        </p:blipFill>
        <p:spPr>
          <a:xfrm>
            <a:off x="607848" y="609601"/>
            <a:ext cx="5483969" cy="33993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F1F704-CC54-1E83-7DA6-0A553BE7ED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128" r="1" b="4685"/>
          <a:stretch/>
        </p:blipFill>
        <p:spPr>
          <a:xfrm>
            <a:off x="607848" y="4115643"/>
            <a:ext cx="5483969" cy="21327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95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5EFC5-018E-44E0-93BE-1F6AB420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Preferred Payment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9FDF3-0012-1D95-875B-11B6EF193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785" y="647698"/>
            <a:ext cx="5186694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82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3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3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3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3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3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13207-A2C1-DA9D-CB9B-86D98641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Distribution of sales by product line and city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CE19E-BCF8-456F-B128-8329A924E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DD30-D243-1FAD-E7E9-0BBBAE1261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788" r="1" b="27990"/>
          <a:stretch/>
        </p:blipFill>
        <p:spPr>
          <a:xfrm>
            <a:off x="1048170" y="962904"/>
            <a:ext cx="6090028" cy="2368485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ECF23-4276-2265-35B0-891A91170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92" y="3725405"/>
            <a:ext cx="6275584" cy="1976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18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61E42-D3C1-68B1-BF86-8E6F30CE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Monthwise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Sales Report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65B81EE-2385-58FF-BB93-2C978C41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268985"/>
            <a:ext cx="5450557" cy="43195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26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E642-EF62-2B57-1256-82D076AA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8" y="1325881"/>
            <a:ext cx="3896471" cy="20078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Dashboard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BA331-8B10-04C5-D54F-F9792C1A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80937" y="965141"/>
            <a:ext cx="6224494" cy="4932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503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stationary, businesscard, envelope&#10;&#10;Description automatically generated">
            <a:extLst>
              <a:ext uri="{FF2B5EF4-FFF2-40B4-BE49-F238E27FC236}">
                <a16:creationId xmlns:a16="http://schemas.microsoft.com/office/drawing/2014/main" id="{2B32CC02-A050-E32E-A83B-2DE1470CC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42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(Headings)</vt:lpstr>
      <vt:lpstr>Century Gothic</vt:lpstr>
      <vt:lpstr>Wingdings 3</vt:lpstr>
      <vt:lpstr>Ion</vt:lpstr>
      <vt:lpstr>Business Intelligence Report</vt:lpstr>
      <vt:lpstr>Total Sales By Product Line</vt:lpstr>
      <vt:lpstr>Profit By Product Line</vt:lpstr>
      <vt:lpstr>Most Preferred Payment Methods</vt:lpstr>
      <vt:lpstr>Distribution of sales by product line and city</vt:lpstr>
      <vt:lpstr>Monthwise Sales Report</vt:lpstr>
      <vt:lpstr>Final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Report</dc:title>
  <dc:creator>Mona Raju Shah</dc:creator>
  <cp:lastModifiedBy>Mona Raju Shah</cp:lastModifiedBy>
  <cp:revision>5</cp:revision>
  <dcterms:created xsi:type="dcterms:W3CDTF">2023-04-10T19:49:47Z</dcterms:created>
  <dcterms:modified xsi:type="dcterms:W3CDTF">2023-04-11T01:18:13Z</dcterms:modified>
</cp:coreProperties>
</file>