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Phishing Website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Maksym </a:t>
            </a:r>
            <a:r>
              <a:rPr lang="en-US" sz="2000" dirty="0" err="1"/>
              <a:t>Monastyrskyy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19" y="2349925"/>
            <a:ext cx="2610183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Problem</a:t>
            </a:r>
            <a:br>
              <a:rPr lang="en-US" sz="3200" dirty="0"/>
            </a:br>
            <a:r>
              <a:rPr lang="en-US" sz="3200" dirty="0"/>
              <a:t>Methodology</a:t>
            </a:r>
            <a:br>
              <a:rPr lang="en-US" sz="3200" dirty="0"/>
            </a:br>
            <a:r>
              <a:rPr lang="en-US" sz="32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dirty="0"/>
              <a:t>Detect whether a website is legitimate or phishing.</a:t>
            </a:r>
          </a:p>
          <a:p>
            <a:r>
              <a:rPr lang="en-US" dirty="0"/>
              <a:t>Using EDA, statistical inference, individual models, and </a:t>
            </a:r>
            <a:r>
              <a:rPr lang="en-US" dirty="0" err="1"/>
              <a:t>ensembling</a:t>
            </a:r>
            <a:r>
              <a:rPr lang="en-US" dirty="0"/>
              <a:t>.</a:t>
            </a:r>
          </a:p>
          <a:p>
            <a:r>
              <a:rPr lang="en-US" dirty="0"/>
              <a:t>Results: best model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543-5EC2-45E3-A09A-61AB6BA6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2" y="2349925"/>
            <a:ext cx="2689070" cy="245644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8E38-D484-48D4-AD58-09B6A701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industry/academia signs of phishing</a:t>
            </a:r>
          </a:p>
          <a:p>
            <a:r>
              <a:rPr lang="en-US" dirty="0"/>
              <a:t>30 features (all categorical)</a:t>
            </a:r>
          </a:p>
          <a:p>
            <a:r>
              <a:rPr lang="en-US" dirty="0"/>
              <a:t>11,055 observations</a:t>
            </a:r>
          </a:p>
          <a:p>
            <a:r>
              <a:rPr lang="en-US" dirty="0"/>
              <a:t>No NA’s (even weirdly spelled ones)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AE60C1-5A4E-40CB-94D0-64FBD49E5A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35" y="474396"/>
            <a:ext cx="11552981" cy="265718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3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49471-82B6-47F3-A3FE-CD3D7BBC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EDA - Overview</a:t>
            </a:r>
          </a:p>
        </p:txBody>
      </p:sp>
    </p:spTree>
    <p:extLst>
      <p:ext uri="{BB962C8B-B14F-4D97-AF65-F5344CB8AC3E}">
        <p14:creationId xmlns:p14="http://schemas.microsoft.com/office/powerpoint/2010/main" val="376551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8E4-C394-45A5-B83A-4BC5C876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3CE4-4891-4E00-989D-A532F195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 Space/Time?</a:t>
            </a:r>
          </a:p>
          <a:p>
            <a:r>
              <a:rPr lang="en-US" dirty="0"/>
              <a:t>Methodical way to look at ‘interesting’ columns</a:t>
            </a:r>
          </a:p>
          <a:p>
            <a:r>
              <a:rPr lang="en-US" dirty="0"/>
              <a:t>99.9% Bootstrap CI</a:t>
            </a:r>
          </a:p>
          <a:p>
            <a:r>
              <a:rPr lang="en-US" dirty="0"/>
              <a:t>Interesting columns with CI above sample proportion: ['</a:t>
            </a:r>
            <a:r>
              <a:rPr lang="en-US" dirty="0" err="1"/>
              <a:t>ssl_final_state</a:t>
            </a:r>
            <a:r>
              <a:rPr lang="en-US" dirty="0"/>
              <a:t>', '</a:t>
            </a:r>
            <a:r>
              <a:rPr lang="en-US" dirty="0" err="1"/>
              <a:t>web_traffic</a:t>
            </a:r>
            <a:r>
              <a:rPr lang="en-US" dirty="0"/>
              <a:t>', '</a:t>
            </a:r>
            <a:r>
              <a:rPr lang="en-US" dirty="0" err="1"/>
              <a:t>url_contains_sub_domain</a:t>
            </a:r>
            <a:r>
              <a:rPr lang="en-US" dirty="0"/>
              <a:t>']</a:t>
            </a:r>
          </a:p>
          <a:p>
            <a:r>
              <a:rPr lang="en-US" dirty="0"/>
              <a:t>Interesting columns with CI below sample proportion: ['</a:t>
            </a:r>
            <a:r>
              <a:rPr lang="en-US" dirty="0" err="1"/>
              <a:t>links_pointing_to_page</a:t>
            </a:r>
            <a:r>
              <a:rPr lang="en-US" dirty="0"/>
              <a:t>', '</a:t>
            </a:r>
            <a:r>
              <a:rPr lang="en-US" dirty="0" err="1"/>
              <a:t>url_of_anchor</a:t>
            </a:r>
            <a:r>
              <a:rPr lang="en-US" dirty="0"/>
              <a:t>', '</a:t>
            </a:r>
            <a:r>
              <a:rPr lang="en-US" dirty="0" err="1"/>
              <a:t>sfh</a:t>
            </a:r>
            <a:r>
              <a:rPr lang="en-US" dirty="0"/>
              <a:t>', '</a:t>
            </a:r>
            <a:r>
              <a:rPr lang="en-US" dirty="0" err="1"/>
              <a:t>links_in_tags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9390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684F-0133-4605-B477-20BE36D9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6" y="1737366"/>
            <a:ext cx="3498979" cy="499807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CCA-B766-4C29-8791-6FC3AFFC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6237DA-35D9-45E8-A7B3-78D6FAFD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290513"/>
            <a:ext cx="3709988" cy="21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1138-8E61-4DB7-9070-7DEAD32B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446860"/>
            <a:ext cx="5065738" cy="42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846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Phishing Website Detection</vt:lpstr>
      <vt:lpstr>Problem Methodology Results</vt:lpstr>
      <vt:lpstr>Data</vt:lpstr>
      <vt:lpstr>EDA - Overview</vt:lpstr>
      <vt:lpstr>Statistical Inference</vt:lpstr>
      <vt:lpstr>EDA – Closer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2020-02-03T17:36:26Z</dcterms:created>
  <dcterms:modified xsi:type="dcterms:W3CDTF">2020-02-03T17:59:31Z</dcterms:modified>
</cp:coreProperties>
</file>