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6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9FC"/>
    <a:srgbClr val="92C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253C5-ABD7-4073-A9F9-BA464D4BD0F9}" v="29" dt="2024-08-21T05:33:37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461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87C25C1-8442-489A-AF1A-E580C470D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4"/>
            <a:ext cx="9143244" cy="6857433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lang="ko-KR" altLang="en-US" sz="1400" b="0" kern="1200" spc="-60" baseline="0" dirty="0">
                <a:solidFill>
                  <a:srgbClr val="4C4C4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7D3DD72-A510-4BD1-82D9-80770A71BFDA}"/>
              </a:ext>
            </a:extLst>
          </p:cNvPr>
          <p:cNvSpPr/>
          <p:nvPr/>
        </p:nvSpPr>
        <p:spPr>
          <a:xfrm>
            <a:off x="8585774" y="6245435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fld id="{88B3AE5A-10BA-4173-8E7E-D8F2BB88D393}" type="slidenum">
              <a:rPr kumimoji="1" lang="en-US" altLang="ko-KR" sz="900" spc="-60">
                <a:solidFill>
                  <a:srgbClr val="4C4C4E"/>
                </a:solidFill>
                <a:cs typeface="굴림" pitchFamily="50" charset="-127"/>
              </a:rPr>
              <a:pPr algn="ctr" defTabSz="457200" latinLnBrk="0"/>
              <a:t>‹#›</a:t>
            </a:fld>
            <a:endParaRPr lang="en-US" sz="900" dirty="0">
              <a:solidFill>
                <a:srgbClr val="4C4C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55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59A719-D776-48C6-8F1C-905721D1A80B}"/>
              </a:ext>
            </a:extLst>
          </p:cNvPr>
          <p:cNvSpPr/>
          <p:nvPr userDrawn="1"/>
        </p:nvSpPr>
        <p:spPr>
          <a:xfrm>
            <a:off x="0" y="0"/>
            <a:ext cx="91436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2267CF-6750-4C88-BE8E-CF356D21A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제목 2">
            <a:extLst>
              <a:ext uri="{FF2B5EF4-FFF2-40B4-BE49-F238E27FC236}">
                <a16:creationId xmlns:a16="http://schemas.microsoft.com/office/drawing/2014/main" id="{7DA3AB9B-7687-4061-9AF4-CFA6DAAA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3D8CE8-531A-442E-9EEC-7939D7E11C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B61A49DB-263A-49A2-BBDC-1E05E8130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64F6832-C8F1-482D-9692-272144AC8D78}"/>
              </a:ext>
            </a:extLst>
          </p:cNvPr>
          <p:cNvSpPr/>
          <p:nvPr/>
        </p:nvSpPr>
        <p:spPr>
          <a:xfrm>
            <a:off x="8585774" y="6368532"/>
            <a:ext cx="3290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fld id="{88B3AE5A-10BA-4173-8E7E-D8F2BB88D393}" type="slidenum">
              <a:rPr kumimoji="1" lang="en-US" altLang="ko-KR" sz="900" spc="-60">
                <a:solidFill>
                  <a:prstClr val="white">
                    <a:lumMod val="50000"/>
                  </a:prstClr>
                </a:solidFill>
                <a:cs typeface="굴림" pitchFamily="50" charset="-127"/>
              </a:rPr>
              <a:pPr algn="ctr" defTabSz="457200" latinLnBrk="0"/>
              <a:t>‹#›</a:t>
            </a:fld>
            <a:endParaRPr 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6FAA2AF-0BF4-4960-AA34-91EA9D674EE8}"/>
              </a:ext>
            </a:extLst>
          </p:cNvPr>
          <p:cNvSpPr/>
          <p:nvPr/>
        </p:nvSpPr>
        <p:spPr>
          <a:xfrm>
            <a:off x="336551" y="6368532"/>
            <a:ext cx="3282350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defTabSz="457200" latinLnBrk="0"/>
            <a:r>
              <a:rPr lang="ko-KR" altLang="en-US" sz="800" dirty="0">
                <a:solidFill>
                  <a:srgbClr val="7F7F7F"/>
                </a:solidFill>
                <a:cs typeface="Malgun Gothic"/>
              </a:rPr>
              <a:t>0</a:t>
            </a:r>
            <a:r>
              <a:rPr lang="en-US" altLang="ko-KR" sz="800" dirty="0">
                <a:solidFill>
                  <a:srgbClr val="7F7F7F"/>
                </a:solidFill>
                <a:cs typeface="Malgun Gothic"/>
              </a:rPr>
              <a:t>000</a:t>
            </a:r>
            <a:r>
              <a:rPr lang="ko-KR" altLang="en-US" sz="800" dirty="0">
                <a:solidFill>
                  <a:srgbClr val="7F7F7F"/>
                </a:solidFill>
                <a:cs typeface="Malgun Gothic"/>
              </a:rPr>
              <a:t>본부 </a:t>
            </a:r>
            <a:r>
              <a:rPr lang="en-US" altLang="ko-KR" sz="800" dirty="0">
                <a:solidFill>
                  <a:srgbClr val="7F7F7F"/>
                </a:solidFill>
                <a:cs typeface="Malgun Gothic"/>
              </a:rPr>
              <a:t>0000</a:t>
            </a:r>
            <a:r>
              <a:rPr lang="ko-KR" altLang="en-US" sz="800" dirty="0">
                <a:solidFill>
                  <a:srgbClr val="7F7F7F"/>
                </a:solidFill>
                <a:cs typeface="Malgun Gothic"/>
              </a:rPr>
              <a:t>팀 </a:t>
            </a:r>
          </a:p>
        </p:txBody>
      </p:sp>
    </p:spTree>
    <p:extLst>
      <p:ext uri="{BB962C8B-B14F-4D97-AF65-F5344CB8AC3E}">
        <p14:creationId xmlns:p14="http://schemas.microsoft.com/office/powerpoint/2010/main" val="3570227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453">
          <p15:clr>
            <a:srgbClr val="FBAE40"/>
          </p15:clr>
        </p15:guide>
        <p15:guide id="4" pos="5307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6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453">
          <p15:clr>
            <a:srgbClr val="F26B43"/>
          </p15:clr>
        </p15:guide>
        <p15:guide id="4" pos="5307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Identity | KT">
            <a:extLst>
              <a:ext uri="{FF2B5EF4-FFF2-40B4-BE49-F238E27FC236}">
                <a16:creationId xmlns:a16="http://schemas.microsoft.com/office/drawing/2014/main" id="{DC087077-657C-9016-02A1-FCC4C87C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54" y="106532"/>
            <a:ext cx="984565" cy="27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oogle Shape;84;p1">
            <a:extLst>
              <a:ext uri="{FF2B5EF4-FFF2-40B4-BE49-F238E27FC236}">
                <a16:creationId xmlns:a16="http://schemas.microsoft.com/office/drawing/2014/main" id="{0C090D44-04F2-1F1F-01C2-5A7244DB7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88232"/>
              </p:ext>
            </p:extLst>
          </p:nvPr>
        </p:nvGraphicFramePr>
        <p:xfrm>
          <a:off x="5472037" y="5006122"/>
          <a:ext cx="3324950" cy="8442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400" b="1" kern="1200" spc="-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조</a:t>
                      </a:r>
                      <a:endParaRPr sz="1400" b="1" kern="1200" spc="-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Tahom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9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b="1" kern="1200" spc="-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성 명</a:t>
                      </a:r>
                      <a:endParaRPr sz="1400" b="1" kern="1200" spc="-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Tahom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4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b="1" kern="1200" spc="-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5</a:t>
                      </a:r>
                      <a:r>
                        <a:rPr lang="ko-KR" altLang="en-US" sz="1400" b="1" kern="1200" spc="-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조</a:t>
                      </a:r>
                      <a:endParaRPr sz="1400" b="1" kern="1200" spc="-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Tahom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400" b="1" kern="1200" spc="-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이원호</a:t>
                      </a:r>
                      <a:r>
                        <a:rPr lang="en-US" altLang="ko-KR" sz="1400" b="1" kern="1200" spc="-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, </a:t>
                      </a:r>
                      <a:r>
                        <a:rPr lang="ko-KR" altLang="en-US" sz="1400" b="1" kern="1200" spc="-1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  <a:sym typeface="Tahoma"/>
                        </a:rPr>
                        <a:t>장성우</a:t>
                      </a:r>
                      <a:endParaRPr sz="1400" b="1" kern="1200" spc="-1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  <a:sym typeface="Tahom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48663CD-BB72-0B43-1D96-3255DC24F8F8}"/>
              </a:ext>
            </a:extLst>
          </p:cNvPr>
          <p:cNvSpPr/>
          <p:nvPr/>
        </p:nvSpPr>
        <p:spPr>
          <a:xfrm>
            <a:off x="195309" y="2221982"/>
            <a:ext cx="8823072" cy="716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CCTV</a:t>
            </a:r>
            <a:r>
              <a:rPr lang="ko-KR" altLang="en-US" sz="36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 </a:t>
            </a:r>
            <a:r>
              <a:rPr lang="en-US" altLang="ko-KR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(CCTV </a:t>
            </a:r>
            <a:r>
              <a:rPr lang="ko-KR" altLang="en-US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관제시스템</a:t>
            </a:r>
            <a:r>
              <a:rPr lang="en-US" altLang="ko-KR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309900-AEBE-0755-E4A0-8A20CBC06427}"/>
              </a:ext>
            </a:extLst>
          </p:cNvPr>
          <p:cNvSpPr/>
          <p:nvPr/>
        </p:nvSpPr>
        <p:spPr>
          <a:xfrm>
            <a:off x="337351" y="585926"/>
            <a:ext cx="3488925" cy="479394"/>
          </a:xfrm>
          <a:prstGeom prst="rect">
            <a:avLst/>
          </a:prstGeom>
          <a:noFill/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spc="-5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AICT</a:t>
            </a:r>
            <a:r>
              <a:rPr lang="en-US" altLang="ko-KR" sz="1600" spc="-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Learning Program - Based</a:t>
            </a:r>
            <a:endParaRPr lang="ko-KR" altLang="en-US" sz="1600" spc="-5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29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2BA5F-EB13-D269-075E-FDB29939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기획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669F8-F956-F7E6-A41D-FBDDB5EEC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9B2D1-EA69-9333-53CE-C4419287048F}"/>
              </a:ext>
            </a:extLst>
          </p:cNvPr>
          <p:cNvSpPr txBox="1"/>
          <p:nvPr/>
        </p:nvSpPr>
        <p:spPr>
          <a:xfrm>
            <a:off x="719138" y="1209537"/>
            <a:ext cx="1030149" cy="569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AS IS</a:t>
            </a:r>
            <a:endParaRPr lang="ko-KR" altLang="en-US" sz="3200" b="1" spc="-60" dirty="0">
              <a:latin typeface="나눔스퀘어 ExtraBold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59904A-5443-B4DD-21B8-D5B20E666C89}"/>
              </a:ext>
            </a:extLst>
          </p:cNvPr>
          <p:cNvSpPr/>
          <p:nvPr/>
        </p:nvSpPr>
        <p:spPr>
          <a:xfrm>
            <a:off x="719138" y="2269591"/>
            <a:ext cx="1334949" cy="291547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E5C1EA-1E1A-3073-024B-4963D73DD4C5}"/>
              </a:ext>
            </a:extLst>
          </p:cNvPr>
          <p:cNvSpPr/>
          <p:nvPr/>
        </p:nvSpPr>
        <p:spPr>
          <a:xfrm>
            <a:off x="2411528" y="2269591"/>
            <a:ext cx="2315610" cy="291547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FB1983-CD92-C285-728F-4602927D7241}"/>
              </a:ext>
            </a:extLst>
          </p:cNvPr>
          <p:cNvSpPr/>
          <p:nvPr/>
        </p:nvSpPr>
        <p:spPr>
          <a:xfrm>
            <a:off x="5084579" y="2269591"/>
            <a:ext cx="1876701" cy="1356319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424CF5-8DA2-9374-CEB0-D1B478512414}"/>
              </a:ext>
            </a:extLst>
          </p:cNvPr>
          <p:cNvSpPr/>
          <p:nvPr/>
        </p:nvSpPr>
        <p:spPr>
          <a:xfrm>
            <a:off x="7318721" y="2269591"/>
            <a:ext cx="1334949" cy="291547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F26882-A332-1F28-AF1F-257B323CF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72" y="3667852"/>
            <a:ext cx="961480" cy="9614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7C09F0-A695-CBC1-D54E-959325F78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0" y="2579954"/>
            <a:ext cx="655163" cy="6551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643224-CCF2-268B-7B27-5DC0ACC296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74" y="2808834"/>
            <a:ext cx="596689" cy="5966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64F761-E180-48A1-EE8A-A5390FB95975}"/>
              </a:ext>
            </a:extLst>
          </p:cNvPr>
          <p:cNvSpPr txBox="1"/>
          <p:nvPr/>
        </p:nvSpPr>
        <p:spPr>
          <a:xfrm>
            <a:off x="719138" y="4521613"/>
            <a:ext cx="1308046" cy="4446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관제사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93F61-FDC6-B7C8-EBA5-C9EFC6D2D391}"/>
              </a:ext>
            </a:extLst>
          </p:cNvPr>
          <p:cNvSpPr txBox="1"/>
          <p:nvPr/>
        </p:nvSpPr>
        <p:spPr>
          <a:xfrm>
            <a:off x="622131" y="5263192"/>
            <a:ext cx="2490442" cy="569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CCTV</a:t>
            </a: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 문제 신고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915F4-3F0B-D5CA-C64E-E9C8D64C6F3D}"/>
              </a:ext>
            </a:extLst>
          </p:cNvPr>
          <p:cNvSpPr txBox="1"/>
          <p:nvPr/>
        </p:nvSpPr>
        <p:spPr>
          <a:xfrm>
            <a:off x="2411528" y="5263192"/>
            <a:ext cx="2315610" cy="569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출동 및 원인파악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B5F8A6C-4C9F-23EA-D17D-0C5EE83BA831}"/>
              </a:ext>
            </a:extLst>
          </p:cNvPr>
          <p:cNvSpPr/>
          <p:nvPr/>
        </p:nvSpPr>
        <p:spPr>
          <a:xfrm>
            <a:off x="2102151" y="3404028"/>
            <a:ext cx="296679" cy="43497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3F2138-5D54-7A6A-F804-23C61237DB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530" y="3248139"/>
            <a:ext cx="863606" cy="8636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339B1A-C38E-B9E5-4AEA-4E4780574F3A}"/>
              </a:ext>
            </a:extLst>
          </p:cNvPr>
          <p:cNvSpPr txBox="1"/>
          <p:nvPr/>
        </p:nvSpPr>
        <p:spPr>
          <a:xfrm>
            <a:off x="2411528" y="4119839"/>
            <a:ext cx="2315610" cy="569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6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KT </a:t>
            </a: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담당자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83C5680-135E-E52D-3B97-0C65D8F3F189}"/>
              </a:ext>
            </a:extLst>
          </p:cNvPr>
          <p:cNvSpPr/>
          <p:nvPr/>
        </p:nvSpPr>
        <p:spPr>
          <a:xfrm>
            <a:off x="4757519" y="2688745"/>
            <a:ext cx="296679" cy="43497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30F2CE0-8DC7-1A5F-FD3A-E0B171B39022}"/>
              </a:ext>
            </a:extLst>
          </p:cNvPr>
          <p:cNvSpPr/>
          <p:nvPr/>
        </p:nvSpPr>
        <p:spPr>
          <a:xfrm>
            <a:off x="4757519" y="4355021"/>
            <a:ext cx="296679" cy="43497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8AF4036-FD79-6434-6241-AEFB3049351D}"/>
              </a:ext>
            </a:extLst>
          </p:cNvPr>
          <p:cNvSpPr/>
          <p:nvPr/>
        </p:nvSpPr>
        <p:spPr>
          <a:xfrm>
            <a:off x="6991661" y="3462454"/>
            <a:ext cx="296679" cy="43497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DDD95F9-25C6-8EE0-F78A-1CDC62091B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92" y="3998787"/>
            <a:ext cx="809673" cy="7645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073748D-D1BB-1455-5207-49B8F0036F42}"/>
              </a:ext>
            </a:extLst>
          </p:cNvPr>
          <p:cNvSpPr txBox="1"/>
          <p:nvPr/>
        </p:nvSpPr>
        <p:spPr>
          <a:xfrm>
            <a:off x="5054198" y="4763301"/>
            <a:ext cx="1979740" cy="4871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CCTV </a:t>
            </a: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담당자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780830-7521-431D-2877-2979FB47513E}"/>
              </a:ext>
            </a:extLst>
          </p:cNvPr>
          <p:cNvSpPr txBox="1"/>
          <p:nvPr/>
        </p:nvSpPr>
        <p:spPr>
          <a:xfrm>
            <a:off x="4850426" y="5263192"/>
            <a:ext cx="2315610" cy="569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문제 해결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61D754-CF40-7A74-7A6C-03A62E9DFF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867" y="4075370"/>
            <a:ext cx="961480" cy="9614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2FB2B74-D56A-D89C-FE10-E541FF0F8CBA}"/>
              </a:ext>
            </a:extLst>
          </p:cNvPr>
          <p:cNvSpPr txBox="1"/>
          <p:nvPr/>
        </p:nvSpPr>
        <p:spPr>
          <a:xfrm>
            <a:off x="6828390" y="5298106"/>
            <a:ext cx="2315610" cy="569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CCTV </a:t>
            </a: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2F4076-DD54-CD64-F871-D79376A91CFF}"/>
              </a:ext>
            </a:extLst>
          </p:cNvPr>
          <p:cNvSpPr txBox="1"/>
          <p:nvPr/>
        </p:nvSpPr>
        <p:spPr>
          <a:xfrm>
            <a:off x="7360998" y="4780585"/>
            <a:ext cx="1308046" cy="4446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b="1" spc="-60" dirty="0">
              <a:latin typeface="나눔스퀘어 ExtraBold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8C3E534-2A3C-D6B8-3EF6-554A50B559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79" y="2582592"/>
            <a:ext cx="890489" cy="890489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5CEF6D27-4C55-2A93-1E6E-9A74C3CD6227}"/>
              </a:ext>
            </a:extLst>
          </p:cNvPr>
          <p:cNvSpPr/>
          <p:nvPr/>
        </p:nvSpPr>
        <p:spPr>
          <a:xfrm>
            <a:off x="8172601" y="3218236"/>
            <a:ext cx="363850" cy="389229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0BE0A63-1F9C-E137-A5B8-973054CC50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41" y="2394153"/>
            <a:ext cx="734376" cy="7343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4F671A9-F1A5-FB98-87DF-451BCF7C5212}"/>
              </a:ext>
            </a:extLst>
          </p:cNvPr>
          <p:cNvSpPr txBox="1"/>
          <p:nvPr/>
        </p:nvSpPr>
        <p:spPr>
          <a:xfrm>
            <a:off x="5054198" y="3089875"/>
            <a:ext cx="1979740" cy="4871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KT </a:t>
            </a: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담당자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79D4A0-8016-C953-A94B-E50D2AB29B75}"/>
              </a:ext>
            </a:extLst>
          </p:cNvPr>
          <p:cNvSpPr/>
          <p:nvPr/>
        </p:nvSpPr>
        <p:spPr>
          <a:xfrm>
            <a:off x="5084579" y="3888693"/>
            <a:ext cx="1876701" cy="129637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2BA5F-EB13-D269-075E-FDB29939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기획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669F8-F956-F7E6-A41D-FBDDB5EEC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9B2D1-EA69-9333-53CE-C4419287048F}"/>
              </a:ext>
            </a:extLst>
          </p:cNvPr>
          <p:cNvSpPr txBox="1"/>
          <p:nvPr/>
        </p:nvSpPr>
        <p:spPr>
          <a:xfrm>
            <a:off x="719138" y="1342059"/>
            <a:ext cx="1030149" cy="569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TO-BE</a:t>
            </a:r>
            <a:endParaRPr lang="ko-KR" altLang="en-US" sz="3200" b="1" spc="-60" dirty="0">
              <a:latin typeface="나눔스퀘어 ExtraBold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38AF54-DAC5-42B2-DCAD-92DB1F27E754}"/>
              </a:ext>
            </a:extLst>
          </p:cNvPr>
          <p:cNvSpPr/>
          <p:nvPr/>
        </p:nvSpPr>
        <p:spPr>
          <a:xfrm>
            <a:off x="719138" y="2269591"/>
            <a:ext cx="1334949" cy="291547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7EE0AD-0FA6-959D-2F02-0C6A70476414}"/>
              </a:ext>
            </a:extLst>
          </p:cNvPr>
          <p:cNvSpPr/>
          <p:nvPr/>
        </p:nvSpPr>
        <p:spPr>
          <a:xfrm>
            <a:off x="2411528" y="2269591"/>
            <a:ext cx="2315610" cy="291547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2FB816-D982-E38A-9807-56BC711A085F}"/>
              </a:ext>
            </a:extLst>
          </p:cNvPr>
          <p:cNvSpPr/>
          <p:nvPr/>
        </p:nvSpPr>
        <p:spPr>
          <a:xfrm>
            <a:off x="5084579" y="3888693"/>
            <a:ext cx="1876701" cy="1296376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F6CDBD-4516-6E2B-23E5-B0850D98465E}"/>
              </a:ext>
            </a:extLst>
          </p:cNvPr>
          <p:cNvSpPr/>
          <p:nvPr/>
        </p:nvSpPr>
        <p:spPr>
          <a:xfrm>
            <a:off x="7318721" y="2269591"/>
            <a:ext cx="1334949" cy="291547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52B16-BFF9-D324-808F-7B6C0FA0DBF2}"/>
              </a:ext>
            </a:extLst>
          </p:cNvPr>
          <p:cNvSpPr txBox="1"/>
          <p:nvPr/>
        </p:nvSpPr>
        <p:spPr>
          <a:xfrm>
            <a:off x="2915310" y="4094176"/>
            <a:ext cx="1308046" cy="4446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자동화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6DF832-E10B-9245-56E7-054B0FD663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56" y="2643861"/>
            <a:ext cx="767953" cy="7679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2FBAB7-1501-1117-5E7C-C416F6CB5D8D}"/>
              </a:ext>
            </a:extLst>
          </p:cNvPr>
          <p:cNvSpPr txBox="1"/>
          <p:nvPr/>
        </p:nvSpPr>
        <p:spPr>
          <a:xfrm>
            <a:off x="719138" y="3206681"/>
            <a:ext cx="1308046" cy="4446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b="1" spc="-60" dirty="0">
              <a:latin typeface="나눔스퀘어 ExtraBold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58107-4468-C6DA-AD85-3C959723585E}"/>
              </a:ext>
            </a:extLst>
          </p:cNvPr>
          <p:cNvSpPr txBox="1"/>
          <p:nvPr/>
        </p:nvSpPr>
        <p:spPr>
          <a:xfrm>
            <a:off x="719138" y="5272810"/>
            <a:ext cx="1308046" cy="4446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CCTV IP</a:t>
            </a: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등록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56A062-073D-D83C-B394-C1B5317451D8}"/>
              </a:ext>
            </a:extLst>
          </p:cNvPr>
          <p:cNvGrpSpPr/>
          <p:nvPr/>
        </p:nvGrpSpPr>
        <p:grpSpPr>
          <a:xfrm>
            <a:off x="1399820" y="3237655"/>
            <a:ext cx="474892" cy="461813"/>
            <a:chOff x="1534297" y="3287925"/>
            <a:chExt cx="474892" cy="46181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D7BB423-270A-0720-3229-B47C98F53EAD}"/>
                </a:ext>
              </a:extLst>
            </p:cNvPr>
            <p:cNvSpPr/>
            <p:nvPr/>
          </p:nvSpPr>
          <p:spPr>
            <a:xfrm>
              <a:off x="1577141" y="3287925"/>
              <a:ext cx="389204" cy="38920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4FDCFB-E7A8-49EF-34CE-31B24E8422F2}"/>
                </a:ext>
              </a:extLst>
            </p:cNvPr>
            <p:cNvSpPr txBox="1"/>
            <p:nvPr/>
          </p:nvSpPr>
          <p:spPr>
            <a:xfrm>
              <a:off x="1534297" y="3305100"/>
              <a:ext cx="474892" cy="4446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b="1" spc="-60" dirty="0">
                  <a:latin typeface="나눔스퀘어 ExtraBold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IP</a:t>
              </a:r>
              <a:endPara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DD78D9A-8E77-71D1-00AC-E1C168C87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85" y="3027837"/>
            <a:ext cx="914095" cy="9140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40C04-A404-2FAD-255A-65EEFEA580BD}"/>
              </a:ext>
            </a:extLst>
          </p:cNvPr>
          <p:cNvSpPr txBox="1"/>
          <p:nvPr/>
        </p:nvSpPr>
        <p:spPr>
          <a:xfrm>
            <a:off x="2411528" y="5272810"/>
            <a:ext cx="2315610" cy="4446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6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ICMP, HLS</a:t>
            </a: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체크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2CA42D0-85C3-2356-340A-7F206669CD4B}"/>
              </a:ext>
            </a:extLst>
          </p:cNvPr>
          <p:cNvSpPr/>
          <p:nvPr/>
        </p:nvSpPr>
        <p:spPr>
          <a:xfrm>
            <a:off x="4757519" y="2693554"/>
            <a:ext cx="296679" cy="43497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5EFC147-551A-D5C7-F972-F5D59AB9478A}"/>
              </a:ext>
            </a:extLst>
          </p:cNvPr>
          <p:cNvSpPr/>
          <p:nvPr/>
        </p:nvSpPr>
        <p:spPr>
          <a:xfrm>
            <a:off x="4757519" y="4341578"/>
            <a:ext cx="296679" cy="43497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F130D0F-55C0-398D-60AB-FBD4F7ED696E}"/>
              </a:ext>
            </a:extLst>
          </p:cNvPr>
          <p:cNvSpPr/>
          <p:nvPr/>
        </p:nvSpPr>
        <p:spPr>
          <a:xfrm>
            <a:off x="2102151" y="3404028"/>
            <a:ext cx="296679" cy="43497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A1804B6-1E2F-0F99-EDAA-21EFA1AD2F44}"/>
              </a:ext>
            </a:extLst>
          </p:cNvPr>
          <p:cNvSpPr/>
          <p:nvPr/>
        </p:nvSpPr>
        <p:spPr>
          <a:xfrm>
            <a:off x="6991661" y="3453718"/>
            <a:ext cx="296679" cy="43497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AF40732-BCBE-4AE8-A574-34EF0BFDB9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41" y="2394153"/>
            <a:ext cx="734376" cy="73437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66F9F54-F7B7-920D-B64D-28072E83F213}"/>
              </a:ext>
            </a:extLst>
          </p:cNvPr>
          <p:cNvSpPr txBox="1"/>
          <p:nvPr/>
        </p:nvSpPr>
        <p:spPr>
          <a:xfrm>
            <a:off x="5054198" y="3089875"/>
            <a:ext cx="1979740" cy="4871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KT </a:t>
            </a: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담당자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A8288F-A271-C7A9-B19C-18341BF949EC}"/>
              </a:ext>
            </a:extLst>
          </p:cNvPr>
          <p:cNvSpPr txBox="1"/>
          <p:nvPr/>
        </p:nvSpPr>
        <p:spPr>
          <a:xfrm>
            <a:off x="4824390" y="5272810"/>
            <a:ext cx="2315610" cy="4446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담당자 배정 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8517286-BF94-C961-323F-11FA8FECE1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92" y="3998787"/>
            <a:ext cx="809673" cy="7645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9A9D2D-1C5A-672E-55FB-BA448117F990}"/>
              </a:ext>
            </a:extLst>
          </p:cNvPr>
          <p:cNvSpPr txBox="1"/>
          <p:nvPr/>
        </p:nvSpPr>
        <p:spPr>
          <a:xfrm>
            <a:off x="5054198" y="4763301"/>
            <a:ext cx="1979740" cy="4871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CCTV </a:t>
            </a: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담당자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B5AD096-927B-573B-8584-B4A21BC5E1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79" y="2582592"/>
            <a:ext cx="890489" cy="890489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6B3C83EA-0F6D-8567-A29D-F03D34FC499C}"/>
              </a:ext>
            </a:extLst>
          </p:cNvPr>
          <p:cNvSpPr/>
          <p:nvPr/>
        </p:nvSpPr>
        <p:spPr>
          <a:xfrm>
            <a:off x="8172601" y="3218236"/>
            <a:ext cx="363850" cy="389229"/>
          </a:xfrm>
          <a:prstGeom prst="ellipse">
            <a:avLst/>
          </a:prstGeom>
          <a:noFill/>
          <a:ln w="57150">
            <a:solidFill>
              <a:srgbClr val="92D05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D4145F-6B68-8A35-74B3-0B1EED9ADA1B}"/>
              </a:ext>
            </a:extLst>
          </p:cNvPr>
          <p:cNvSpPr txBox="1"/>
          <p:nvPr/>
        </p:nvSpPr>
        <p:spPr>
          <a:xfrm>
            <a:off x="7360998" y="5272810"/>
            <a:ext cx="1334949" cy="4446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알림 전송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D23BE18-15A5-0227-8986-AB7DB9891C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53" y="4094176"/>
            <a:ext cx="961480" cy="96148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956BF50-E87B-2069-A221-DE7E22B4B7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16" y="4094176"/>
            <a:ext cx="557634" cy="55763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6485C9E-E663-BAA3-BAEA-DF186F4A87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72" y="3667852"/>
            <a:ext cx="961480" cy="96148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47D3D02-AA22-A6D8-7CB3-B131ADEE9549}"/>
              </a:ext>
            </a:extLst>
          </p:cNvPr>
          <p:cNvSpPr txBox="1"/>
          <p:nvPr/>
        </p:nvSpPr>
        <p:spPr>
          <a:xfrm>
            <a:off x="719138" y="4521613"/>
            <a:ext cx="1308046" cy="44463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b="1" spc="-60" dirty="0">
                <a:latin typeface="나눔스퀘어 ExtraBold"/>
                <a:ea typeface="함초롬돋움" panose="020B0604000101010101" pitchFamily="50" charset="-127"/>
                <a:cs typeface="함초롬돋움" panose="020B0604000101010101" pitchFamily="50" charset="-127"/>
              </a:rPr>
              <a:t>관제사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7B2CD7-9957-C004-F090-2D11F14D91CE}"/>
              </a:ext>
            </a:extLst>
          </p:cNvPr>
          <p:cNvSpPr/>
          <p:nvPr/>
        </p:nvSpPr>
        <p:spPr>
          <a:xfrm>
            <a:off x="5084579" y="2269591"/>
            <a:ext cx="1876701" cy="1356319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4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2BA5F-EB13-D269-075E-FDB29939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u="none" strike="no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기술적 구현 능력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E9CED-F145-68B6-7B8E-699948C122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669F8-F956-F7E6-A41D-FBDDB5EEC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85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8C9B6-2B80-C0E9-767F-FB38842C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u="none" strike="no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아키텍처 설계</a:t>
            </a:r>
            <a:br>
              <a:rPr lang="ko-KR" altLang="en-US" sz="2800" b="1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4251F-4D90-572D-CE47-50403FECCA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6E91D-4393-73E2-9F83-9308B2B2A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7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8C9B6-2B80-C0E9-767F-FB38842C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u="none" strike="noStrike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구현</a:t>
            </a:r>
            <a:br>
              <a:rPr lang="ko-KR" altLang="en-US" sz="2800" b="1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4251F-4D90-572D-CE47-50403FECCA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6E91D-4393-73E2-9F83-9308B2B2A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42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E5504-DA6C-CAE6-A217-8DF3EBDB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C6F7F-B55D-F580-B577-E84CE14572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004CA-8354-5EC6-5EC9-F8A704851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350717"/>
      </p:ext>
    </p:extLst>
  </p:cSld>
  <p:clrMapOvr>
    <a:masterClrMapping/>
  </p:clrMapOvr>
</p:sld>
</file>

<file path=ppt/theme/theme1.xml><?xml version="1.0" encoding="utf-8"?>
<a:theme xmlns:a="http://schemas.openxmlformats.org/drawingml/2006/main" name="KT PPT">
  <a:themeElements>
    <a:clrScheme name="Custom 5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A5A5A5"/>
      </a:accent3>
      <a:accent4>
        <a:srgbClr val="7D7D7D"/>
      </a:accent4>
      <a:accent5>
        <a:srgbClr val="4B4B4B"/>
      </a:accent5>
      <a:accent6>
        <a:srgbClr val="323232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noFill/>
          <a:prstDash val="dash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78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나눔스퀘어</vt:lpstr>
      <vt:lpstr>나눔스퀘어 Bold</vt:lpstr>
      <vt:lpstr>나눔스퀘어 ExtraBold</vt:lpstr>
      <vt:lpstr>Malgun Gothic</vt:lpstr>
      <vt:lpstr>Arial</vt:lpstr>
      <vt:lpstr>KT PPT</vt:lpstr>
      <vt:lpstr>PowerPoint 프레젠테이션</vt:lpstr>
      <vt:lpstr>서비스 기획</vt:lpstr>
      <vt:lpstr>서비스 기획</vt:lpstr>
      <vt:lpstr>기술적 구현 능력</vt:lpstr>
      <vt:lpstr>아키텍처 설계 </vt:lpstr>
      <vt:lpstr>기능 구현 </vt:lpstr>
      <vt:lpstr>시연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박은원(온라인DT팀)</dc:creator>
  <cp:lastModifiedBy>성우 장</cp:lastModifiedBy>
  <cp:revision>8</cp:revision>
  <dcterms:created xsi:type="dcterms:W3CDTF">2021-10-13T06:34:13Z</dcterms:created>
  <dcterms:modified xsi:type="dcterms:W3CDTF">2024-10-10T16:21:53Z</dcterms:modified>
</cp:coreProperties>
</file>