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2B143C-81AA-41A3-B2C0-515A5B6C0B77}" v="83" dt="2023-07-17T14:39:59.4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140" d="100"/>
          <a:sy n="140" d="100"/>
        </p:scale>
        <p:origin x="-3232" y="-14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na Xue" userId="5c10f217bd9b3a34" providerId="LiveId" clId="{AB2B143C-81AA-41A3-B2C0-515A5B6C0B77}"/>
    <pc:docChg chg="undo custSel modSld">
      <pc:chgData name="Mona Xue" userId="5c10f217bd9b3a34" providerId="LiveId" clId="{AB2B143C-81AA-41A3-B2C0-515A5B6C0B77}" dt="2023-07-17T14:40:25.338" v="1079" actId="1076"/>
      <pc:docMkLst>
        <pc:docMk/>
      </pc:docMkLst>
      <pc:sldChg chg="addSp delSp modSp mod">
        <pc:chgData name="Mona Xue" userId="5c10f217bd9b3a34" providerId="LiveId" clId="{AB2B143C-81AA-41A3-B2C0-515A5B6C0B77}" dt="2023-07-17T14:40:25.338" v="1079" actId="1076"/>
        <pc:sldMkLst>
          <pc:docMk/>
          <pc:sldMk cId="954217547" sldId="256"/>
        </pc:sldMkLst>
        <pc:spChg chg="add del mod">
          <ac:chgData name="Mona Xue" userId="5c10f217bd9b3a34" providerId="LiveId" clId="{AB2B143C-81AA-41A3-B2C0-515A5B6C0B77}" dt="2023-07-14T21:06:45.026" v="15"/>
          <ac:spMkLst>
            <pc:docMk/>
            <pc:sldMk cId="954217547" sldId="256"/>
            <ac:spMk id="6" creationId="{95CC59F2-2370-48E8-5431-03546C9E42DA}"/>
          </ac:spMkLst>
        </pc:spChg>
        <pc:spChg chg="add mod">
          <ac:chgData name="Mona Xue" userId="5c10f217bd9b3a34" providerId="LiveId" clId="{AB2B143C-81AA-41A3-B2C0-515A5B6C0B77}" dt="2023-07-14T21:42:01.541" v="537" actId="1076"/>
          <ac:spMkLst>
            <pc:docMk/>
            <pc:sldMk cId="954217547" sldId="256"/>
            <ac:spMk id="7" creationId="{36EED5B6-D5B7-08A3-BA95-D748F8CD9A5B}"/>
          </ac:spMkLst>
        </pc:spChg>
        <pc:spChg chg="add del mod">
          <ac:chgData name="Mona Xue" userId="5c10f217bd9b3a34" providerId="LiveId" clId="{AB2B143C-81AA-41A3-B2C0-515A5B6C0B77}" dt="2023-07-14T21:06:45.026" v="17"/>
          <ac:spMkLst>
            <pc:docMk/>
            <pc:sldMk cId="954217547" sldId="256"/>
            <ac:spMk id="8" creationId="{21539F99-2976-B00A-055C-0CE99AE42853}"/>
          </ac:spMkLst>
        </pc:spChg>
        <pc:spChg chg="add mod">
          <ac:chgData name="Mona Xue" userId="5c10f217bd9b3a34" providerId="LiveId" clId="{AB2B143C-81AA-41A3-B2C0-515A5B6C0B77}" dt="2023-07-14T21:09:52.151" v="47" actId="1076"/>
          <ac:spMkLst>
            <pc:docMk/>
            <pc:sldMk cId="954217547" sldId="256"/>
            <ac:spMk id="9" creationId="{E111317D-9473-0714-FA2D-2F67C3B1B6B7}"/>
          </ac:spMkLst>
        </pc:spChg>
        <pc:spChg chg="add del mod">
          <ac:chgData name="Mona Xue" userId="5c10f217bd9b3a34" providerId="LiveId" clId="{AB2B143C-81AA-41A3-B2C0-515A5B6C0B77}" dt="2023-07-14T21:10:04.704" v="50"/>
          <ac:spMkLst>
            <pc:docMk/>
            <pc:sldMk cId="954217547" sldId="256"/>
            <ac:spMk id="10" creationId="{896C307C-31E2-8384-2723-759721A95673}"/>
          </ac:spMkLst>
        </pc:spChg>
        <pc:spChg chg="add mod">
          <ac:chgData name="Mona Xue" userId="5c10f217bd9b3a34" providerId="LiveId" clId="{AB2B143C-81AA-41A3-B2C0-515A5B6C0B77}" dt="2023-07-14T21:11:23.801" v="67" actId="1076"/>
          <ac:spMkLst>
            <pc:docMk/>
            <pc:sldMk cId="954217547" sldId="256"/>
            <ac:spMk id="11" creationId="{546D0B4D-F9EE-7BBF-1665-656989B67C87}"/>
          </ac:spMkLst>
        </pc:spChg>
        <pc:spChg chg="add mod">
          <ac:chgData name="Mona Xue" userId="5c10f217bd9b3a34" providerId="LiveId" clId="{AB2B143C-81AA-41A3-B2C0-515A5B6C0B77}" dt="2023-07-14T21:11:40.392" v="77" actId="1076"/>
          <ac:spMkLst>
            <pc:docMk/>
            <pc:sldMk cId="954217547" sldId="256"/>
            <ac:spMk id="12" creationId="{CFB62BBA-A23D-77BA-80C8-60C05423BD07}"/>
          </ac:spMkLst>
        </pc:spChg>
        <pc:spChg chg="add mod">
          <ac:chgData name="Mona Xue" userId="5c10f217bd9b3a34" providerId="LiveId" clId="{AB2B143C-81AA-41A3-B2C0-515A5B6C0B77}" dt="2023-07-14T21:11:50.089" v="85" actId="1076"/>
          <ac:spMkLst>
            <pc:docMk/>
            <pc:sldMk cId="954217547" sldId="256"/>
            <ac:spMk id="13" creationId="{9E97EBE9-1148-097C-E0D9-B15C1CB40316}"/>
          </ac:spMkLst>
        </pc:spChg>
        <pc:spChg chg="add mod">
          <ac:chgData name="Mona Xue" userId="5c10f217bd9b3a34" providerId="LiveId" clId="{AB2B143C-81AA-41A3-B2C0-515A5B6C0B77}" dt="2023-07-14T21:12:04.211" v="96" actId="1076"/>
          <ac:spMkLst>
            <pc:docMk/>
            <pc:sldMk cId="954217547" sldId="256"/>
            <ac:spMk id="14" creationId="{E1247AF7-F70D-EF69-C659-8C66B9A9BC85}"/>
          </ac:spMkLst>
        </pc:spChg>
        <pc:spChg chg="add mod">
          <ac:chgData name="Mona Xue" userId="5c10f217bd9b3a34" providerId="LiveId" clId="{AB2B143C-81AA-41A3-B2C0-515A5B6C0B77}" dt="2023-07-14T21:12:18.006" v="112" actId="1076"/>
          <ac:spMkLst>
            <pc:docMk/>
            <pc:sldMk cId="954217547" sldId="256"/>
            <ac:spMk id="15" creationId="{2A19F2B4-CA8C-D6B1-1F16-B59056017E41}"/>
          </ac:spMkLst>
        </pc:spChg>
        <pc:spChg chg="add mod">
          <ac:chgData name="Mona Xue" userId="5c10f217bd9b3a34" providerId="LiveId" clId="{AB2B143C-81AA-41A3-B2C0-515A5B6C0B77}" dt="2023-07-17T14:40:25.338" v="1079" actId="1076"/>
          <ac:spMkLst>
            <pc:docMk/>
            <pc:sldMk cId="954217547" sldId="256"/>
            <ac:spMk id="16" creationId="{30ADDCDA-168C-9BAD-452A-028353B0B397}"/>
          </ac:spMkLst>
        </pc:spChg>
        <pc:spChg chg="add mod">
          <ac:chgData name="Mona Xue" userId="5c10f217bd9b3a34" providerId="LiveId" clId="{AB2B143C-81AA-41A3-B2C0-515A5B6C0B77}" dt="2023-07-17T14:22:22.199" v="871" actId="1076"/>
          <ac:spMkLst>
            <pc:docMk/>
            <pc:sldMk cId="954217547" sldId="256"/>
            <ac:spMk id="17" creationId="{48B97B72-847E-CA2F-C08E-D3BBFDBEB4CB}"/>
          </ac:spMkLst>
        </pc:spChg>
        <pc:spChg chg="add mod">
          <ac:chgData name="Mona Xue" userId="5c10f217bd9b3a34" providerId="LiveId" clId="{AB2B143C-81AA-41A3-B2C0-515A5B6C0B77}" dt="2023-07-17T14:21:19.873" v="852" actId="1076"/>
          <ac:spMkLst>
            <pc:docMk/>
            <pc:sldMk cId="954217547" sldId="256"/>
            <ac:spMk id="18" creationId="{CD152868-F2D9-3834-68F2-3C11C2C56ED7}"/>
          </ac:spMkLst>
        </pc:spChg>
        <pc:spChg chg="add mod">
          <ac:chgData name="Mona Xue" userId="5c10f217bd9b3a34" providerId="LiveId" clId="{AB2B143C-81AA-41A3-B2C0-515A5B6C0B77}" dt="2023-07-17T14:22:30.064" v="872" actId="1076"/>
          <ac:spMkLst>
            <pc:docMk/>
            <pc:sldMk cId="954217547" sldId="256"/>
            <ac:spMk id="19" creationId="{9250DB8C-BEED-F717-E71D-CAEC9F164C0B}"/>
          </ac:spMkLst>
        </pc:spChg>
        <pc:spChg chg="add mod">
          <ac:chgData name="Mona Xue" userId="5c10f217bd9b3a34" providerId="LiveId" clId="{AB2B143C-81AA-41A3-B2C0-515A5B6C0B77}" dt="2023-07-14T21:13:42.510" v="173" actId="1076"/>
          <ac:spMkLst>
            <pc:docMk/>
            <pc:sldMk cId="954217547" sldId="256"/>
            <ac:spMk id="20" creationId="{B1BEA68A-848F-7D62-1B00-65DD54F84F0E}"/>
          </ac:spMkLst>
        </pc:spChg>
        <pc:spChg chg="add mod">
          <ac:chgData name="Mona Xue" userId="5c10f217bd9b3a34" providerId="LiveId" clId="{AB2B143C-81AA-41A3-B2C0-515A5B6C0B77}" dt="2023-07-14T21:14:24.171" v="182" actId="1076"/>
          <ac:spMkLst>
            <pc:docMk/>
            <pc:sldMk cId="954217547" sldId="256"/>
            <ac:spMk id="21" creationId="{B5CFE010-EF66-5278-84AF-3CDD1FED6D00}"/>
          </ac:spMkLst>
        </pc:spChg>
        <pc:spChg chg="add mod">
          <ac:chgData name="Mona Xue" userId="5c10f217bd9b3a34" providerId="LiveId" clId="{AB2B143C-81AA-41A3-B2C0-515A5B6C0B77}" dt="2023-07-14T21:14:38.963" v="195" actId="1076"/>
          <ac:spMkLst>
            <pc:docMk/>
            <pc:sldMk cId="954217547" sldId="256"/>
            <ac:spMk id="22" creationId="{05B93928-9F24-F1D5-FA73-302133A0B10B}"/>
          </ac:spMkLst>
        </pc:spChg>
        <pc:spChg chg="add mod">
          <ac:chgData name="Mona Xue" userId="5c10f217bd9b3a34" providerId="LiveId" clId="{AB2B143C-81AA-41A3-B2C0-515A5B6C0B77}" dt="2023-07-17T14:29:31.569" v="999" actId="1076"/>
          <ac:spMkLst>
            <pc:docMk/>
            <pc:sldMk cId="954217547" sldId="256"/>
            <ac:spMk id="23" creationId="{5C95774A-59DC-93CA-C4A8-C7157E84807C}"/>
          </ac:spMkLst>
        </pc:spChg>
        <pc:spChg chg="add mod">
          <ac:chgData name="Mona Xue" userId="5c10f217bd9b3a34" providerId="LiveId" clId="{AB2B143C-81AA-41A3-B2C0-515A5B6C0B77}" dt="2023-07-14T21:29:28.605" v="383" actId="1076"/>
          <ac:spMkLst>
            <pc:docMk/>
            <pc:sldMk cId="954217547" sldId="256"/>
            <ac:spMk id="24" creationId="{4535F0C6-AADD-B221-EA08-10ECC2AEE721}"/>
          </ac:spMkLst>
        </pc:spChg>
        <pc:spChg chg="add mod">
          <ac:chgData name="Mona Xue" userId="5c10f217bd9b3a34" providerId="LiveId" clId="{AB2B143C-81AA-41A3-B2C0-515A5B6C0B77}" dt="2023-07-14T21:25:52.370" v="332" actId="1076"/>
          <ac:spMkLst>
            <pc:docMk/>
            <pc:sldMk cId="954217547" sldId="256"/>
            <ac:spMk id="32" creationId="{BFD78E9B-9795-7FAB-FD40-27861456D775}"/>
          </ac:spMkLst>
        </pc:spChg>
        <pc:spChg chg="add mod">
          <ac:chgData name="Mona Xue" userId="5c10f217bd9b3a34" providerId="LiveId" clId="{AB2B143C-81AA-41A3-B2C0-515A5B6C0B77}" dt="2023-07-14T21:28:34.697" v="371" actId="1076"/>
          <ac:spMkLst>
            <pc:docMk/>
            <pc:sldMk cId="954217547" sldId="256"/>
            <ac:spMk id="38" creationId="{0A7410FE-CF85-7369-9EE2-CE02F1FC73CF}"/>
          </ac:spMkLst>
        </pc:spChg>
        <pc:spChg chg="add mod">
          <ac:chgData name="Mona Xue" userId="5c10f217bd9b3a34" providerId="LiveId" clId="{AB2B143C-81AA-41A3-B2C0-515A5B6C0B77}" dt="2023-07-14T21:30:04.695" v="387" actId="1076"/>
          <ac:spMkLst>
            <pc:docMk/>
            <pc:sldMk cId="954217547" sldId="256"/>
            <ac:spMk id="62" creationId="{388FB300-A4B9-90DB-D616-7883B229CDAD}"/>
          </ac:spMkLst>
        </pc:spChg>
        <pc:spChg chg="add mod">
          <ac:chgData name="Mona Xue" userId="5c10f217bd9b3a34" providerId="LiveId" clId="{AB2B143C-81AA-41A3-B2C0-515A5B6C0B77}" dt="2023-07-14T21:38:20.258" v="463" actId="1076"/>
          <ac:spMkLst>
            <pc:docMk/>
            <pc:sldMk cId="954217547" sldId="256"/>
            <ac:spMk id="65" creationId="{7282F7AE-510A-627E-18E8-DFD9FA374662}"/>
          </ac:spMkLst>
        </pc:spChg>
        <pc:spChg chg="add mod">
          <ac:chgData name="Mona Xue" userId="5c10f217bd9b3a34" providerId="LiveId" clId="{AB2B143C-81AA-41A3-B2C0-515A5B6C0B77}" dt="2023-07-14T21:38:11.375" v="461" actId="1076"/>
          <ac:spMkLst>
            <pc:docMk/>
            <pc:sldMk cId="954217547" sldId="256"/>
            <ac:spMk id="81" creationId="{54986294-3041-4EA5-3A49-7E62D73D0703}"/>
          </ac:spMkLst>
        </pc:spChg>
        <pc:spChg chg="add del mod">
          <ac:chgData name="Mona Xue" userId="5c10f217bd9b3a34" providerId="LiveId" clId="{AB2B143C-81AA-41A3-B2C0-515A5B6C0B77}" dt="2023-07-17T14:24:48.085" v="892"/>
          <ac:spMkLst>
            <pc:docMk/>
            <pc:sldMk cId="954217547" sldId="256"/>
            <ac:spMk id="82" creationId="{DBCF5C03-C939-F178-5FD7-997A3D2D8882}"/>
          </ac:spMkLst>
        </pc:spChg>
        <pc:spChg chg="add mod">
          <ac:chgData name="Mona Xue" userId="5c10f217bd9b3a34" providerId="LiveId" clId="{AB2B143C-81AA-41A3-B2C0-515A5B6C0B77}" dt="2023-07-14T21:37:46.362" v="456" actId="1076"/>
          <ac:spMkLst>
            <pc:docMk/>
            <pc:sldMk cId="954217547" sldId="256"/>
            <ac:spMk id="83" creationId="{2A3EF9D7-F660-25E3-641D-9953B9904F42}"/>
          </ac:spMkLst>
        </pc:spChg>
        <pc:spChg chg="add mod">
          <ac:chgData name="Mona Xue" userId="5c10f217bd9b3a34" providerId="LiveId" clId="{AB2B143C-81AA-41A3-B2C0-515A5B6C0B77}" dt="2023-07-14T21:36:32.494" v="450" actId="1076"/>
          <ac:spMkLst>
            <pc:docMk/>
            <pc:sldMk cId="954217547" sldId="256"/>
            <ac:spMk id="84" creationId="{E1E60621-5B0F-2121-07BA-C95B29B94833}"/>
          </ac:spMkLst>
        </pc:spChg>
        <pc:spChg chg="add mod">
          <ac:chgData name="Mona Xue" userId="5c10f217bd9b3a34" providerId="LiveId" clId="{AB2B143C-81AA-41A3-B2C0-515A5B6C0B77}" dt="2023-07-14T21:39:06.994" v="484" actId="1076"/>
          <ac:spMkLst>
            <pc:docMk/>
            <pc:sldMk cId="954217547" sldId="256"/>
            <ac:spMk id="89" creationId="{91684961-940C-49E7-0029-B166CFD2E4FC}"/>
          </ac:spMkLst>
        </pc:spChg>
        <pc:spChg chg="add mod">
          <ac:chgData name="Mona Xue" userId="5c10f217bd9b3a34" providerId="LiveId" clId="{AB2B143C-81AA-41A3-B2C0-515A5B6C0B77}" dt="2023-07-17T14:34:31.728" v="1017" actId="1076"/>
          <ac:spMkLst>
            <pc:docMk/>
            <pc:sldMk cId="954217547" sldId="256"/>
            <ac:spMk id="90" creationId="{5D8736BE-BEA0-2568-9737-2BAEBBBC14C7}"/>
          </ac:spMkLst>
        </pc:spChg>
        <pc:spChg chg="add mod">
          <ac:chgData name="Mona Xue" userId="5c10f217bd9b3a34" providerId="LiveId" clId="{AB2B143C-81AA-41A3-B2C0-515A5B6C0B77}" dt="2023-07-17T14:19:52.521" v="824" actId="1076"/>
          <ac:spMkLst>
            <pc:docMk/>
            <pc:sldMk cId="954217547" sldId="256"/>
            <ac:spMk id="91" creationId="{C41FC7D3-93B6-4BE4-BA6C-BB8EC9848EF2}"/>
          </ac:spMkLst>
        </pc:spChg>
        <pc:spChg chg="add mod">
          <ac:chgData name="Mona Xue" userId="5c10f217bd9b3a34" providerId="LiveId" clId="{AB2B143C-81AA-41A3-B2C0-515A5B6C0B77}" dt="2023-07-14T21:46:18.631" v="616" actId="1076"/>
          <ac:spMkLst>
            <pc:docMk/>
            <pc:sldMk cId="954217547" sldId="256"/>
            <ac:spMk id="92" creationId="{BB80A401-DD87-9F2C-2678-65E82C9EB216}"/>
          </ac:spMkLst>
        </pc:spChg>
        <pc:spChg chg="add mod">
          <ac:chgData name="Mona Xue" userId="5c10f217bd9b3a34" providerId="LiveId" clId="{AB2B143C-81AA-41A3-B2C0-515A5B6C0B77}" dt="2023-07-14T21:58:14.882" v="651" actId="1076"/>
          <ac:spMkLst>
            <pc:docMk/>
            <pc:sldMk cId="954217547" sldId="256"/>
            <ac:spMk id="93" creationId="{EAE9ED0C-EB05-26F9-028E-7B4C810EF8C8}"/>
          </ac:spMkLst>
        </pc:spChg>
        <pc:spChg chg="add mod">
          <ac:chgData name="Mona Xue" userId="5c10f217bd9b3a34" providerId="LiveId" clId="{AB2B143C-81AA-41A3-B2C0-515A5B6C0B77}" dt="2023-07-14T21:41:16.423" v="526" actId="1076"/>
          <ac:spMkLst>
            <pc:docMk/>
            <pc:sldMk cId="954217547" sldId="256"/>
            <ac:spMk id="94" creationId="{A38589D7-3245-0262-FA9A-EF6A36B70981}"/>
          </ac:spMkLst>
        </pc:spChg>
        <pc:spChg chg="add mod">
          <ac:chgData name="Mona Xue" userId="5c10f217bd9b3a34" providerId="LiveId" clId="{AB2B143C-81AA-41A3-B2C0-515A5B6C0B77}" dt="2023-07-14T21:41:55.151" v="536" actId="1076"/>
          <ac:spMkLst>
            <pc:docMk/>
            <pc:sldMk cId="954217547" sldId="256"/>
            <ac:spMk id="95" creationId="{63C21CDA-F740-1CF3-AF05-1C3C46509776}"/>
          </ac:spMkLst>
        </pc:spChg>
        <pc:spChg chg="add del mod">
          <ac:chgData name="Mona Xue" userId="5c10f217bd9b3a34" providerId="LiveId" clId="{AB2B143C-81AA-41A3-B2C0-515A5B6C0B77}" dt="2023-07-14T21:42:38.429" v="541"/>
          <ac:spMkLst>
            <pc:docMk/>
            <pc:sldMk cId="954217547" sldId="256"/>
            <ac:spMk id="96" creationId="{962B782A-E120-72BD-B61A-407907492799}"/>
          </ac:spMkLst>
        </pc:spChg>
        <pc:spChg chg="add mod">
          <ac:chgData name="Mona Xue" userId="5c10f217bd9b3a34" providerId="LiveId" clId="{AB2B143C-81AA-41A3-B2C0-515A5B6C0B77}" dt="2023-07-14T21:42:50.778" v="550" actId="20577"/>
          <ac:spMkLst>
            <pc:docMk/>
            <pc:sldMk cId="954217547" sldId="256"/>
            <ac:spMk id="97" creationId="{92C0A3B4-03FC-9844-537F-A4B556ED796E}"/>
          </ac:spMkLst>
        </pc:spChg>
        <pc:spChg chg="add mod">
          <ac:chgData name="Mona Xue" userId="5c10f217bd9b3a34" providerId="LiveId" clId="{AB2B143C-81AA-41A3-B2C0-515A5B6C0B77}" dt="2023-07-14T21:43:57.321" v="577" actId="1076"/>
          <ac:spMkLst>
            <pc:docMk/>
            <pc:sldMk cId="954217547" sldId="256"/>
            <ac:spMk id="98" creationId="{9878430A-F292-547C-F8A6-0E1DB6467F37}"/>
          </ac:spMkLst>
        </pc:spChg>
        <pc:spChg chg="add mod">
          <ac:chgData name="Mona Xue" userId="5c10f217bd9b3a34" providerId="LiveId" clId="{AB2B143C-81AA-41A3-B2C0-515A5B6C0B77}" dt="2023-07-14T21:57:52.116" v="648" actId="1076"/>
          <ac:spMkLst>
            <pc:docMk/>
            <pc:sldMk cId="954217547" sldId="256"/>
            <ac:spMk id="99" creationId="{B04D9E4F-1952-4EE9-8F19-33D49F2F710E}"/>
          </ac:spMkLst>
        </pc:spChg>
        <pc:spChg chg="add mod">
          <ac:chgData name="Mona Xue" userId="5c10f217bd9b3a34" providerId="LiveId" clId="{AB2B143C-81AA-41A3-B2C0-515A5B6C0B77}" dt="2023-07-14T21:57:39.512" v="646" actId="1076"/>
          <ac:spMkLst>
            <pc:docMk/>
            <pc:sldMk cId="954217547" sldId="256"/>
            <ac:spMk id="100" creationId="{80A07C7F-33B8-B16F-2EB4-B5A82D8753B0}"/>
          </ac:spMkLst>
        </pc:spChg>
        <pc:spChg chg="add mod">
          <ac:chgData name="Mona Xue" userId="5c10f217bd9b3a34" providerId="LiveId" clId="{AB2B143C-81AA-41A3-B2C0-515A5B6C0B77}" dt="2023-07-14T21:59:01.198" v="657" actId="1076"/>
          <ac:spMkLst>
            <pc:docMk/>
            <pc:sldMk cId="954217547" sldId="256"/>
            <ac:spMk id="101" creationId="{4F87AB6C-2D43-4F74-81BF-39467C3696B8}"/>
          </ac:spMkLst>
        </pc:spChg>
        <pc:spChg chg="add mod">
          <ac:chgData name="Mona Xue" userId="5c10f217bd9b3a34" providerId="LiveId" clId="{AB2B143C-81AA-41A3-B2C0-515A5B6C0B77}" dt="2023-07-14T21:57:22.402" v="645" actId="1076"/>
          <ac:spMkLst>
            <pc:docMk/>
            <pc:sldMk cId="954217547" sldId="256"/>
            <ac:spMk id="102" creationId="{58681221-02C6-1049-8843-8905D1C8896E}"/>
          </ac:spMkLst>
        </pc:spChg>
        <pc:spChg chg="add mod">
          <ac:chgData name="Mona Xue" userId="5c10f217bd9b3a34" providerId="LiveId" clId="{AB2B143C-81AA-41A3-B2C0-515A5B6C0B77}" dt="2023-07-14T21:58:35.866" v="653" actId="1076"/>
          <ac:spMkLst>
            <pc:docMk/>
            <pc:sldMk cId="954217547" sldId="256"/>
            <ac:spMk id="103" creationId="{4AA84082-240E-688C-C686-B61CE2D62C88}"/>
          </ac:spMkLst>
        </pc:spChg>
        <pc:spChg chg="add mod">
          <ac:chgData name="Mona Xue" userId="5c10f217bd9b3a34" providerId="LiveId" clId="{AB2B143C-81AA-41A3-B2C0-515A5B6C0B77}" dt="2023-07-17T14:12:15.816" v="667" actId="1076"/>
          <ac:spMkLst>
            <pc:docMk/>
            <pc:sldMk cId="954217547" sldId="256"/>
            <ac:spMk id="118" creationId="{B161115B-B368-9AFB-E946-708AA6A05451}"/>
          </ac:spMkLst>
        </pc:spChg>
        <pc:spChg chg="add mod">
          <ac:chgData name="Mona Xue" userId="5c10f217bd9b3a34" providerId="LiveId" clId="{AB2B143C-81AA-41A3-B2C0-515A5B6C0B77}" dt="2023-07-17T14:12:34.870" v="676" actId="1076"/>
          <ac:spMkLst>
            <pc:docMk/>
            <pc:sldMk cId="954217547" sldId="256"/>
            <ac:spMk id="119" creationId="{7DF856B5-2817-7066-E8B7-20099CFDFF69}"/>
          </ac:spMkLst>
        </pc:spChg>
        <pc:spChg chg="add mod">
          <ac:chgData name="Mona Xue" userId="5c10f217bd9b3a34" providerId="LiveId" clId="{AB2B143C-81AA-41A3-B2C0-515A5B6C0B77}" dt="2023-07-17T14:12:56.184" v="686" actId="1076"/>
          <ac:spMkLst>
            <pc:docMk/>
            <pc:sldMk cId="954217547" sldId="256"/>
            <ac:spMk id="120" creationId="{74C2FB35-E1DE-69BB-9622-0CAAE733F75A}"/>
          </ac:spMkLst>
        </pc:spChg>
        <pc:spChg chg="add mod">
          <ac:chgData name="Mona Xue" userId="5c10f217bd9b3a34" providerId="LiveId" clId="{AB2B143C-81AA-41A3-B2C0-515A5B6C0B77}" dt="2023-07-17T14:13:30.174" v="706" actId="1076"/>
          <ac:spMkLst>
            <pc:docMk/>
            <pc:sldMk cId="954217547" sldId="256"/>
            <ac:spMk id="121" creationId="{7A237DA0-7897-C57B-76E0-9E007BFFA99F}"/>
          </ac:spMkLst>
        </pc:spChg>
        <pc:spChg chg="add mod">
          <ac:chgData name="Mona Xue" userId="5c10f217bd9b3a34" providerId="LiveId" clId="{AB2B143C-81AA-41A3-B2C0-515A5B6C0B77}" dt="2023-07-17T14:13:49.812" v="714" actId="1076"/>
          <ac:spMkLst>
            <pc:docMk/>
            <pc:sldMk cId="954217547" sldId="256"/>
            <ac:spMk id="122" creationId="{63206212-F04F-77DC-C9E3-7C85377BF305}"/>
          </ac:spMkLst>
        </pc:spChg>
        <pc:spChg chg="add mod">
          <ac:chgData name="Mona Xue" userId="5c10f217bd9b3a34" providerId="LiveId" clId="{AB2B143C-81AA-41A3-B2C0-515A5B6C0B77}" dt="2023-07-17T14:15:53.121" v="738" actId="1076"/>
          <ac:spMkLst>
            <pc:docMk/>
            <pc:sldMk cId="954217547" sldId="256"/>
            <ac:spMk id="123" creationId="{9FB5B072-7F54-CF9A-C98D-8C57E74F1AF9}"/>
          </ac:spMkLst>
        </pc:spChg>
        <pc:spChg chg="add mod">
          <ac:chgData name="Mona Xue" userId="5c10f217bd9b3a34" providerId="LiveId" clId="{AB2B143C-81AA-41A3-B2C0-515A5B6C0B77}" dt="2023-07-17T14:15:59.751" v="739" actId="1076"/>
          <ac:spMkLst>
            <pc:docMk/>
            <pc:sldMk cId="954217547" sldId="256"/>
            <ac:spMk id="124" creationId="{F845DCAD-8CF3-34BB-6CDB-10FAC16A08E2}"/>
          </ac:spMkLst>
        </pc:spChg>
        <pc:spChg chg="add mod">
          <ac:chgData name="Mona Xue" userId="5c10f217bd9b3a34" providerId="LiveId" clId="{AB2B143C-81AA-41A3-B2C0-515A5B6C0B77}" dt="2023-07-17T14:16:24.104" v="751" actId="1076"/>
          <ac:spMkLst>
            <pc:docMk/>
            <pc:sldMk cId="954217547" sldId="256"/>
            <ac:spMk id="125" creationId="{D4040A70-31B3-B0B0-80B8-85998B66811D}"/>
          </ac:spMkLst>
        </pc:spChg>
        <pc:spChg chg="add mod">
          <ac:chgData name="Mona Xue" userId="5c10f217bd9b3a34" providerId="LiveId" clId="{AB2B143C-81AA-41A3-B2C0-515A5B6C0B77}" dt="2023-07-17T14:17:48.203" v="760" actId="1076"/>
          <ac:spMkLst>
            <pc:docMk/>
            <pc:sldMk cId="954217547" sldId="256"/>
            <ac:spMk id="126" creationId="{315AA235-4566-4E54-81AD-C3C022050581}"/>
          </ac:spMkLst>
        </pc:spChg>
        <pc:spChg chg="add mod">
          <ac:chgData name="Mona Xue" userId="5c10f217bd9b3a34" providerId="LiveId" clId="{AB2B143C-81AA-41A3-B2C0-515A5B6C0B77}" dt="2023-07-17T14:21:08.843" v="850" actId="1076"/>
          <ac:spMkLst>
            <pc:docMk/>
            <pc:sldMk cId="954217547" sldId="256"/>
            <ac:spMk id="127" creationId="{AE3E788E-8F09-75DF-1979-C60DD84F543F}"/>
          </ac:spMkLst>
        </pc:spChg>
        <pc:spChg chg="add mod">
          <ac:chgData name="Mona Xue" userId="5c10f217bd9b3a34" providerId="LiveId" clId="{AB2B143C-81AA-41A3-B2C0-515A5B6C0B77}" dt="2023-07-17T14:18:37.815" v="788" actId="1076"/>
          <ac:spMkLst>
            <pc:docMk/>
            <pc:sldMk cId="954217547" sldId="256"/>
            <ac:spMk id="128" creationId="{97C65731-731B-682B-E510-E615B21DB6BD}"/>
          </ac:spMkLst>
        </pc:spChg>
        <pc:spChg chg="add mod">
          <ac:chgData name="Mona Xue" userId="5c10f217bd9b3a34" providerId="LiveId" clId="{AB2B143C-81AA-41A3-B2C0-515A5B6C0B77}" dt="2023-07-17T14:18:59.613" v="800" actId="1076"/>
          <ac:spMkLst>
            <pc:docMk/>
            <pc:sldMk cId="954217547" sldId="256"/>
            <ac:spMk id="129" creationId="{8CB94902-D1CC-98F5-2C83-C12913731EEA}"/>
          </ac:spMkLst>
        </pc:spChg>
        <pc:spChg chg="add mod">
          <ac:chgData name="Mona Xue" userId="5c10f217bd9b3a34" providerId="LiveId" clId="{AB2B143C-81AA-41A3-B2C0-515A5B6C0B77}" dt="2023-07-17T14:19:17.080" v="811" actId="1076"/>
          <ac:spMkLst>
            <pc:docMk/>
            <pc:sldMk cId="954217547" sldId="256"/>
            <ac:spMk id="130" creationId="{6C52D16D-6F44-536F-3BE2-57B5578F1A11}"/>
          </ac:spMkLst>
        </pc:spChg>
        <pc:spChg chg="add mod">
          <ac:chgData name="Mona Xue" userId="5c10f217bd9b3a34" providerId="LiveId" clId="{AB2B143C-81AA-41A3-B2C0-515A5B6C0B77}" dt="2023-07-17T14:24:20.779" v="890" actId="1076"/>
          <ac:spMkLst>
            <pc:docMk/>
            <pc:sldMk cId="954217547" sldId="256"/>
            <ac:spMk id="131" creationId="{FEB45486-0AB8-047F-FB26-819BA3522674}"/>
          </ac:spMkLst>
        </pc:spChg>
        <pc:spChg chg="add mod">
          <ac:chgData name="Mona Xue" userId="5c10f217bd9b3a34" providerId="LiveId" clId="{AB2B143C-81AA-41A3-B2C0-515A5B6C0B77}" dt="2023-07-17T14:22:40.499" v="874" actId="1076"/>
          <ac:spMkLst>
            <pc:docMk/>
            <pc:sldMk cId="954217547" sldId="256"/>
            <ac:spMk id="132" creationId="{4751BDC7-6948-3D0C-8F4C-6DDF53C9771B}"/>
          </ac:spMkLst>
        </pc:spChg>
        <pc:spChg chg="add mod">
          <ac:chgData name="Mona Xue" userId="5c10f217bd9b3a34" providerId="LiveId" clId="{AB2B143C-81AA-41A3-B2C0-515A5B6C0B77}" dt="2023-07-17T14:22:37.009" v="873" actId="1076"/>
          <ac:spMkLst>
            <pc:docMk/>
            <pc:sldMk cId="954217547" sldId="256"/>
            <ac:spMk id="133" creationId="{4A2C9634-193E-4709-D196-87F8022376F9}"/>
          </ac:spMkLst>
        </pc:spChg>
        <pc:spChg chg="add mod">
          <ac:chgData name="Mona Xue" userId="5c10f217bd9b3a34" providerId="LiveId" clId="{AB2B143C-81AA-41A3-B2C0-515A5B6C0B77}" dt="2023-07-17T14:29:54.478" v="1002" actId="1076"/>
          <ac:spMkLst>
            <pc:docMk/>
            <pc:sldMk cId="954217547" sldId="256"/>
            <ac:spMk id="140" creationId="{6BAB956D-1BAE-31F3-E71F-48CEEE1A8AD2}"/>
          </ac:spMkLst>
        </pc:spChg>
        <pc:spChg chg="add mod">
          <ac:chgData name="Mona Xue" userId="5c10f217bd9b3a34" providerId="LiveId" clId="{AB2B143C-81AA-41A3-B2C0-515A5B6C0B77}" dt="2023-07-17T14:26:16.095" v="909" actId="1076"/>
          <ac:spMkLst>
            <pc:docMk/>
            <pc:sldMk cId="954217547" sldId="256"/>
            <ac:spMk id="141" creationId="{98CE9A14-48AE-3B13-042B-DC27077905B2}"/>
          </ac:spMkLst>
        </pc:spChg>
        <pc:spChg chg="add mod">
          <ac:chgData name="Mona Xue" userId="5c10f217bd9b3a34" providerId="LiveId" clId="{AB2B143C-81AA-41A3-B2C0-515A5B6C0B77}" dt="2023-07-17T14:26:49.208" v="924" actId="1076"/>
          <ac:spMkLst>
            <pc:docMk/>
            <pc:sldMk cId="954217547" sldId="256"/>
            <ac:spMk id="142" creationId="{5C234A7E-528B-0946-7AC0-C534C1564153}"/>
          </ac:spMkLst>
        </pc:spChg>
        <pc:spChg chg="add mod">
          <ac:chgData name="Mona Xue" userId="5c10f217bd9b3a34" providerId="LiveId" clId="{AB2B143C-81AA-41A3-B2C0-515A5B6C0B77}" dt="2023-07-17T14:27:14.844" v="936" actId="20577"/>
          <ac:spMkLst>
            <pc:docMk/>
            <pc:sldMk cId="954217547" sldId="256"/>
            <ac:spMk id="143" creationId="{113187EF-4E4F-0E71-E7B4-FF39F068098E}"/>
          </ac:spMkLst>
        </pc:spChg>
        <pc:spChg chg="add mod">
          <ac:chgData name="Mona Xue" userId="5c10f217bd9b3a34" providerId="LiveId" clId="{AB2B143C-81AA-41A3-B2C0-515A5B6C0B77}" dt="2023-07-17T14:29:39.559" v="1000" actId="1076"/>
          <ac:spMkLst>
            <pc:docMk/>
            <pc:sldMk cId="954217547" sldId="256"/>
            <ac:spMk id="144" creationId="{41D4067B-AB84-4897-419A-C4F833E5B1E3}"/>
          </ac:spMkLst>
        </pc:spChg>
        <pc:spChg chg="add mod">
          <ac:chgData name="Mona Xue" userId="5c10f217bd9b3a34" providerId="LiveId" clId="{AB2B143C-81AA-41A3-B2C0-515A5B6C0B77}" dt="2023-07-17T14:28:01.051" v="959" actId="20577"/>
          <ac:spMkLst>
            <pc:docMk/>
            <pc:sldMk cId="954217547" sldId="256"/>
            <ac:spMk id="145" creationId="{71D8C54F-A6BC-4A48-772A-379A0A43EA60}"/>
          </ac:spMkLst>
        </pc:spChg>
        <pc:spChg chg="add mod">
          <ac:chgData name="Mona Xue" userId="5c10f217bd9b3a34" providerId="LiveId" clId="{AB2B143C-81AA-41A3-B2C0-515A5B6C0B77}" dt="2023-07-17T14:28:32.166" v="974" actId="1076"/>
          <ac:spMkLst>
            <pc:docMk/>
            <pc:sldMk cId="954217547" sldId="256"/>
            <ac:spMk id="146" creationId="{A9598EB4-657F-0880-1D08-9A81D0940B96}"/>
          </ac:spMkLst>
        </pc:spChg>
        <pc:spChg chg="add mod">
          <ac:chgData name="Mona Xue" userId="5c10f217bd9b3a34" providerId="LiveId" clId="{AB2B143C-81AA-41A3-B2C0-515A5B6C0B77}" dt="2023-07-17T14:28:53.969" v="985" actId="1076"/>
          <ac:spMkLst>
            <pc:docMk/>
            <pc:sldMk cId="954217547" sldId="256"/>
            <ac:spMk id="147" creationId="{A126E0B5-049A-0387-FA24-F1B7776CB267}"/>
          </ac:spMkLst>
        </pc:spChg>
        <pc:spChg chg="add mod">
          <ac:chgData name="Mona Xue" userId="5c10f217bd9b3a34" providerId="LiveId" clId="{AB2B143C-81AA-41A3-B2C0-515A5B6C0B77}" dt="2023-07-17T14:29:19.512" v="998" actId="1076"/>
          <ac:spMkLst>
            <pc:docMk/>
            <pc:sldMk cId="954217547" sldId="256"/>
            <ac:spMk id="148" creationId="{217EEB14-5293-376B-F90F-3CB8F5683409}"/>
          </ac:spMkLst>
        </pc:spChg>
        <pc:spChg chg="add del">
          <ac:chgData name="Mona Xue" userId="5c10f217bd9b3a34" providerId="LiveId" clId="{AB2B143C-81AA-41A3-B2C0-515A5B6C0B77}" dt="2023-07-17T14:33:45.495" v="1008" actId="11529"/>
          <ac:spMkLst>
            <pc:docMk/>
            <pc:sldMk cId="954217547" sldId="256"/>
            <ac:spMk id="149" creationId="{388AC1D0-4BEB-9E60-3AC6-828D1A379FA4}"/>
          </ac:spMkLst>
        </pc:spChg>
        <pc:spChg chg="add mod">
          <ac:chgData name="Mona Xue" userId="5c10f217bd9b3a34" providerId="LiveId" clId="{AB2B143C-81AA-41A3-B2C0-515A5B6C0B77}" dt="2023-07-17T14:34:51.011" v="1022" actId="1036"/>
          <ac:spMkLst>
            <pc:docMk/>
            <pc:sldMk cId="954217547" sldId="256"/>
            <ac:spMk id="150" creationId="{1EB3F0D8-6C80-A7F3-03AC-4A28FE94E521}"/>
          </ac:spMkLst>
        </pc:spChg>
        <pc:spChg chg="add mod">
          <ac:chgData name="Mona Xue" userId="5c10f217bd9b3a34" providerId="LiveId" clId="{AB2B143C-81AA-41A3-B2C0-515A5B6C0B77}" dt="2023-07-17T14:36:58.610" v="1039" actId="1076"/>
          <ac:spMkLst>
            <pc:docMk/>
            <pc:sldMk cId="954217547" sldId="256"/>
            <ac:spMk id="151" creationId="{284BC6F2-DFDD-D348-BD8A-44BC54548102}"/>
          </ac:spMkLst>
        </pc:spChg>
        <pc:spChg chg="add mod">
          <ac:chgData name="Mona Xue" userId="5c10f217bd9b3a34" providerId="LiveId" clId="{AB2B143C-81AA-41A3-B2C0-515A5B6C0B77}" dt="2023-07-17T14:39:50.689" v="1060" actId="1035"/>
          <ac:spMkLst>
            <pc:docMk/>
            <pc:sldMk cId="954217547" sldId="256"/>
            <ac:spMk id="152" creationId="{E13664F6-47B9-F700-E732-4FA36CEC9A56}"/>
          </ac:spMkLst>
        </pc:spChg>
        <pc:spChg chg="add mod">
          <ac:chgData name="Mona Xue" userId="5c10f217bd9b3a34" providerId="LiveId" clId="{AB2B143C-81AA-41A3-B2C0-515A5B6C0B77}" dt="2023-07-17T14:40:19.113" v="1078" actId="1076"/>
          <ac:spMkLst>
            <pc:docMk/>
            <pc:sldMk cId="954217547" sldId="256"/>
            <ac:spMk id="153" creationId="{8BF0C114-7B23-704C-E4BD-A54FDC497752}"/>
          </ac:spMkLst>
        </pc:spChg>
        <pc:picChg chg="mod">
          <ac:chgData name="Mona Xue" userId="5c10f217bd9b3a34" providerId="LiveId" clId="{AB2B143C-81AA-41A3-B2C0-515A5B6C0B77}" dt="2023-07-14T21:23:52.551" v="314" actId="34135"/>
          <ac:picMkLst>
            <pc:docMk/>
            <pc:sldMk cId="954217547" sldId="256"/>
            <ac:picMk id="5" creationId="{8F35226F-983F-7115-98CD-00B7123F1101}"/>
          </ac:picMkLst>
        </pc:picChg>
        <pc:cxnChg chg="add mod">
          <ac:chgData name="Mona Xue" userId="5c10f217bd9b3a34" providerId="LiveId" clId="{AB2B143C-81AA-41A3-B2C0-515A5B6C0B77}" dt="2023-07-14T21:29:25.724" v="382" actId="14100"/>
          <ac:cxnSpMkLst>
            <pc:docMk/>
            <pc:sldMk cId="954217547" sldId="256"/>
            <ac:cxnSpMk id="26" creationId="{4BD1AAAD-D323-DE18-91A0-008171A2BBEE}"/>
          </ac:cxnSpMkLst>
        </pc:cxnChg>
        <pc:cxnChg chg="add mod">
          <ac:chgData name="Mona Xue" userId="5c10f217bd9b3a34" providerId="LiveId" clId="{AB2B143C-81AA-41A3-B2C0-515A5B6C0B77}" dt="2023-07-14T21:25:45.511" v="331" actId="14100"/>
          <ac:cxnSpMkLst>
            <pc:docMk/>
            <pc:sldMk cId="954217547" sldId="256"/>
            <ac:cxnSpMk id="33" creationId="{CC65446C-8991-93B9-E5BF-2B68DB227038}"/>
          </ac:cxnSpMkLst>
        </pc:cxnChg>
        <pc:cxnChg chg="add mod">
          <ac:chgData name="Mona Xue" userId="5c10f217bd9b3a34" providerId="LiveId" clId="{AB2B143C-81AA-41A3-B2C0-515A5B6C0B77}" dt="2023-07-14T21:28:30.752" v="370" actId="14100"/>
          <ac:cxnSpMkLst>
            <pc:docMk/>
            <pc:sldMk cId="954217547" sldId="256"/>
            <ac:cxnSpMk id="39" creationId="{9C8B45F3-6F4A-F00D-CB95-0CFF48DADB33}"/>
          </ac:cxnSpMkLst>
        </pc:cxnChg>
        <pc:cxnChg chg="add mod">
          <ac:chgData name="Mona Xue" userId="5c10f217bd9b3a34" providerId="LiveId" clId="{AB2B143C-81AA-41A3-B2C0-515A5B6C0B77}" dt="2023-07-14T21:29:58.916" v="386" actId="14100"/>
          <ac:cxnSpMkLst>
            <pc:docMk/>
            <pc:sldMk cId="954217547" sldId="256"/>
            <ac:cxnSpMk id="46" creationId="{0ED400D9-F37F-6EEF-5190-31B4B475BA1A}"/>
          </ac:cxnSpMkLst>
        </pc:cxnChg>
        <pc:cxnChg chg="add mod">
          <ac:chgData name="Mona Xue" userId="5c10f217bd9b3a34" providerId="LiveId" clId="{AB2B143C-81AA-41A3-B2C0-515A5B6C0B77}" dt="2023-07-14T21:31:45.544" v="410" actId="1035"/>
          <ac:cxnSpMkLst>
            <pc:docMk/>
            <pc:sldMk cId="954217547" sldId="256"/>
            <ac:cxnSpMk id="63" creationId="{732B3F64-7698-A32D-08FC-E0D9D381255A}"/>
          </ac:cxnSpMkLst>
        </pc:cxnChg>
        <pc:cxnChg chg="add mod">
          <ac:chgData name="Mona Xue" userId="5c10f217bd9b3a34" providerId="LiveId" clId="{AB2B143C-81AA-41A3-B2C0-515A5B6C0B77}" dt="2023-07-14T21:38:05.252" v="460" actId="14100"/>
          <ac:cxnSpMkLst>
            <pc:docMk/>
            <pc:sldMk cId="954217547" sldId="256"/>
            <ac:cxnSpMk id="85" creationId="{96599574-4B09-61A9-6F91-E9FC536055CB}"/>
          </ac:cxnSpMkLst>
        </pc:cxnChg>
        <pc:cxnChg chg="add del mod">
          <ac:chgData name="Mona Xue" userId="5c10f217bd9b3a34" providerId="LiveId" clId="{AB2B143C-81AA-41A3-B2C0-515A5B6C0B77}" dt="2023-07-14T21:38:42.670" v="465"/>
          <ac:cxnSpMkLst>
            <pc:docMk/>
            <pc:sldMk cId="954217547" sldId="256"/>
            <ac:cxnSpMk id="88" creationId="{B11B524D-354E-6CD8-24BC-431519EEB94B}"/>
          </ac:cxnSpMkLst>
        </pc:cxnChg>
        <pc:cxnChg chg="add mod">
          <ac:chgData name="Mona Xue" userId="5c10f217bd9b3a34" providerId="LiveId" clId="{AB2B143C-81AA-41A3-B2C0-515A5B6C0B77}" dt="2023-07-14T21:57:17.461" v="644" actId="14100"/>
          <ac:cxnSpMkLst>
            <pc:docMk/>
            <pc:sldMk cId="954217547" sldId="256"/>
            <ac:cxnSpMk id="104" creationId="{188E90D5-3E44-747D-14CB-070ADE030632}"/>
          </ac:cxnSpMkLst>
        </pc:cxnChg>
        <pc:cxnChg chg="add mod">
          <ac:chgData name="Mona Xue" userId="5c10f217bd9b3a34" providerId="LiveId" clId="{AB2B143C-81AA-41A3-B2C0-515A5B6C0B77}" dt="2023-07-14T21:58:55.564" v="656" actId="14100"/>
          <ac:cxnSpMkLst>
            <pc:docMk/>
            <pc:sldMk cId="954217547" sldId="256"/>
            <ac:cxnSpMk id="109" creationId="{84E83235-0113-10CE-7612-16A444EAB2B3}"/>
          </ac:cxnSpMkLst>
        </pc:cxnChg>
        <pc:cxnChg chg="add mod">
          <ac:chgData name="Mona Xue" userId="5c10f217bd9b3a34" providerId="LiveId" clId="{AB2B143C-81AA-41A3-B2C0-515A5B6C0B77}" dt="2023-07-14T21:58:23.800" v="652" actId="14100"/>
          <ac:cxnSpMkLst>
            <pc:docMk/>
            <pc:sldMk cId="954217547" sldId="256"/>
            <ac:cxnSpMk id="111" creationId="{51F21F20-1243-E542-6C89-1A3E94F69062}"/>
          </ac:cxnSpMkLst>
        </pc:cxnChg>
        <pc:cxnChg chg="add mod">
          <ac:chgData name="Mona Xue" userId="5c10f217bd9b3a34" providerId="LiveId" clId="{AB2B143C-81AA-41A3-B2C0-515A5B6C0B77}" dt="2023-07-17T14:23:45.638" v="882" actId="1035"/>
          <ac:cxnSpMkLst>
            <pc:docMk/>
            <pc:sldMk cId="954217547" sldId="256"/>
            <ac:cxnSpMk id="134" creationId="{B2071930-74B4-171A-59F0-2766CA41B3A8}"/>
          </ac:cxnSpMkLst>
        </pc:cxnChg>
        <pc:cxnChg chg="add mod">
          <ac:chgData name="Mona Xue" userId="5c10f217bd9b3a34" providerId="LiveId" clId="{AB2B143C-81AA-41A3-B2C0-515A5B6C0B77}" dt="2023-07-17T14:24:08.969" v="889" actId="1035"/>
          <ac:cxnSpMkLst>
            <pc:docMk/>
            <pc:sldMk cId="954217547" sldId="256"/>
            <ac:cxnSpMk id="138" creationId="{C4B8DCEF-F041-B5B0-C7DD-38F9188FB76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599B3-6C58-74E2-BE8A-0DF54D38C1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29C2A8-6F46-8E46-FFB7-4FCE64438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1C5D3-3D6B-1962-EB7B-1898C3D79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3CBB9-8127-4325-93B7-EBECE3056E24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0FBC4-7F0F-3978-D45E-552FBF84D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A28BF-8DF8-B8CC-A453-4353C030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9727-CFE0-485B-BDB0-D66C676B6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882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161EB-5CFF-CFBA-E1FB-05C85D8CE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495D44-F4D2-B73C-58AC-6FAC845F0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D8D84-42DF-E703-8922-B2CFFFFC0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3CBB9-8127-4325-93B7-EBECE3056E24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AB75B-B46F-B223-83E7-C8EA92782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96332-25DD-D9ED-E3AC-0CF63D114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9727-CFE0-485B-BDB0-D66C676B6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981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2B98D8-1165-3FFF-F61C-90EE374D4D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B5529D-3251-6D6F-914F-EE0D245F1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37248-2C42-680E-1318-956A37982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3CBB9-8127-4325-93B7-EBECE3056E24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92C68-9DA7-A34A-95E9-57E38965B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82520-1F19-6259-3115-BB33748CC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9727-CFE0-485B-BDB0-D66C676B6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06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88A01-BDB2-DB7A-137C-9A144827A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5EFFA-396D-0841-A79D-FA123613A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D93C6-B2C2-88B3-FEC4-8AB458387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3CBB9-8127-4325-93B7-EBECE3056E24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CDCBE-E4BF-8991-8503-FFBA41A92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D3459-5A7E-3064-2071-39526CBB0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9727-CFE0-485B-BDB0-D66C676B6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001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4D3CD-738B-547B-B4D6-284F7800D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D8E0C-9497-C68D-2539-CFADBD29C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008D0-0A71-A794-E92C-449513015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3CBB9-8127-4325-93B7-EBECE3056E24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F1885-378E-C5D6-52B3-04FD51F7A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85DC4-2939-2DD0-44B5-2B25BD601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9727-CFE0-485B-BDB0-D66C676B6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08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127BE-F038-40C8-8D74-468CB36D0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817F5-068D-FDE8-AFC1-21DD5D6C6E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BC4364-DB18-686A-226A-BE6DAC3876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F84AE-95C2-C96C-A4DC-6BED398C6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3CBB9-8127-4325-93B7-EBECE3056E24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B5E20-0E95-D9FE-AEE6-C21F6FC2F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4FA17-D2AB-8F20-471F-449062D26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9727-CFE0-485B-BDB0-D66C676B6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90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F724B-6249-66A7-8ADA-863877329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E46F8-AF49-ACCE-6CB0-C4E4F9C8C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86FF58-DE0F-990A-049B-141642282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DD01C6-D314-FF20-39CF-59FE0381D4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7743D3-FB44-D15C-991B-6568E29B07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3A120B-2E88-0706-C326-8E641EEFB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3CBB9-8127-4325-93B7-EBECE3056E24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37EC8D-D8D5-5E11-21DC-E472BD012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FD1223-35D7-CBFE-3956-3AE707692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9727-CFE0-485B-BDB0-D66C676B6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9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68BEE-E643-BFA5-A5D3-FC21D184F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B009A1-8A3C-7598-78D4-BE15A1A1D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3CBB9-8127-4325-93B7-EBECE3056E24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13BD4A-0862-7C18-AD37-5B45673C1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7E7EF2-28CC-DC9F-4ACB-53A6AB49E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9727-CFE0-485B-BDB0-D66C676B6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56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F5154C-7C1D-DD1C-8FB0-5A063C1E4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3CBB9-8127-4325-93B7-EBECE3056E24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E1CF12-D3E1-9450-53F1-DC992B56E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FC2CA1-5C75-E1EB-99F1-2B5D52D50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9727-CFE0-485B-BDB0-D66C676B6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846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B2A01-85F1-AECA-F353-B9D50F9A6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39C62-9ECF-5339-41BD-CCB6CC6FB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BF8B04-E94C-B43B-F981-F43740127E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497AF9-AC53-6684-CB9E-E11842032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3CBB9-8127-4325-93B7-EBECE3056E24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83944-1B75-28D0-A806-BEE5BB16E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D639D-016C-A038-F31F-F746ADD1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9727-CFE0-485B-BDB0-D66C676B6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94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0E7E-9499-373C-BAAE-26400367F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755B2F-6B40-14E1-EB35-8287C6937B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6FE39-2870-67A0-7F2F-2A9F92483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901842-466C-2605-83D7-5749DE827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3CBB9-8127-4325-93B7-EBECE3056E24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E760D-54AE-498C-D2CC-48CCE664A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36D6B-8270-A438-567B-DB061AE3F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59727-CFE0-485B-BDB0-D66C676B6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334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BEAAEA-BB9E-7A3B-17B3-481E5F52A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C7268-3BD3-B40D-ACC6-D526B206B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12FB8-9BB6-CBC2-EE80-3D056836C7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3CBB9-8127-4325-93B7-EBECE3056E24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9D42F-D365-65C8-032E-A41F3FF617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4619A-FEB6-960D-D7C4-44453611D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59727-CFE0-485B-BDB0-D66C676B6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860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map of the world&#10;&#10;Description automatically generated">
            <a:extLst>
              <a:ext uri="{FF2B5EF4-FFF2-40B4-BE49-F238E27FC236}">
                <a16:creationId xmlns:a16="http://schemas.microsoft.com/office/drawing/2014/main" id="{8F35226F-983F-7115-98CD-00B7123F110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075" y="-4692"/>
            <a:ext cx="9923574" cy="68626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EED5B6-D5B7-08A3-BA95-D748F8CD9A5B}"/>
              </a:ext>
            </a:extLst>
          </p:cNvPr>
          <p:cNvSpPr txBox="1"/>
          <p:nvPr/>
        </p:nvSpPr>
        <p:spPr>
          <a:xfrm>
            <a:off x="5648655" y="3164973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0" i="0" u="none" strike="noStrike" dirty="0"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Andorra</a:t>
            </a:r>
            <a:r>
              <a:rPr lang="en-US" sz="1100" dirty="0"/>
              <a:t> 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11317D-9473-0714-FA2D-2F67C3B1B6B7}"/>
              </a:ext>
            </a:extLst>
          </p:cNvPr>
          <p:cNvSpPr txBox="1"/>
          <p:nvPr/>
        </p:nvSpPr>
        <p:spPr>
          <a:xfrm>
            <a:off x="8669867" y="2218266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Russia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6D0B4D-F9EE-7BBF-1665-656989B67C87}"/>
              </a:ext>
            </a:extLst>
          </p:cNvPr>
          <p:cNvSpPr txBox="1"/>
          <p:nvPr/>
        </p:nvSpPr>
        <p:spPr>
          <a:xfrm>
            <a:off x="3023950" y="3255434"/>
            <a:ext cx="952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United States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B62BBA-A23D-77BA-80C8-60C05423BD07}"/>
              </a:ext>
            </a:extLst>
          </p:cNvPr>
          <p:cNvSpPr txBox="1"/>
          <p:nvPr/>
        </p:nvSpPr>
        <p:spPr>
          <a:xfrm>
            <a:off x="2818704" y="2599268"/>
            <a:ext cx="6094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Canada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97EBE9-1148-097C-E0D9-B15C1CB40316}"/>
              </a:ext>
            </a:extLst>
          </p:cNvPr>
          <p:cNvSpPr txBox="1"/>
          <p:nvPr/>
        </p:nvSpPr>
        <p:spPr>
          <a:xfrm>
            <a:off x="3127442" y="3746500"/>
            <a:ext cx="6014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Mexico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247AF7-F70D-EF69-C659-8C66B9A9BC85}"/>
              </a:ext>
            </a:extLst>
          </p:cNvPr>
          <p:cNvSpPr txBox="1"/>
          <p:nvPr/>
        </p:nvSpPr>
        <p:spPr>
          <a:xfrm>
            <a:off x="9615464" y="5173134"/>
            <a:ext cx="6896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Australia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19F2B4-CA8C-D6B1-1F16-B59056017E41}"/>
              </a:ext>
            </a:extLst>
          </p:cNvPr>
          <p:cNvSpPr txBox="1"/>
          <p:nvPr/>
        </p:nvSpPr>
        <p:spPr>
          <a:xfrm>
            <a:off x="10500727" y="5706106"/>
            <a:ext cx="9300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New Zealand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ADDCDA-168C-9BAD-452A-028353B0B397}"/>
              </a:ext>
            </a:extLst>
          </p:cNvPr>
          <p:cNvSpPr txBox="1"/>
          <p:nvPr/>
        </p:nvSpPr>
        <p:spPr>
          <a:xfrm>
            <a:off x="5509060" y="2906941"/>
            <a:ext cx="9188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Great Britain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B97B72-847E-CA2F-C08E-D3BBFDBEB4CB}"/>
              </a:ext>
            </a:extLst>
          </p:cNvPr>
          <p:cNvSpPr txBox="1"/>
          <p:nvPr/>
        </p:nvSpPr>
        <p:spPr>
          <a:xfrm>
            <a:off x="8828754" y="3374815"/>
            <a:ext cx="5068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China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152868-F2D9-3834-68F2-3C11C2C56ED7}"/>
              </a:ext>
            </a:extLst>
          </p:cNvPr>
          <p:cNvSpPr txBox="1"/>
          <p:nvPr/>
        </p:nvSpPr>
        <p:spPr>
          <a:xfrm>
            <a:off x="10102119" y="3465453"/>
            <a:ext cx="5116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Japan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50DB8C-BEED-F717-E71D-CAEC9F164C0B}"/>
              </a:ext>
            </a:extLst>
          </p:cNvPr>
          <p:cNvSpPr txBox="1"/>
          <p:nvPr/>
        </p:nvSpPr>
        <p:spPr>
          <a:xfrm>
            <a:off x="9256784" y="3350783"/>
            <a:ext cx="8835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South Korea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BEA68A-848F-7D62-1B00-65DD54F84F0E}"/>
              </a:ext>
            </a:extLst>
          </p:cNvPr>
          <p:cNvSpPr txBox="1"/>
          <p:nvPr/>
        </p:nvSpPr>
        <p:spPr>
          <a:xfrm>
            <a:off x="8781067" y="2966094"/>
            <a:ext cx="7232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Mongolia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CFE010-EF66-5278-84AF-3CDD1FED6D00}"/>
              </a:ext>
            </a:extLst>
          </p:cNvPr>
          <p:cNvSpPr txBox="1"/>
          <p:nvPr/>
        </p:nvSpPr>
        <p:spPr>
          <a:xfrm>
            <a:off x="4061870" y="5303939"/>
            <a:ext cx="4683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Chile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B93928-9F24-F1D5-FA73-302133A0B10B}"/>
              </a:ext>
            </a:extLst>
          </p:cNvPr>
          <p:cNvSpPr txBox="1"/>
          <p:nvPr/>
        </p:nvSpPr>
        <p:spPr>
          <a:xfrm>
            <a:off x="4078994" y="5757334"/>
            <a:ext cx="7457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Argentina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95774A-59DC-93CA-C4A8-C7157E84807C}"/>
              </a:ext>
            </a:extLst>
          </p:cNvPr>
          <p:cNvSpPr txBox="1"/>
          <p:nvPr/>
        </p:nvSpPr>
        <p:spPr>
          <a:xfrm>
            <a:off x="4766314" y="4862350"/>
            <a:ext cx="4988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Brazil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35F0C6-AADD-B221-EA08-10ECC2AEE721}"/>
              </a:ext>
            </a:extLst>
          </p:cNvPr>
          <p:cNvSpPr txBox="1"/>
          <p:nvPr/>
        </p:nvSpPr>
        <p:spPr>
          <a:xfrm>
            <a:off x="5855362" y="2201437"/>
            <a:ext cx="8883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Netherlands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BD1AAAD-D323-DE18-91A0-008171A2BBEE}"/>
              </a:ext>
            </a:extLst>
          </p:cNvPr>
          <p:cNvCxnSpPr>
            <a:cxnSpLocks/>
          </p:cNvCxnSpPr>
          <p:nvPr/>
        </p:nvCxnSpPr>
        <p:spPr>
          <a:xfrm>
            <a:off x="6256068" y="2420149"/>
            <a:ext cx="165292" cy="5499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FD78E9B-9795-7FAB-FD40-27861456D775}"/>
              </a:ext>
            </a:extLst>
          </p:cNvPr>
          <p:cNvSpPr txBox="1"/>
          <p:nvPr/>
        </p:nvSpPr>
        <p:spPr>
          <a:xfrm>
            <a:off x="6361268" y="2489003"/>
            <a:ext cx="7120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Germany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C65446C-8991-93B9-E5BF-2B68DB227038}"/>
              </a:ext>
            </a:extLst>
          </p:cNvPr>
          <p:cNvCxnSpPr>
            <a:cxnSpLocks/>
          </p:cNvCxnSpPr>
          <p:nvPr/>
        </p:nvCxnSpPr>
        <p:spPr>
          <a:xfrm flipH="1">
            <a:off x="6568160" y="2689469"/>
            <a:ext cx="106495" cy="3362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A7410FE-CF85-7369-9EE2-CE02F1FC73CF}"/>
              </a:ext>
            </a:extLst>
          </p:cNvPr>
          <p:cNvSpPr txBox="1"/>
          <p:nvPr/>
        </p:nvSpPr>
        <p:spPr>
          <a:xfrm>
            <a:off x="6617617" y="2748440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Czechia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C8B45F3-6F4A-F00D-CB95-0CFF48DADB33}"/>
              </a:ext>
            </a:extLst>
          </p:cNvPr>
          <p:cNvCxnSpPr>
            <a:cxnSpLocks/>
          </p:cNvCxnSpPr>
          <p:nvPr/>
        </p:nvCxnSpPr>
        <p:spPr>
          <a:xfrm flipH="1">
            <a:off x="6717295" y="2937916"/>
            <a:ext cx="178013" cy="1478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ED400D9-F37F-6EEF-5190-31B4B475BA1A}"/>
              </a:ext>
            </a:extLst>
          </p:cNvPr>
          <p:cNvCxnSpPr>
            <a:cxnSpLocks/>
          </p:cNvCxnSpPr>
          <p:nvPr/>
        </p:nvCxnSpPr>
        <p:spPr>
          <a:xfrm flipH="1">
            <a:off x="6833615" y="2809584"/>
            <a:ext cx="570205" cy="3345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88FB300-A4B9-90DB-D616-7883B229CDAD}"/>
              </a:ext>
            </a:extLst>
          </p:cNvPr>
          <p:cNvSpPr txBox="1"/>
          <p:nvPr/>
        </p:nvSpPr>
        <p:spPr>
          <a:xfrm>
            <a:off x="7125063" y="2587999"/>
            <a:ext cx="6495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Slovakia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32B3F64-7698-A32D-08FC-E0D9D381255A}"/>
              </a:ext>
            </a:extLst>
          </p:cNvPr>
          <p:cNvCxnSpPr>
            <a:cxnSpLocks/>
          </p:cNvCxnSpPr>
          <p:nvPr/>
        </p:nvCxnSpPr>
        <p:spPr>
          <a:xfrm flipH="1">
            <a:off x="7154175" y="3051997"/>
            <a:ext cx="161025" cy="793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7282F7AE-510A-627E-18E8-DFD9FA374662}"/>
              </a:ext>
            </a:extLst>
          </p:cNvPr>
          <p:cNvSpPr txBox="1"/>
          <p:nvPr/>
        </p:nvSpPr>
        <p:spPr>
          <a:xfrm>
            <a:off x="7293394" y="3053361"/>
            <a:ext cx="6880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Romania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4986294-3041-4EA5-3A49-7E62D73D0703}"/>
              </a:ext>
            </a:extLst>
          </p:cNvPr>
          <p:cNvSpPr txBox="1"/>
          <p:nvPr/>
        </p:nvSpPr>
        <p:spPr>
          <a:xfrm>
            <a:off x="7215868" y="2860878"/>
            <a:ext cx="6319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Ukraine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A3EF9D7-F660-25E3-641D-9953B9904F42}"/>
              </a:ext>
            </a:extLst>
          </p:cNvPr>
          <p:cNvSpPr txBox="1"/>
          <p:nvPr/>
        </p:nvSpPr>
        <p:spPr>
          <a:xfrm>
            <a:off x="7403820" y="3236280"/>
            <a:ext cx="6719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Armenia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1E60621-5B0F-2121-07BA-C95B29B94833}"/>
              </a:ext>
            </a:extLst>
          </p:cNvPr>
          <p:cNvSpPr txBox="1"/>
          <p:nvPr/>
        </p:nvSpPr>
        <p:spPr>
          <a:xfrm>
            <a:off x="6946787" y="3295778"/>
            <a:ext cx="5757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Turkey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6599574-4B09-61A9-6F91-E9FC536055CB}"/>
              </a:ext>
            </a:extLst>
          </p:cNvPr>
          <p:cNvCxnSpPr>
            <a:cxnSpLocks/>
          </p:cNvCxnSpPr>
          <p:nvPr/>
        </p:nvCxnSpPr>
        <p:spPr>
          <a:xfrm flipH="1">
            <a:off x="6991829" y="3184166"/>
            <a:ext cx="380334" cy="860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91684961-940C-49E7-0029-B166CFD2E4FC}"/>
              </a:ext>
            </a:extLst>
          </p:cNvPr>
          <p:cNvSpPr txBox="1"/>
          <p:nvPr/>
        </p:nvSpPr>
        <p:spPr>
          <a:xfrm>
            <a:off x="7804909" y="2921874"/>
            <a:ext cx="8290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Kazakhstan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D8736BE-BEA0-2568-9737-2BAEBBBC14C7}"/>
              </a:ext>
            </a:extLst>
          </p:cNvPr>
          <p:cNvSpPr txBox="1"/>
          <p:nvPr/>
        </p:nvSpPr>
        <p:spPr>
          <a:xfrm>
            <a:off x="8192808" y="3428852"/>
            <a:ext cx="7248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Tajikistan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41FC7D3-93B6-4BE4-BA6C-BB8EC9848EF2}"/>
              </a:ext>
            </a:extLst>
          </p:cNvPr>
          <p:cNvSpPr txBox="1"/>
          <p:nvPr/>
        </p:nvSpPr>
        <p:spPr>
          <a:xfrm>
            <a:off x="7928929" y="3580489"/>
            <a:ext cx="6623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Pakistan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B80A401-DD87-9F2C-2678-65E82C9EB216}"/>
              </a:ext>
            </a:extLst>
          </p:cNvPr>
          <p:cNvSpPr txBox="1"/>
          <p:nvPr/>
        </p:nvSpPr>
        <p:spPr>
          <a:xfrm>
            <a:off x="7643375" y="3507454"/>
            <a:ext cx="4106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Iran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AE9ED0C-EB05-26F9-028E-7B4C810EF8C8}"/>
              </a:ext>
            </a:extLst>
          </p:cNvPr>
          <p:cNvSpPr txBox="1"/>
          <p:nvPr/>
        </p:nvSpPr>
        <p:spPr>
          <a:xfrm>
            <a:off x="7334564" y="3508596"/>
            <a:ext cx="4106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Iraq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38589D7-3245-0262-FA9A-EF6A36B70981}"/>
              </a:ext>
            </a:extLst>
          </p:cNvPr>
          <p:cNvSpPr txBox="1"/>
          <p:nvPr/>
        </p:nvSpPr>
        <p:spPr>
          <a:xfrm>
            <a:off x="6574993" y="3471728"/>
            <a:ext cx="5950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Greece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3C21CDA-F740-1CF3-AF05-1C3C46509776}"/>
              </a:ext>
            </a:extLst>
          </p:cNvPr>
          <p:cNvSpPr txBox="1"/>
          <p:nvPr/>
        </p:nvSpPr>
        <p:spPr>
          <a:xfrm>
            <a:off x="6335744" y="3199509"/>
            <a:ext cx="5421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Serbia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2C0A3B4-03FC-9844-537F-A4B556ED796E}"/>
              </a:ext>
            </a:extLst>
          </p:cNvPr>
          <p:cNvSpPr txBox="1"/>
          <p:nvPr/>
        </p:nvSpPr>
        <p:spPr>
          <a:xfrm>
            <a:off x="5447629" y="3611890"/>
            <a:ext cx="6944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Morocco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878430A-F292-547C-F8A6-0E1DB6467F37}"/>
              </a:ext>
            </a:extLst>
          </p:cNvPr>
          <p:cNvSpPr txBox="1"/>
          <p:nvPr/>
        </p:nvSpPr>
        <p:spPr>
          <a:xfrm>
            <a:off x="6193768" y="3671992"/>
            <a:ext cx="5870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Tunisia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04D9E4F-1952-4EE9-8F19-33D49F2F710E}"/>
              </a:ext>
            </a:extLst>
          </p:cNvPr>
          <p:cNvSpPr txBox="1"/>
          <p:nvPr/>
        </p:nvSpPr>
        <p:spPr>
          <a:xfrm>
            <a:off x="6341418" y="3847942"/>
            <a:ext cx="4812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Libya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0A07C7F-33B8-B16F-2EB4-B5A82D8753B0}"/>
              </a:ext>
            </a:extLst>
          </p:cNvPr>
          <p:cNvSpPr txBox="1"/>
          <p:nvPr/>
        </p:nvSpPr>
        <p:spPr>
          <a:xfrm>
            <a:off x="6709140" y="3939080"/>
            <a:ext cx="5036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Egypt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F87AB6C-2D43-4F74-81BF-39467C3696B8}"/>
              </a:ext>
            </a:extLst>
          </p:cNvPr>
          <p:cNvSpPr txBox="1"/>
          <p:nvPr/>
        </p:nvSpPr>
        <p:spPr>
          <a:xfrm>
            <a:off x="7406860" y="4139196"/>
            <a:ext cx="6767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Lebanon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8681221-02C6-1049-8843-8905D1C8896E}"/>
              </a:ext>
            </a:extLst>
          </p:cNvPr>
          <p:cNvSpPr txBox="1"/>
          <p:nvPr/>
        </p:nvSpPr>
        <p:spPr>
          <a:xfrm>
            <a:off x="6870456" y="4108502"/>
            <a:ext cx="5758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Cyprus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AA84082-240E-688C-C686-B61CE2D62C88}"/>
              </a:ext>
            </a:extLst>
          </p:cNvPr>
          <p:cNvSpPr txBox="1"/>
          <p:nvPr/>
        </p:nvSpPr>
        <p:spPr>
          <a:xfrm>
            <a:off x="7451552" y="3899856"/>
            <a:ext cx="5677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Jordan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88E90D5-3E44-747D-14CB-070ADE030632}"/>
              </a:ext>
            </a:extLst>
          </p:cNvPr>
          <p:cNvCxnSpPr>
            <a:cxnSpLocks/>
          </p:cNvCxnSpPr>
          <p:nvPr/>
        </p:nvCxnSpPr>
        <p:spPr>
          <a:xfrm flipH="1">
            <a:off x="7177678" y="3686982"/>
            <a:ext cx="18509" cy="5041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84E83235-0113-10CE-7612-16A444EAB2B3}"/>
              </a:ext>
            </a:extLst>
          </p:cNvPr>
          <p:cNvCxnSpPr>
            <a:cxnSpLocks/>
          </p:cNvCxnSpPr>
          <p:nvPr/>
        </p:nvCxnSpPr>
        <p:spPr>
          <a:xfrm flipH="1" flipV="1">
            <a:off x="7257065" y="3729931"/>
            <a:ext cx="313448" cy="4899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51F21F20-1243-E542-6C89-1A3E94F69062}"/>
              </a:ext>
            </a:extLst>
          </p:cNvPr>
          <p:cNvCxnSpPr>
            <a:cxnSpLocks/>
          </p:cNvCxnSpPr>
          <p:nvPr/>
        </p:nvCxnSpPr>
        <p:spPr>
          <a:xfrm flipH="1" flipV="1">
            <a:off x="7308786" y="3794387"/>
            <a:ext cx="236884" cy="1683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B161115B-B368-9AFB-E946-708AA6A05451}"/>
              </a:ext>
            </a:extLst>
          </p:cNvPr>
          <p:cNvSpPr txBox="1"/>
          <p:nvPr/>
        </p:nvSpPr>
        <p:spPr>
          <a:xfrm>
            <a:off x="7962734" y="4577313"/>
            <a:ext cx="6992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Maldives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DF856B5-2817-7066-E8B7-20099CFDFF69}"/>
              </a:ext>
            </a:extLst>
          </p:cNvPr>
          <p:cNvSpPr txBox="1"/>
          <p:nvPr/>
        </p:nvSpPr>
        <p:spPr>
          <a:xfrm>
            <a:off x="6190562" y="4397359"/>
            <a:ext cx="5934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Nigeria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4C2FB35-E1DE-69BB-9622-0CAAE733F75A}"/>
              </a:ext>
            </a:extLst>
          </p:cNvPr>
          <p:cNvSpPr txBox="1"/>
          <p:nvPr/>
        </p:nvSpPr>
        <p:spPr>
          <a:xfrm>
            <a:off x="6750837" y="5218631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Zimbabwe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A237DA0-7897-C57B-76E0-9E007BFFA99F}"/>
              </a:ext>
            </a:extLst>
          </p:cNvPr>
          <p:cNvSpPr txBox="1"/>
          <p:nvPr/>
        </p:nvSpPr>
        <p:spPr>
          <a:xfrm>
            <a:off x="7338760" y="4325279"/>
            <a:ext cx="6527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Ethiopia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3206212-F04F-77DC-C9E3-7C85377BF305}"/>
              </a:ext>
            </a:extLst>
          </p:cNvPr>
          <p:cNvSpPr txBox="1"/>
          <p:nvPr/>
        </p:nvSpPr>
        <p:spPr>
          <a:xfrm>
            <a:off x="6807938" y="4540579"/>
            <a:ext cx="5341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Kenya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FB5B072-7F54-CF9A-C98D-8C57E74F1AF9}"/>
              </a:ext>
            </a:extLst>
          </p:cNvPr>
          <p:cNvSpPr txBox="1"/>
          <p:nvPr/>
        </p:nvSpPr>
        <p:spPr>
          <a:xfrm>
            <a:off x="7968314" y="3892058"/>
            <a:ext cx="8402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Bangladesh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845DCAD-8CF3-34BB-6CDB-10FAC16A08E2}"/>
              </a:ext>
            </a:extLst>
          </p:cNvPr>
          <p:cNvSpPr txBox="1"/>
          <p:nvPr/>
        </p:nvSpPr>
        <p:spPr>
          <a:xfrm>
            <a:off x="8268878" y="4031086"/>
            <a:ext cx="7393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Myanmar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4040A70-31B3-B0B0-80B8-85998B66811D}"/>
              </a:ext>
            </a:extLst>
          </p:cNvPr>
          <p:cNvSpPr txBox="1"/>
          <p:nvPr/>
        </p:nvSpPr>
        <p:spPr>
          <a:xfrm>
            <a:off x="8473028" y="4237546"/>
            <a:ext cx="673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Thailand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15AA235-4566-4E54-81AD-C3C022050581}"/>
              </a:ext>
            </a:extLst>
          </p:cNvPr>
          <p:cNvSpPr txBox="1"/>
          <p:nvPr/>
        </p:nvSpPr>
        <p:spPr>
          <a:xfrm>
            <a:off x="9005923" y="4278969"/>
            <a:ext cx="6671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Vietnam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E3E788E-8F09-75DF-1979-C60DD84F543F}"/>
              </a:ext>
            </a:extLst>
          </p:cNvPr>
          <p:cNvSpPr txBox="1"/>
          <p:nvPr/>
        </p:nvSpPr>
        <p:spPr>
          <a:xfrm>
            <a:off x="9578394" y="4161891"/>
            <a:ext cx="8050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Philippines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7C65731-731B-682B-E510-E615B21DB6BD}"/>
              </a:ext>
            </a:extLst>
          </p:cNvPr>
          <p:cNvSpPr txBox="1"/>
          <p:nvPr/>
        </p:nvSpPr>
        <p:spPr>
          <a:xfrm>
            <a:off x="8591291" y="4625233"/>
            <a:ext cx="7553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Singapore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8CB94902-D1CC-98F5-2C83-C12913731EEA}"/>
              </a:ext>
            </a:extLst>
          </p:cNvPr>
          <p:cNvSpPr txBox="1"/>
          <p:nvPr/>
        </p:nvSpPr>
        <p:spPr>
          <a:xfrm>
            <a:off x="9346626" y="4464360"/>
            <a:ext cx="6896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Malaysia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C52D16D-6F44-536F-3BE2-57B5578F1A11}"/>
              </a:ext>
            </a:extLst>
          </p:cNvPr>
          <p:cNvSpPr txBox="1"/>
          <p:nvPr/>
        </p:nvSpPr>
        <p:spPr>
          <a:xfrm>
            <a:off x="9387427" y="4611306"/>
            <a:ext cx="7393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Indonesia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EB45486-0AB8-047F-FB26-819BA3522674}"/>
              </a:ext>
            </a:extLst>
          </p:cNvPr>
          <p:cNvSpPr txBox="1"/>
          <p:nvPr/>
        </p:nvSpPr>
        <p:spPr>
          <a:xfrm>
            <a:off x="9568423" y="3946736"/>
            <a:ext cx="8723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Taiwan ROC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751BDC7-6948-3D0C-8F4C-6DDF53C9771B}"/>
              </a:ext>
            </a:extLst>
          </p:cNvPr>
          <p:cNvSpPr txBox="1"/>
          <p:nvPr/>
        </p:nvSpPr>
        <p:spPr>
          <a:xfrm>
            <a:off x="9335387" y="3704126"/>
            <a:ext cx="10599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Hong Kong SAR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A2C9634-193E-4709-D196-87F8022376F9}"/>
              </a:ext>
            </a:extLst>
          </p:cNvPr>
          <p:cNvSpPr txBox="1"/>
          <p:nvPr/>
        </p:nvSpPr>
        <p:spPr>
          <a:xfrm>
            <a:off x="8572722" y="3688048"/>
            <a:ext cx="8274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Macao SAR</a:t>
            </a: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B2071930-74B4-171A-59F0-2766CA41B3A8}"/>
              </a:ext>
            </a:extLst>
          </p:cNvPr>
          <p:cNvCxnSpPr>
            <a:cxnSpLocks/>
          </p:cNvCxnSpPr>
          <p:nvPr/>
        </p:nvCxnSpPr>
        <p:spPr>
          <a:xfrm flipH="1">
            <a:off x="9452402" y="3906237"/>
            <a:ext cx="223499" cy="135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4B8DCEF-F041-B5B0-C7DD-38F9188FB763}"/>
              </a:ext>
            </a:extLst>
          </p:cNvPr>
          <p:cNvCxnSpPr>
            <a:cxnSpLocks/>
          </p:cNvCxnSpPr>
          <p:nvPr/>
        </p:nvCxnSpPr>
        <p:spPr>
          <a:xfrm flipH="1" flipV="1">
            <a:off x="9038727" y="3874953"/>
            <a:ext cx="343400" cy="1830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6BAB956D-1BAE-31F3-E71F-48CEEE1A8AD2}"/>
              </a:ext>
            </a:extLst>
          </p:cNvPr>
          <p:cNvSpPr txBox="1"/>
          <p:nvPr/>
        </p:nvSpPr>
        <p:spPr>
          <a:xfrm>
            <a:off x="4261735" y="5139695"/>
            <a:ext cx="5629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Bolivia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98CE9A14-48AE-3B13-042B-DC27077905B2}"/>
              </a:ext>
            </a:extLst>
          </p:cNvPr>
          <p:cNvSpPr txBox="1"/>
          <p:nvPr/>
        </p:nvSpPr>
        <p:spPr>
          <a:xfrm>
            <a:off x="3936421" y="4955166"/>
            <a:ext cx="450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Peru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5C234A7E-528B-0946-7AC0-C534C1564153}"/>
              </a:ext>
            </a:extLst>
          </p:cNvPr>
          <p:cNvSpPr txBox="1"/>
          <p:nvPr/>
        </p:nvSpPr>
        <p:spPr>
          <a:xfrm>
            <a:off x="4688105" y="5527473"/>
            <a:ext cx="6687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Uruguay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13187EF-4E4F-0E71-E7B4-FF39F068098E}"/>
              </a:ext>
            </a:extLst>
          </p:cNvPr>
          <p:cNvSpPr txBox="1"/>
          <p:nvPr/>
        </p:nvSpPr>
        <p:spPr>
          <a:xfrm>
            <a:off x="3600268" y="4686300"/>
            <a:ext cx="6511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Ecuador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1D4067B-AB84-4897-419A-C4F833E5B1E3}"/>
              </a:ext>
            </a:extLst>
          </p:cNvPr>
          <p:cNvSpPr txBox="1"/>
          <p:nvPr/>
        </p:nvSpPr>
        <p:spPr>
          <a:xfrm>
            <a:off x="4142168" y="4570514"/>
            <a:ext cx="7248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Columbia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1D8C54F-A6BC-4A48-772A-379A0A43EA60}"/>
              </a:ext>
            </a:extLst>
          </p:cNvPr>
          <p:cNvSpPr txBox="1"/>
          <p:nvPr/>
        </p:nvSpPr>
        <p:spPr>
          <a:xfrm>
            <a:off x="4417499" y="4370879"/>
            <a:ext cx="7793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Venezuela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A9598EB4-657F-0880-1D08-9A81D0940B96}"/>
              </a:ext>
            </a:extLst>
          </p:cNvPr>
          <p:cNvSpPr txBox="1"/>
          <p:nvPr/>
        </p:nvSpPr>
        <p:spPr>
          <a:xfrm>
            <a:off x="4387185" y="4047288"/>
            <a:ext cx="8451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Puerto Rico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126E0B5-049A-0387-FA24-F1B7776CB267}"/>
              </a:ext>
            </a:extLst>
          </p:cNvPr>
          <p:cNvSpPr txBox="1"/>
          <p:nvPr/>
        </p:nvSpPr>
        <p:spPr>
          <a:xfrm>
            <a:off x="3450294" y="4015366"/>
            <a:ext cx="8114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Guatemala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217EEB14-5293-376B-F90F-3CB8F5683409}"/>
              </a:ext>
            </a:extLst>
          </p:cNvPr>
          <p:cNvSpPr txBox="1"/>
          <p:nvPr/>
        </p:nvSpPr>
        <p:spPr>
          <a:xfrm>
            <a:off x="3405758" y="4304089"/>
            <a:ext cx="7585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Nicaragua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1EB3F0D8-6C80-A7F3-03AC-4A28FE94E521}"/>
              </a:ext>
            </a:extLst>
          </p:cNvPr>
          <p:cNvSpPr/>
          <p:nvPr/>
        </p:nvSpPr>
        <p:spPr>
          <a:xfrm>
            <a:off x="8312339" y="3389377"/>
            <a:ext cx="76122" cy="7612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284BC6F2-DFDD-D348-BD8A-44BC54548102}"/>
              </a:ext>
            </a:extLst>
          </p:cNvPr>
          <p:cNvSpPr txBox="1"/>
          <p:nvPr/>
        </p:nvSpPr>
        <p:spPr>
          <a:xfrm>
            <a:off x="8218828" y="3162681"/>
            <a:ext cx="8002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Kyrgyzstan</a:t>
            </a: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E13664F6-47B9-F700-E732-4FA36CEC9A56}"/>
              </a:ext>
            </a:extLst>
          </p:cNvPr>
          <p:cNvSpPr/>
          <p:nvPr/>
        </p:nvSpPr>
        <p:spPr>
          <a:xfrm>
            <a:off x="6049673" y="2855575"/>
            <a:ext cx="76122" cy="7612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BF0C114-7B23-704C-E4BD-A54FDC497752}"/>
              </a:ext>
            </a:extLst>
          </p:cNvPr>
          <p:cNvSpPr txBox="1"/>
          <p:nvPr/>
        </p:nvSpPr>
        <p:spPr>
          <a:xfrm>
            <a:off x="5141466" y="2661996"/>
            <a:ext cx="11480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Northern Ireland</a:t>
            </a:r>
          </a:p>
        </p:txBody>
      </p:sp>
    </p:spTree>
    <p:extLst>
      <p:ext uri="{BB962C8B-B14F-4D97-AF65-F5344CB8AC3E}">
        <p14:creationId xmlns:p14="http://schemas.microsoft.com/office/powerpoint/2010/main" val="954217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3985</TotalTime>
  <Words>74</Words>
  <Application>Microsoft Office PowerPoint</Application>
  <PresentationFormat>Widescreen</PresentationFormat>
  <Paragraphs>64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Mona Xue</dc:creator>
  <cp:lastModifiedBy>Mona Xue</cp:lastModifiedBy>
  <cp:revision>1</cp:revision>
  <dcterms:created xsi:type="dcterms:W3CDTF">2023-07-14T20:15:23Z</dcterms:created>
  <dcterms:modified xsi:type="dcterms:W3CDTF">2023-07-17T14:40:28Z</dcterms:modified>
</cp:coreProperties>
</file>