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14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52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9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D716-42F7-4B90-83DD-BAE0F6A7B642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4B1674-7947-45E7-8C4E-E99B4B737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1063-82CC-8BAB-6CCB-17C49D8F5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6280"/>
          </a:xfrm>
        </p:spPr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29C97-0074-3977-EB4F-27C0A8B07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PANDAS </a:t>
            </a:r>
          </a:p>
        </p:txBody>
      </p:sp>
    </p:spTree>
    <p:extLst>
      <p:ext uri="{BB962C8B-B14F-4D97-AF65-F5344CB8AC3E}">
        <p14:creationId xmlns:p14="http://schemas.microsoft.com/office/powerpoint/2010/main" val="386313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ndas Cheat Sheet - Intellipaat Blog">
            <a:extLst>
              <a:ext uri="{FF2B5EF4-FFF2-40B4-BE49-F238E27FC236}">
                <a16:creationId xmlns:a16="http://schemas.microsoft.com/office/drawing/2014/main" id="{457968CC-6E34-D812-6764-3498A0E8F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t="32143" r="74045" b="2403"/>
          <a:stretch/>
        </p:blipFill>
        <p:spPr bwMode="auto">
          <a:xfrm>
            <a:off x="398600" y="225286"/>
            <a:ext cx="4266165" cy="66327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Pandas Cheat Sheet for Data Science &amp; Data Analysis | Data Science and  Machine Learning | Kaggle">
            <a:extLst>
              <a:ext uri="{FF2B5EF4-FFF2-40B4-BE49-F238E27FC236}">
                <a16:creationId xmlns:a16="http://schemas.microsoft.com/office/drawing/2014/main" id="{787E0F57-15A6-8093-D3FD-D28D5280F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t="25629" r="50000" b="37249"/>
          <a:stretch/>
        </p:blipFill>
        <p:spPr bwMode="auto">
          <a:xfrm>
            <a:off x="4664765" y="225286"/>
            <a:ext cx="7010400" cy="61987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353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D and Big Data">
            <a:extLst>
              <a:ext uri="{FF2B5EF4-FFF2-40B4-BE49-F238E27FC236}">
                <a16:creationId xmlns:a16="http://schemas.microsoft.com/office/drawing/2014/main" id="{2FE4CB63-3DC4-38AD-F4C3-862E0B541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6" t="5155" r="13617" b="49360"/>
          <a:stretch/>
        </p:blipFill>
        <p:spPr bwMode="auto">
          <a:xfrm>
            <a:off x="281608" y="224251"/>
            <a:ext cx="3998844" cy="62693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PD and Big Data">
            <a:extLst>
              <a:ext uri="{FF2B5EF4-FFF2-40B4-BE49-F238E27FC236}">
                <a16:creationId xmlns:a16="http://schemas.microsoft.com/office/drawing/2014/main" id="{AC185BDB-E192-4A34-FC6D-37489D6D73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4" t="50374" r="13053" b="11537"/>
          <a:stretch/>
        </p:blipFill>
        <p:spPr bwMode="auto">
          <a:xfrm>
            <a:off x="4295775" y="224252"/>
            <a:ext cx="4848225" cy="61500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338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D and Big Data">
            <a:extLst>
              <a:ext uri="{FF2B5EF4-FFF2-40B4-BE49-F238E27FC236}">
                <a16:creationId xmlns:a16="http://schemas.microsoft.com/office/drawing/2014/main" id="{E449F45E-34EE-9B07-C460-629646EDF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5" t="5019" r="29997" b="60864"/>
          <a:stretch/>
        </p:blipFill>
        <p:spPr bwMode="auto">
          <a:xfrm>
            <a:off x="304801" y="172277"/>
            <a:ext cx="7659755" cy="66857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15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D and Big Data">
            <a:extLst>
              <a:ext uri="{FF2B5EF4-FFF2-40B4-BE49-F238E27FC236}">
                <a16:creationId xmlns:a16="http://schemas.microsoft.com/office/drawing/2014/main" id="{A65872E4-C476-1317-3EDA-8DB1D69C1F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5" t="38978" r="29997" b="27064"/>
          <a:stretch/>
        </p:blipFill>
        <p:spPr bwMode="auto">
          <a:xfrm>
            <a:off x="1700418" y="288234"/>
            <a:ext cx="6091859" cy="65697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355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DF Collection] 7 Beautiful Pandas Cheat Sheets — Post Them to Your Wall –  Finxter">
            <a:extLst>
              <a:ext uri="{FF2B5EF4-FFF2-40B4-BE49-F238E27FC236}">
                <a16:creationId xmlns:a16="http://schemas.microsoft.com/office/drawing/2014/main" id="{64739A73-9312-74E1-195E-F74F5E44C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3" r="45833" b="30412"/>
          <a:stretch/>
        </p:blipFill>
        <p:spPr bwMode="auto">
          <a:xfrm>
            <a:off x="1602063" y="354703"/>
            <a:ext cx="6190215" cy="29715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PDF Collection] 7 Beautiful Pandas Cheat Sheets — Post Them to Your Wall –  Finxter">
            <a:extLst>
              <a:ext uri="{FF2B5EF4-FFF2-40B4-BE49-F238E27FC236}">
                <a16:creationId xmlns:a16="http://schemas.microsoft.com/office/drawing/2014/main" id="{27F0D339-73CA-CCF2-D342-AE8F0E2B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0"/>
          <a:stretch/>
        </p:blipFill>
        <p:spPr bwMode="auto">
          <a:xfrm>
            <a:off x="934277" y="3531705"/>
            <a:ext cx="10913165" cy="29715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001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DF Collection] 7 Beautiful Pandas Cheat Sheets — Post Them to Your Wall –  Finxter">
            <a:extLst>
              <a:ext uri="{FF2B5EF4-FFF2-40B4-BE49-F238E27FC236}">
                <a16:creationId xmlns:a16="http://schemas.microsoft.com/office/drawing/2014/main" id="{721809A1-B9D4-8731-1F4E-E26552EF2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5" t="15667" r="694" b="33464"/>
          <a:stretch/>
        </p:blipFill>
        <p:spPr bwMode="auto">
          <a:xfrm>
            <a:off x="0" y="629167"/>
            <a:ext cx="5632173" cy="55996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How to Plot a DataFrame using Pandas - Data to Fish">
            <a:extLst>
              <a:ext uri="{FF2B5EF4-FFF2-40B4-BE49-F238E27FC236}">
                <a16:creationId xmlns:a16="http://schemas.microsoft.com/office/drawing/2014/main" id="{8B9A6439-0D31-59FB-7DD1-C9FCEE7B7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73" y="1007009"/>
            <a:ext cx="5777945" cy="4843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929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PYTHON FOR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Monazza Qadeer Khan</dc:creator>
  <cp:lastModifiedBy>Monazza Qadeer Khan</cp:lastModifiedBy>
  <cp:revision>2</cp:revision>
  <dcterms:created xsi:type="dcterms:W3CDTF">2022-10-18T07:42:03Z</dcterms:created>
  <dcterms:modified xsi:type="dcterms:W3CDTF">2022-10-18T07:53:51Z</dcterms:modified>
</cp:coreProperties>
</file>