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1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EVENT LOOP</a:t>
            </a: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를</a:t>
            </a:r>
            <a:endParaRPr lang="en-US" altLang="ko-KR" sz="3700" spc="6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이용한 웹 엔진 개발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18.09.21 </a:t>
            </a:r>
            <a:r>
              <a:rPr lang="ko-KR" altLang="en-US" sz="1800" b="1" dirty="0" err="1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스펙</a:t>
            </a:r>
            <a:r>
              <a:rPr lang="ko-KR" altLang="en-US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발표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김연수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나현수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정성문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AA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1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 여기에 내용을 입력해주세요</a:t>
              </a: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4350" y="5565649"/>
            <a:ext cx="31146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Blog.naver.com/</a:t>
            </a: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imjandi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Freeform 257"/>
          <p:cNvSpPr>
            <a:spLocks/>
          </p:cNvSpPr>
          <p:nvPr/>
        </p:nvSpPr>
        <p:spPr bwMode="auto">
          <a:xfrm>
            <a:off x="7732059" y="5264204"/>
            <a:ext cx="218783" cy="234544"/>
          </a:xfrm>
          <a:custGeom>
            <a:avLst/>
            <a:gdLst>
              <a:gd name="T0" fmla="*/ 301 w 344"/>
              <a:gd name="T1" fmla="*/ 0 h 344"/>
              <a:gd name="T2" fmla="*/ 43 w 344"/>
              <a:gd name="T3" fmla="*/ 0 h 344"/>
              <a:gd name="T4" fmla="*/ 0 w 344"/>
              <a:gd name="T5" fmla="*/ 43 h 344"/>
              <a:gd name="T6" fmla="*/ 0 w 344"/>
              <a:gd name="T7" fmla="*/ 301 h 344"/>
              <a:gd name="T8" fmla="*/ 43 w 344"/>
              <a:gd name="T9" fmla="*/ 344 h 344"/>
              <a:gd name="T10" fmla="*/ 173 w 344"/>
              <a:gd name="T11" fmla="*/ 344 h 344"/>
              <a:gd name="T12" fmla="*/ 173 w 344"/>
              <a:gd name="T13" fmla="*/ 221 h 344"/>
              <a:gd name="T14" fmla="*/ 132 w 344"/>
              <a:gd name="T15" fmla="*/ 221 h 344"/>
              <a:gd name="T16" fmla="*/ 132 w 344"/>
              <a:gd name="T17" fmla="*/ 167 h 344"/>
              <a:gd name="T18" fmla="*/ 173 w 344"/>
              <a:gd name="T19" fmla="*/ 167 h 344"/>
              <a:gd name="T20" fmla="*/ 173 w 344"/>
              <a:gd name="T21" fmla="*/ 140 h 344"/>
              <a:gd name="T22" fmla="*/ 243 w 344"/>
              <a:gd name="T23" fmla="*/ 66 h 344"/>
              <a:gd name="T24" fmla="*/ 281 w 344"/>
              <a:gd name="T25" fmla="*/ 66 h 344"/>
              <a:gd name="T26" fmla="*/ 281 w 344"/>
              <a:gd name="T27" fmla="*/ 127 h 344"/>
              <a:gd name="T28" fmla="*/ 247 w 344"/>
              <a:gd name="T29" fmla="*/ 127 h 344"/>
              <a:gd name="T30" fmla="*/ 236 w 344"/>
              <a:gd name="T31" fmla="*/ 139 h 344"/>
              <a:gd name="T32" fmla="*/ 236 w 344"/>
              <a:gd name="T33" fmla="*/ 167 h 344"/>
              <a:gd name="T34" fmla="*/ 281 w 344"/>
              <a:gd name="T35" fmla="*/ 167 h 344"/>
              <a:gd name="T36" fmla="*/ 281 w 344"/>
              <a:gd name="T37" fmla="*/ 221 h 344"/>
              <a:gd name="T38" fmla="*/ 236 w 344"/>
              <a:gd name="T39" fmla="*/ 221 h 344"/>
              <a:gd name="T40" fmla="*/ 236 w 344"/>
              <a:gd name="T41" fmla="*/ 344 h 344"/>
              <a:gd name="T42" fmla="*/ 301 w 344"/>
              <a:gd name="T43" fmla="*/ 344 h 344"/>
              <a:gd name="T44" fmla="*/ 344 w 344"/>
              <a:gd name="T45" fmla="*/ 301 h 344"/>
              <a:gd name="T46" fmla="*/ 344 w 344"/>
              <a:gd name="T47" fmla="*/ 43 h 344"/>
              <a:gd name="T48" fmla="*/ 301 w 344"/>
              <a:gd name="T4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4">
                <a:moveTo>
                  <a:pt x="301" y="0"/>
                </a:move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25"/>
                  <a:pt x="19" y="344"/>
                  <a:pt x="43" y="344"/>
                </a:cubicBezTo>
                <a:cubicBezTo>
                  <a:pt x="173" y="344"/>
                  <a:pt x="173" y="344"/>
                  <a:pt x="173" y="344"/>
                </a:cubicBezTo>
                <a:cubicBezTo>
                  <a:pt x="173" y="221"/>
                  <a:pt x="173" y="221"/>
                  <a:pt x="173" y="221"/>
                </a:cubicBezTo>
                <a:cubicBezTo>
                  <a:pt x="132" y="221"/>
                  <a:pt x="132" y="221"/>
                  <a:pt x="132" y="221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73" y="167"/>
                  <a:pt x="173" y="167"/>
                  <a:pt x="173" y="167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3" y="98"/>
                  <a:pt x="204" y="66"/>
                  <a:pt x="243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81" y="127"/>
                  <a:pt x="281" y="127"/>
                  <a:pt x="281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38" y="127"/>
                  <a:pt x="236" y="132"/>
                  <a:pt x="236" y="139"/>
                </a:cubicBezTo>
                <a:cubicBezTo>
                  <a:pt x="236" y="167"/>
                  <a:pt x="236" y="167"/>
                  <a:pt x="236" y="167"/>
                </a:cubicBezTo>
                <a:cubicBezTo>
                  <a:pt x="281" y="167"/>
                  <a:pt x="281" y="167"/>
                  <a:pt x="281" y="167"/>
                </a:cubicBezTo>
                <a:cubicBezTo>
                  <a:pt x="281" y="221"/>
                  <a:pt x="281" y="221"/>
                  <a:pt x="281" y="221"/>
                </a:cubicBezTo>
                <a:cubicBezTo>
                  <a:pt x="236" y="221"/>
                  <a:pt x="236" y="221"/>
                  <a:pt x="236" y="221"/>
                </a:cubicBezTo>
                <a:cubicBezTo>
                  <a:pt x="236" y="344"/>
                  <a:pt x="236" y="344"/>
                  <a:pt x="236" y="344"/>
                </a:cubicBezTo>
                <a:cubicBezTo>
                  <a:pt x="301" y="344"/>
                  <a:pt x="301" y="344"/>
                  <a:pt x="301" y="344"/>
                </a:cubicBezTo>
                <a:cubicBezTo>
                  <a:pt x="324" y="344"/>
                  <a:pt x="344" y="325"/>
                  <a:pt x="344" y="301"/>
                </a:cubicBezTo>
                <a:cubicBezTo>
                  <a:pt x="344" y="43"/>
                  <a:pt x="344" y="43"/>
                  <a:pt x="344" y="43"/>
                </a:cubicBezTo>
                <a:cubicBezTo>
                  <a:pt x="344" y="19"/>
                  <a:pt x="324" y="0"/>
                  <a:pt x="301" y="0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770921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43874" y="5154677"/>
            <a:ext cx="3114675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Facebook id</a:t>
            </a: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연구 주제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목표 및</a:t>
            </a:r>
            <a:r>
              <a:rPr lang="en-US" altLang="ko-KR" dirty="0"/>
              <a:t> </a:t>
            </a:r>
            <a:r>
              <a:rPr lang="ko-KR" altLang="en-US" dirty="0" smtClean="0"/>
              <a:t>최종 결과물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성능확인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사용할 개발환경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프로젝트 진행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- SPEC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- SPEC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- SPEC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연구 주제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Event Loop </a:t>
            </a:r>
            <a:r>
              <a:rPr lang="ko-KR" altLang="en-US" dirty="0" smtClean="0"/>
              <a:t>방식에 대한 이해 및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서버의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17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목표 및 최종결과물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28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성능확인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80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사용할 개발환경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4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연수</cp:lastModifiedBy>
  <cp:revision>25</cp:revision>
  <dcterms:created xsi:type="dcterms:W3CDTF">2017-09-09T13:40:14Z</dcterms:created>
  <dcterms:modified xsi:type="dcterms:W3CDTF">2018-09-18T09:50:19Z</dcterms:modified>
</cp:coreProperties>
</file>