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27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2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7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C363-0F75-40DD-AAC3-F0A00ADD4539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DCBF-5394-47B3-8602-C73C5466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5097"/>
              </p:ext>
            </p:extLst>
          </p:nvPr>
        </p:nvGraphicFramePr>
        <p:xfrm>
          <a:off x="-62287" y="2028401"/>
          <a:ext cx="366395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serverSocketChannel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ServerSocketChannel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client: </a:t>
                      </a:r>
                      <a:r>
                        <a:rPr lang="en-US" altLang="ko-KR" sz="1400" baseline="0" dirty="0" err="1" smtClean="0"/>
                        <a:t>SocketChannel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serverSocket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ServerSocket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selector: Selector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eventQueue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EventQueue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eventLoop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EventLoop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run(</a:t>
                      </a:r>
                      <a:r>
                        <a:rPr lang="en-US" altLang="ko-KR" sz="1400" dirty="0" err="1" smtClean="0"/>
                        <a:t>SocketChannel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SelectionKey</a:t>
                      </a:r>
                      <a:r>
                        <a:rPr lang="en-US" altLang="ko-KR" sz="1400" dirty="0" smtClean="0"/>
                        <a:t>):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85366"/>
              </p:ext>
            </p:extLst>
          </p:nvPr>
        </p:nvGraphicFramePr>
        <p:xfrm>
          <a:off x="9342064" y="5155141"/>
          <a:ext cx="2711449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49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method: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uri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blocking: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connection: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content_type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response_data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[]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socket: </a:t>
                      </a:r>
                      <a:r>
                        <a:rPr lang="en-US" altLang="ko-KR" sz="1400" baseline="0" dirty="0" err="1" smtClean="0"/>
                        <a:t>SocketChannel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key: </a:t>
                      </a:r>
                      <a:r>
                        <a:rPr lang="en-US" altLang="ko-KR" sz="1400" baseline="0" dirty="0" err="1" smtClean="0"/>
                        <a:t>SelectionKey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LastModified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ModifiedSince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errCode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</a:t>
                      </a:r>
                      <a:r>
                        <a:rPr lang="en-US" altLang="ko-KR" sz="1400" dirty="0" err="1" smtClean="0"/>
                        <a:t>isIO</a:t>
                      </a:r>
                      <a:r>
                        <a:rPr lang="en-US" altLang="ko-KR" sz="1400" dirty="0" smtClean="0"/>
                        <a:t>(): </a:t>
                      </a:r>
                      <a:r>
                        <a:rPr lang="en-US" altLang="ko-KR" sz="1400" dirty="0" err="1" smtClean="0"/>
                        <a:t>boolean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49388"/>
              </p:ext>
            </p:extLst>
          </p:nvPr>
        </p:nvGraphicFramePr>
        <p:xfrm>
          <a:off x="545725" y="4708101"/>
          <a:ext cx="2447925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HttpPaser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method: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uri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version: String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connection: String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ModifiedSince</a:t>
                      </a:r>
                      <a:r>
                        <a:rPr lang="en-US" altLang="ko-KR" sz="1400" baseline="0" dirty="0" smtClean="0"/>
                        <a:t>: String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Range: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Parse(String):</a:t>
                      </a:r>
                      <a:r>
                        <a:rPr lang="en-US" altLang="ko-KR" sz="1400" baseline="0" dirty="0" smtClean="0"/>
                        <a:t> Event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11841"/>
              </p:ext>
            </p:extLst>
          </p:nvPr>
        </p:nvGraphicFramePr>
        <p:xfrm>
          <a:off x="8880475" y="746760"/>
          <a:ext cx="370522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224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FIFOCache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capacity: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Cache: </a:t>
                      </a:r>
                      <a:r>
                        <a:rPr lang="en-US" altLang="ko-KR" sz="1400" baseline="0" dirty="0" err="1" smtClean="0"/>
                        <a:t>LinkedHashMap</a:t>
                      </a:r>
                      <a:r>
                        <a:rPr lang="en-US" altLang="ko-KR" sz="1400" baseline="0" dirty="0" smtClean="0"/>
                        <a:t>&lt;String,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size: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current_size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get(String):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baseline="0" dirty="0" smtClean="0"/>
                        <a:t> set(String,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RemoveElement</a:t>
                      </a:r>
                      <a:r>
                        <a:rPr lang="en-US" altLang="ko-KR" sz="1400" baseline="0" dirty="0" smtClean="0"/>
                        <a:t>():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80418"/>
              </p:ext>
            </p:extLst>
          </p:nvPr>
        </p:nvGraphicFramePr>
        <p:xfrm>
          <a:off x="4362449" y="5580380"/>
          <a:ext cx="416560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2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HTTPResponse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version: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respond(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, Event):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[]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getResponse</a:t>
                      </a:r>
                      <a:r>
                        <a:rPr lang="en-US" altLang="ko-KR" sz="1400" baseline="0" dirty="0" smtClean="0"/>
                        <a:t>(String, String, Event):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[]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18561"/>
              </p:ext>
            </p:extLst>
          </p:nvPr>
        </p:nvGraphicFramePr>
        <p:xfrm>
          <a:off x="8880475" y="2794000"/>
          <a:ext cx="370522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224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LRUCache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capacity: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Cache: </a:t>
                      </a:r>
                      <a:r>
                        <a:rPr lang="en-US" altLang="ko-KR" sz="1400" baseline="0" dirty="0" err="1" smtClean="0"/>
                        <a:t>LinkedHashMap</a:t>
                      </a:r>
                      <a:r>
                        <a:rPr lang="en-US" altLang="ko-KR" sz="1400" baseline="0" dirty="0" smtClean="0"/>
                        <a:t>&lt;String,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size: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current_size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int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get(String):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baseline="0" dirty="0" smtClean="0"/>
                        <a:t> set(String, </a:t>
                      </a:r>
                      <a:r>
                        <a:rPr lang="en-US" altLang="ko-KR" sz="1400" baseline="0" dirty="0" err="1" smtClean="0"/>
                        <a:t>ByteBuffer</a:t>
                      </a:r>
                      <a:r>
                        <a:rPr lang="en-US" altLang="ko-KR" sz="1400" baseline="0" dirty="0" smtClean="0"/>
                        <a:t>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RemoveElement</a:t>
                      </a:r>
                      <a:r>
                        <a:rPr lang="en-US" altLang="ko-KR" sz="1400" baseline="0" dirty="0" smtClean="0"/>
                        <a:t>():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90577"/>
              </p:ext>
            </p:extLst>
          </p:nvPr>
        </p:nvGraphicFramePr>
        <p:xfrm>
          <a:off x="115513" y="0"/>
          <a:ext cx="330835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50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EventQueue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queue: </a:t>
                      </a:r>
                      <a:r>
                        <a:rPr lang="en-US" altLang="ko-KR" sz="1400" baseline="0" dirty="0" err="1" smtClean="0"/>
                        <a:t>LinkedBlockingQueue</a:t>
                      </a:r>
                      <a:r>
                        <a:rPr lang="en-US" altLang="ko-KR" sz="1400" baseline="0" dirty="0" smtClean="0"/>
                        <a:t>&lt;Event&gt;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</a:t>
                      </a:r>
                      <a:r>
                        <a:rPr lang="en-US" altLang="ko-KR" sz="1400" dirty="0" err="1" smtClean="0"/>
                        <a:t>enqueue</a:t>
                      </a:r>
                      <a:r>
                        <a:rPr lang="en-US" altLang="ko-KR" sz="1400" dirty="0" smtClean="0"/>
                        <a:t>(Event):</a:t>
                      </a:r>
                      <a:r>
                        <a:rPr lang="en-US" altLang="ko-KR" sz="1400" baseline="0" dirty="0" smtClean="0"/>
                        <a:t>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dequeuer(): Event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40118"/>
              </p:ext>
            </p:extLst>
          </p:nvPr>
        </p:nvGraphicFramePr>
        <p:xfrm>
          <a:off x="4362449" y="746760"/>
          <a:ext cx="35560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41241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EventLoop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err="1" smtClean="0"/>
                        <a:t>eventQueue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EventQueue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IOQueue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LinkedBlockingQueue</a:t>
                      </a:r>
                      <a:r>
                        <a:rPr lang="en-US" altLang="ko-KR" sz="1400" baseline="0" dirty="0" smtClean="0"/>
                        <a:t>&lt;Event&gt;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Cache: </a:t>
                      </a:r>
                      <a:r>
                        <a:rPr lang="en-US" altLang="ko-KR" sz="1400" baseline="0" dirty="0" err="1" smtClean="0"/>
                        <a:t>LRUCache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en-US" altLang="ko-KR" sz="1400" baseline="0" dirty="0" err="1" smtClean="0"/>
                        <a:t>FIFOCache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errorChannel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FileChannel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buffer400: </a:t>
                      </a:r>
                      <a:r>
                        <a:rPr lang="en-US" altLang="ko-KR" sz="1400" baseline="0" dirty="0" err="1" smtClean="0"/>
                        <a:t>MappedByteBuffer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buffer404: </a:t>
                      </a:r>
                      <a:r>
                        <a:rPr lang="en-US" altLang="ko-KR" sz="1400" baseline="0" dirty="0" err="1" smtClean="0"/>
                        <a:t>MappedByteBuffer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buffer405: </a:t>
                      </a:r>
                      <a:r>
                        <a:rPr lang="en-US" altLang="ko-KR" sz="1400" baseline="0" dirty="0" err="1" smtClean="0"/>
                        <a:t>MappedByteBuffer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run(): void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GoLoop</a:t>
                      </a:r>
                      <a:r>
                        <a:rPr lang="en-US" altLang="ko-KR" sz="1400" baseline="0" dirty="0" smtClean="0"/>
                        <a:t>():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ProcessEvent</a:t>
                      </a:r>
                      <a:r>
                        <a:rPr lang="en-US" altLang="ko-KR" sz="1400" baseline="0" dirty="0" smtClean="0"/>
                        <a:t>: Event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connection(Event):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read():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read_helper</a:t>
                      </a:r>
                      <a:r>
                        <a:rPr lang="en-US" altLang="ko-KR" sz="1400" baseline="0" dirty="0" smtClean="0"/>
                        <a:t>():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DoIO</a:t>
                      </a:r>
                      <a:r>
                        <a:rPr lang="en-US" altLang="ko-KR" sz="1400" baseline="0" dirty="0" smtClean="0"/>
                        <a:t>(Event): Event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 </a:t>
                      </a:r>
                      <a:r>
                        <a:rPr lang="en-US" altLang="ko-KR" sz="1400" baseline="0" dirty="0" err="1" smtClean="0"/>
                        <a:t>ModifiedResponse</a:t>
                      </a:r>
                      <a:r>
                        <a:rPr lang="en-US" altLang="ko-KR" sz="1400" baseline="0" dirty="0" smtClean="0"/>
                        <a:t>(Event):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 Response304(Event):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9650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flipH="1">
            <a:off x="7918449" y="2730500"/>
            <a:ext cx="9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140449" y="4708101"/>
            <a:ext cx="0" cy="87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23863" y="971550"/>
            <a:ext cx="93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552700" y="1259840"/>
            <a:ext cx="0" cy="76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495550" y="4141681"/>
            <a:ext cx="0" cy="56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241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207</dc:creator>
  <cp:lastModifiedBy>207</cp:lastModifiedBy>
  <cp:revision>5</cp:revision>
  <dcterms:created xsi:type="dcterms:W3CDTF">2018-06-13T08:35:15Z</dcterms:created>
  <dcterms:modified xsi:type="dcterms:W3CDTF">2018-06-13T09:32:08Z</dcterms:modified>
</cp:coreProperties>
</file>