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embeddedFontLst>
    <p:embeddedFont>
      <p:font typeface="Gill Sans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gvuKwcuX0L+dgTfB261DN6FRaO2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illSans-regular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Gill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p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5d4f0ae5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85d4f0ae5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g85d4f0ae54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5d4f0ae54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85d4f0ae54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g85d4f0ae54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8" name="Google Shape;268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p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5d65d361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85d65d361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85d65d3617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 txBox="1"/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  <a:defRPr sz="6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" type="subTitle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" name="Google Shape;21;p13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1" type="ftr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2" type="sldNum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4" name="Google Shape;24;p13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1" type="body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2" name="Google Shape;92;p22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/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1" type="body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9" name="Google Shape;99;p23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1" name="Google Shape;31;p14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15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34" name="Google Shape;34;p15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294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5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15"/>
          <p:cNvSpPr txBox="1"/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/>
          <p:nvPr>
            <p:ph idx="2" type="pic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9" name="Google Shape;39;p15"/>
          <p:cNvSpPr txBox="1"/>
          <p:nvPr>
            <p:ph idx="10" type="dt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1" type="ftr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2" name="Google Shape;42;p15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6"/>
          <p:cNvSpPr txBox="1"/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" type="body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2" type="body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0" name="Google Shape;50;p16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"/>
          <p:cNvSpPr txBox="1"/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" type="body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4" name="Google Shape;54;p17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7" name="Google Shape;57;p17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/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" type="body"/>
          </p:nvPr>
        </p:nvSpPr>
        <p:spPr>
          <a:xfrm>
            <a:off x="1447331" y="2010878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2" type="body"/>
          </p:nvPr>
        </p:nvSpPr>
        <p:spPr>
          <a:xfrm>
            <a:off x="6413771" y="2017343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8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5" name="Google Shape;65;p18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/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1" type="body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9" name="Google Shape;69;p19"/>
          <p:cNvSpPr txBox="1"/>
          <p:nvPr>
            <p:ph idx="2" type="body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3" type="body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1" name="Google Shape;71;p19"/>
          <p:cNvSpPr txBox="1"/>
          <p:nvPr>
            <p:ph idx="4" type="body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5" name="Google Shape;75;p19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1" name="Google Shape;81;p20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11;p12"/>
          <p:cNvPicPr preferRelativeResize="0"/>
          <p:nvPr/>
        </p:nvPicPr>
        <p:blipFill rotWithShape="1">
          <a:blip r:embed="rId1">
            <a:alphaModFix/>
          </a:blip>
          <a:srcRect b="-1562" l="0" r="0" t="0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2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2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Relationship Id="rId4" Type="http://schemas.openxmlformats.org/officeDocument/2006/relationships/image" Target="../media/image14.png"/><Relationship Id="rId5" Type="http://schemas.openxmlformats.org/officeDocument/2006/relationships/image" Target="../media/image18.png"/><Relationship Id="rId6" Type="http://schemas.openxmlformats.org/officeDocument/2006/relationships/image" Target="../media/image28.png"/><Relationship Id="rId7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2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0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19.jpg"/><Relationship Id="rId9" Type="http://schemas.openxmlformats.org/officeDocument/2006/relationships/image" Target="../media/image7.png"/><Relationship Id="rId5" Type="http://schemas.openxmlformats.org/officeDocument/2006/relationships/image" Target="../media/image22.png"/><Relationship Id="rId6" Type="http://schemas.openxmlformats.org/officeDocument/2006/relationships/image" Target="../media/image2.png"/><Relationship Id="rId7" Type="http://schemas.openxmlformats.org/officeDocument/2006/relationships/image" Target="../media/image4.png"/><Relationship Id="rId8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9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Relationship Id="rId4" Type="http://schemas.openxmlformats.org/officeDocument/2006/relationships/image" Target="../media/image27.png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of empty picture frames on a wall" id="105" name="Google Shape;105;p1"/>
          <p:cNvPicPr preferRelativeResize="0"/>
          <p:nvPr/>
        </p:nvPicPr>
        <p:blipFill rotWithShape="1">
          <a:blip r:embed="rId3">
            <a:alphaModFix/>
          </a:blip>
          <a:srcRect b="13286" l="787" r="8304" t="9815"/>
          <a:stretch/>
        </p:blipFill>
        <p:spPr>
          <a:xfrm>
            <a:off x="2" y="10"/>
            <a:ext cx="12191695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"/>
          <p:cNvSpPr/>
          <p:nvPr/>
        </p:nvSpPr>
        <p:spPr>
          <a:xfrm>
            <a:off x="-3177" y="3064931"/>
            <a:ext cx="8293042" cy="2488568"/>
          </a:xfrm>
          <a:prstGeom prst="rect">
            <a:avLst/>
          </a:prstGeom>
          <a:solidFill>
            <a:srgbClr val="000001">
              <a:alpha val="7411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7" name="Google Shape;107;p1"/>
          <p:cNvSpPr txBox="1"/>
          <p:nvPr>
            <p:ph type="ctrTitle"/>
          </p:nvPr>
        </p:nvSpPr>
        <p:spPr>
          <a:xfrm>
            <a:off x="1196351" y="3236470"/>
            <a:ext cx="6829044" cy="12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E"/>
              </a:buClr>
              <a:buSzPts val="4100"/>
              <a:buFont typeface="Gill Sans"/>
              <a:buNone/>
            </a:pPr>
            <a:r>
              <a:rPr lang="en-US" sz="4100">
                <a:solidFill>
                  <a:srgbClr val="FFFFFE"/>
                </a:solidFill>
              </a:rPr>
              <a:t>DOODLZ</a:t>
            </a:r>
            <a:endParaRPr/>
          </a:p>
        </p:txBody>
      </p:sp>
      <p:sp>
        <p:nvSpPr>
          <p:cNvPr id="108" name="Google Shape;108;p1"/>
          <p:cNvSpPr txBox="1"/>
          <p:nvPr>
            <p:ph idx="1" type="subTitle"/>
          </p:nvPr>
        </p:nvSpPr>
        <p:spPr>
          <a:xfrm>
            <a:off x="1196350" y="4784894"/>
            <a:ext cx="6829043" cy="7165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600">
                <a:solidFill>
                  <a:schemeClr val="lt2"/>
                </a:solidFill>
              </a:rPr>
              <a:t>ПРОГРАМА ДЛЯ МАЛЮВАННЯ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109" name="Google Shape;109;p1"/>
          <p:cNvCxnSpPr/>
          <p:nvPr/>
        </p:nvCxnSpPr>
        <p:spPr>
          <a:xfrm>
            <a:off x="1300525" y="4666480"/>
            <a:ext cx="6829043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9"/>
          <p:cNvSpPr txBox="1"/>
          <p:nvPr>
            <p:ph type="title"/>
          </p:nvPr>
        </p:nvSpPr>
        <p:spPr>
          <a:xfrm>
            <a:off x="1452616" y="962902"/>
            <a:ext cx="4176384" cy="238082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Gill Sans"/>
              <a:buNone/>
            </a:pPr>
            <a:r>
              <a:rPr lang="en-US" sz="4800"/>
              <a:t>СТИРАННЯ СТРУСОМ ТЕЛЕФОНУ</a:t>
            </a:r>
            <a:endParaRPr/>
          </a:p>
        </p:txBody>
      </p:sp>
      <p:pic>
        <p:nvPicPr>
          <p:cNvPr id="235" name="Google Shape;23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1136"/>
            <a:ext cx="12192000" cy="6879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-21136"/>
            <a:ext cx="12192000" cy="6147602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9"/>
          <p:cNvSpPr txBox="1"/>
          <p:nvPr/>
        </p:nvSpPr>
        <p:spPr>
          <a:xfrm>
            <a:off x="781486" y="962903"/>
            <a:ext cx="4036329" cy="205556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Gill Sans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ЗБЕРЕЖЕННЯ ЗОБРАЖЕНЬ	</a:t>
            </a:r>
            <a:endParaRPr b="0" i="0" sz="4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38" name="Google Shape;238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1487" y="3343730"/>
            <a:ext cx="4036329" cy="209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9"/>
          <p:cNvPicPr preferRelativeResize="0"/>
          <p:nvPr/>
        </p:nvPicPr>
        <p:blipFill rotWithShape="1">
          <a:blip r:embed="rId6">
            <a:alphaModFix/>
          </a:blip>
          <a:srcRect b="25556" l="44469" r="34952" t="14676"/>
          <a:stretch/>
        </p:blipFill>
        <p:spPr>
          <a:xfrm>
            <a:off x="5403729" y="388306"/>
            <a:ext cx="2964626" cy="4841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9"/>
          <p:cNvPicPr preferRelativeResize="0"/>
          <p:nvPr/>
        </p:nvPicPr>
        <p:blipFill rotWithShape="1">
          <a:blip r:embed="rId7">
            <a:alphaModFix/>
          </a:blip>
          <a:srcRect b="445" l="1911" r="836" t="733"/>
          <a:stretch/>
        </p:blipFill>
        <p:spPr>
          <a:xfrm>
            <a:off x="8809692" y="391703"/>
            <a:ext cx="2940970" cy="4841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"/>
          <p:cNvSpPr txBox="1"/>
          <p:nvPr>
            <p:ph type="title"/>
          </p:nvPr>
        </p:nvSpPr>
        <p:spPr>
          <a:xfrm>
            <a:off x="1444676" y="798975"/>
            <a:ext cx="3905100" cy="224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400"/>
              <a:t>ЗАВАНТАЖЕННЯ</a:t>
            </a:r>
            <a:endParaRPr sz="3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400"/>
              <a:t>ЗОБРАЖЕНЬ</a:t>
            </a:r>
            <a:endParaRPr sz="3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400"/>
              <a:t>З ГАЛЕРЕЇ</a:t>
            </a:r>
            <a:endParaRPr sz="3400"/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5175" y="776900"/>
            <a:ext cx="2784575" cy="443470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8" name="Google Shape;24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09376" y="776900"/>
            <a:ext cx="2784575" cy="445677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85d4f0ae54_0_0"/>
          <p:cNvSpPr txBox="1"/>
          <p:nvPr>
            <p:ph type="title"/>
          </p:nvPr>
        </p:nvSpPr>
        <p:spPr>
          <a:xfrm>
            <a:off x="1444676" y="798975"/>
            <a:ext cx="3905100" cy="224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400"/>
              <a:t>ВИВІД ПОТОЧНОГО ЗОБРАЖЕННЯ НАДРУК</a:t>
            </a:r>
            <a:endParaRPr sz="3400"/>
          </a:p>
        </p:txBody>
      </p:sp>
      <p:pic>
        <p:nvPicPr>
          <p:cNvPr id="255" name="Google Shape;255;g85d4f0ae54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4625" y="335225"/>
            <a:ext cx="2583275" cy="468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g85d4f0ae54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50600" y="320925"/>
            <a:ext cx="2583275" cy="4709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85d4f0ae54_0_9"/>
          <p:cNvSpPr txBox="1"/>
          <p:nvPr>
            <p:ph type="title"/>
          </p:nvPr>
        </p:nvSpPr>
        <p:spPr>
          <a:xfrm>
            <a:off x="1444676" y="798975"/>
            <a:ext cx="3905100" cy="224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400"/>
              <a:t>ЗБЕРЕЖЕННЯ ПОТОЧНОГО ЗОБРАЖЕННЯ У PDF </a:t>
            </a:r>
            <a:endParaRPr sz="3400"/>
          </a:p>
        </p:txBody>
      </p:sp>
      <p:pic>
        <p:nvPicPr>
          <p:cNvPr id="263" name="Google Shape;263;g85d4f0ae54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4625" y="335225"/>
            <a:ext cx="2583275" cy="468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g85d4f0ae54_0_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74550" y="335225"/>
            <a:ext cx="2542012" cy="468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1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p11"/>
          <p:cNvPicPr preferRelativeResize="0"/>
          <p:nvPr/>
        </p:nvPicPr>
        <p:blipFill rotWithShape="1">
          <a:blip r:embed="rId3">
            <a:alphaModFix/>
          </a:blip>
          <a:srcRect b="-1562" l="0" r="0" t="0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2" name="Google Shape;272;p11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3" name="Google Shape;273;p11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White stairs" id="274" name="Google Shape;27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2" y="10"/>
            <a:ext cx="12191695" cy="6857990"/>
          </a:xfrm>
          <a:prstGeom prst="rect">
            <a:avLst/>
          </a:prstGeom>
          <a:solidFill>
            <a:srgbClr val="CCC5BC"/>
          </a:solidFill>
          <a:ln>
            <a:noFill/>
          </a:ln>
        </p:spPr>
      </p:pic>
      <p:sp>
        <p:nvSpPr>
          <p:cNvPr id="275" name="Google Shape;275;p11"/>
          <p:cNvSpPr/>
          <p:nvPr/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411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6" name="Google Shape;276;p11"/>
          <p:cNvSpPr txBox="1"/>
          <p:nvPr>
            <p:ph type="title"/>
          </p:nvPr>
        </p:nvSpPr>
        <p:spPr>
          <a:xfrm>
            <a:off x="4065511" y="3236470"/>
            <a:ext cx="6832500" cy="12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E"/>
              </a:buClr>
              <a:buSzPts val="4100"/>
              <a:buFont typeface="Gill Sans"/>
              <a:buNone/>
            </a:pPr>
            <a:r>
              <a:rPr lang="en-US" sz="4100">
                <a:solidFill>
                  <a:srgbClr val="FFFFFE"/>
                </a:solidFill>
              </a:rPr>
              <a:t>ДЯКУЮ ЗА УВАГУ!</a:t>
            </a:r>
            <a:endParaRPr sz="4100">
              <a:solidFill>
                <a:srgbClr val="FFFFFE"/>
              </a:solidFill>
            </a:endParaRPr>
          </a:p>
        </p:txBody>
      </p:sp>
      <p:sp>
        <p:nvSpPr>
          <p:cNvPr id="277" name="Google Shape;277;p11"/>
          <p:cNvSpPr txBox="1"/>
          <p:nvPr>
            <p:ph idx="1" type="body"/>
          </p:nvPr>
        </p:nvSpPr>
        <p:spPr>
          <a:xfrm>
            <a:off x="4065511" y="4780357"/>
            <a:ext cx="6832499" cy="7165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600" cap="none">
                <a:solidFill>
                  <a:schemeClr val="lt2"/>
                </a:solidFill>
              </a:rPr>
              <a:t>РОЗРОБНИКИ: КОМАНДА 4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278" name="Google Shape;278;p11"/>
          <p:cNvCxnSpPr/>
          <p:nvPr/>
        </p:nvCxnSpPr>
        <p:spPr>
          <a:xfrm>
            <a:off x="4065509" y="4666480"/>
            <a:ext cx="6832499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ПРО ЗАСТОСУНОК</a:t>
            </a:r>
            <a:endParaRPr/>
          </a:p>
        </p:txBody>
      </p:sp>
      <p:sp>
        <p:nvSpPr>
          <p:cNvPr id="115" name="Google Shape;115;p2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Застосунок Doodlz дозволяє рисувати на екрані одним або декількома пальцями. Додаток розроблений для операціної системи Android. Має низку зручних та унікальних додаткових можливостей.</a:t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3"/>
          <p:cNvPicPr preferRelativeResize="0"/>
          <p:nvPr/>
        </p:nvPicPr>
        <p:blipFill rotWithShape="1">
          <a:blip r:embed="rId3">
            <a:alphaModFix/>
          </a:blip>
          <a:srcRect b="-1538" l="0" r="0" t="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3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" name="Google Shape;124;p3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abstract art print" id="125" name="Google Shape;125;p3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46353" l="0" r="9090" t="2509"/>
          <a:stretch/>
        </p:blipFill>
        <p:spPr>
          <a:xfrm>
            <a:off x="158281" y="10"/>
            <a:ext cx="12191696" cy="685799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126" name="Google Shape;126;p3"/>
          <p:cNvSpPr/>
          <p:nvPr/>
        </p:nvSpPr>
        <p:spPr>
          <a:xfrm>
            <a:off x="-3178" y="636753"/>
            <a:ext cx="8299435" cy="5572810"/>
          </a:xfrm>
          <a:prstGeom prst="rect">
            <a:avLst/>
          </a:prstGeom>
          <a:solidFill>
            <a:srgbClr val="000001">
              <a:alpha val="7411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7" name="Google Shape;127;p3"/>
          <p:cNvSpPr txBox="1"/>
          <p:nvPr>
            <p:ph type="title"/>
          </p:nvPr>
        </p:nvSpPr>
        <p:spPr>
          <a:xfrm>
            <a:off x="1304017" y="804520"/>
            <a:ext cx="6815731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E"/>
              </a:buClr>
              <a:buSzPts val="3200"/>
              <a:buFont typeface="Gill Sans"/>
              <a:buNone/>
            </a:pPr>
            <a:r>
              <a:rPr lang="en-US">
                <a:solidFill>
                  <a:srgbClr val="FFFFFE"/>
                </a:solidFill>
              </a:rPr>
              <a:t>ДОДАТКОВІ МОЖЛИВОСТІ</a:t>
            </a:r>
            <a:endParaRPr/>
          </a:p>
        </p:txBody>
      </p:sp>
      <p:cxnSp>
        <p:nvCxnSpPr>
          <p:cNvPr id="128" name="Google Shape;128;p3"/>
          <p:cNvCxnSpPr/>
          <p:nvPr/>
        </p:nvCxnSpPr>
        <p:spPr>
          <a:xfrm>
            <a:off x="1306385" y="1847088"/>
            <a:ext cx="6813363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9" name="Google Shape;129;p3"/>
          <p:cNvGrpSpPr/>
          <p:nvPr/>
        </p:nvGrpSpPr>
        <p:grpSpPr>
          <a:xfrm>
            <a:off x="1304017" y="2017033"/>
            <a:ext cx="6815731" cy="4018665"/>
            <a:chOff x="0" y="1300"/>
            <a:chExt cx="6815731" cy="4018665"/>
          </a:xfrm>
        </p:grpSpPr>
        <p:sp>
          <p:nvSpPr>
            <p:cNvPr id="130" name="Google Shape;130;p3"/>
            <p:cNvSpPr/>
            <p:nvPr/>
          </p:nvSpPr>
          <p:spPr>
            <a:xfrm>
              <a:off x="0" y="1300"/>
              <a:ext cx="6815731" cy="554298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167675" y="126018"/>
              <a:ext cx="304864" cy="30486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640214" y="1300"/>
              <a:ext cx="6175516" cy="554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3"/>
            <p:cNvSpPr txBox="1"/>
            <p:nvPr/>
          </p:nvSpPr>
          <p:spPr>
            <a:xfrm>
              <a:off x="640214" y="1300"/>
              <a:ext cx="6175516" cy="554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8650" lIns="58650" spcFirstLastPara="1" rIns="58650" wrap="square" tIns="58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Рисування по завантаженій фотографії</a:t>
              </a:r>
              <a:endPara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0" y="694174"/>
              <a:ext cx="6815731" cy="554298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167675" y="818891"/>
              <a:ext cx="304864" cy="30486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640214" y="694174"/>
              <a:ext cx="6175516" cy="554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3"/>
            <p:cNvSpPr txBox="1"/>
            <p:nvPr/>
          </p:nvSpPr>
          <p:spPr>
            <a:xfrm>
              <a:off x="640214" y="694174"/>
              <a:ext cx="6175516" cy="554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8650" lIns="58650" spcFirstLastPara="1" rIns="58650" wrap="square" tIns="58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Збереження рисунку</a:t>
              </a:r>
              <a:endPara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0" y="1387047"/>
              <a:ext cx="6815731" cy="554298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167675" y="1511764"/>
              <a:ext cx="304864" cy="304864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40214" y="1387047"/>
              <a:ext cx="6175516" cy="554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3"/>
            <p:cNvSpPr txBox="1"/>
            <p:nvPr/>
          </p:nvSpPr>
          <p:spPr>
            <a:xfrm>
              <a:off x="640214" y="1387047"/>
              <a:ext cx="6175516" cy="554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8650" lIns="58650" spcFirstLastPara="1" rIns="58650" wrap="square" tIns="58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Друкування рисунку</a:t>
              </a:r>
              <a:endPara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0" y="2079920"/>
              <a:ext cx="6815731" cy="554298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167675" y="2204638"/>
              <a:ext cx="304864" cy="304864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640214" y="2079920"/>
              <a:ext cx="6175516" cy="554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3"/>
            <p:cNvSpPr txBox="1"/>
            <p:nvPr/>
          </p:nvSpPr>
          <p:spPr>
            <a:xfrm>
              <a:off x="640214" y="2079920"/>
              <a:ext cx="6175516" cy="554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8650" lIns="58650" spcFirstLastPara="1" rIns="58650" wrap="square" tIns="58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Очистка екрану струсом телефону</a:t>
              </a:r>
              <a:endPara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0" y="2772794"/>
              <a:ext cx="6815731" cy="554298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167675" y="2897511"/>
              <a:ext cx="304864" cy="304864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640214" y="2772794"/>
              <a:ext cx="6175516" cy="554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3"/>
            <p:cNvSpPr txBox="1"/>
            <p:nvPr/>
          </p:nvSpPr>
          <p:spPr>
            <a:xfrm>
              <a:off x="640214" y="2772794"/>
              <a:ext cx="6175516" cy="554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8650" lIns="58650" spcFirstLastPara="1" rIns="58650" wrap="square" tIns="58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Зміна кольору та товщини пера</a:t>
              </a:r>
              <a:endPara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0" y="3465667"/>
              <a:ext cx="6815731" cy="554298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167675" y="3590384"/>
              <a:ext cx="304864" cy="304864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640214" y="3465667"/>
              <a:ext cx="6175516" cy="554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3"/>
            <p:cNvSpPr txBox="1"/>
            <p:nvPr/>
          </p:nvSpPr>
          <p:spPr>
            <a:xfrm>
              <a:off x="640214" y="3465667"/>
              <a:ext cx="6175516" cy="554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8650" lIns="58650" spcFirstLastPara="1" rIns="58650" wrap="square" tIns="58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Зручне меню та мінімалістичний дизайн</a:t>
              </a:r>
              <a:endPara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4"/>
          <p:cNvPicPr preferRelativeResize="0"/>
          <p:nvPr/>
        </p:nvPicPr>
        <p:blipFill rotWithShape="1">
          <a:blip r:embed="rId3">
            <a:alphaModFix/>
          </a:blip>
          <a:srcRect b="-1538" l="0" r="0" t="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Google Shape;160;p4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1" name="Google Shape;161;p4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2" name="Google Shape;162;p4"/>
          <p:cNvSpPr/>
          <p:nvPr/>
        </p:nvSpPr>
        <p:spPr>
          <a:xfrm>
            <a:off x="2" y="0"/>
            <a:ext cx="12191696" cy="6858000"/>
          </a:xfrm>
          <a:prstGeom prst="rect">
            <a:avLst/>
          </a:prstGeom>
          <a:gradFill>
            <a:gsLst>
              <a:gs pos="0">
                <a:srgbClr val="EBE9E6"/>
              </a:gs>
              <a:gs pos="100000">
                <a:srgbClr val="C9C5C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3" name="Google Shape;163;p4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4" name="Google Shape;164;p4"/>
          <p:cNvSpPr txBox="1"/>
          <p:nvPr>
            <p:ph type="title"/>
          </p:nvPr>
        </p:nvSpPr>
        <p:spPr>
          <a:xfrm>
            <a:off x="485695" y="1474969"/>
            <a:ext cx="3045143" cy="18687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 sz="2800"/>
              <a:t>ВЕРТИКАЛЬНЕ МЕНЮ</a:t>
            </a:r>
            <a:endParaRPr/>
          </a:p>
        </p:txBody>
      </p:sp>
      <p:cxnSp>
        <p:nvCxnSpPr>
          <p:cNvPr id="165" name="Google Shape;165;p4"/>
          <p:cNvCxnSpPr/>
          <p:nvPr/>
        </p:nvCxnSpPr>
        <p:spPr>
          <a:xfrm>
            <a:off x="484009" y="3526496"/>
            <a:ext cx="3023617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66" name="Google Shape;166;p4"/>
          <p:cNvGrpSpPr/>
          <p:nvPr/>
        </p:nvGrpSpPr>
        <p:grpSpPr>
          <a:xfrm>
            <a:off x="3990638" y="482171"/>
            <a:ext cx="7560115" cy="5149101"/>
            <a:chOff x="7463258" y="583365"/>
            <a:chExt cx="7560115" cy="5181928"/>
          </a:xfrm>
        </p:grpSpPr>
        <p:sp>
          <p:nvSpPr>
            <p:cNvPr id="167" name="Google Shape;167;p4"/>
            <p:cNvSpPr/>
            <p:nvPr/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294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pic>
        <p:nvPicPr>
          <p:cNvPr id="169" name="Google Shape;169;p4"/>
          <p:cNvPicPr preferRelativeResize="0"/>
          <p:nvPr/>
        </p:nvPicPr>
        <p:blipFill rotWithShape="1">
          <a:blip r:embed="rId3">
            <a:alphaModFix/>
          </a:blip>
          <a:srcRect b="-1538" l="0" r="0" t="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" name="Google Shape;170;p4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A screenshot of a cell phone&#10;&#10;Description generated with very high confidence" id="171" name="Google Shape;171;p4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12176" l="400" r="0" t="-399"/>
          <a:stretch/>
        </p:blipFill>
        <p:spPr>
          <a:xfrm>
            <a:off x="4699979" y="964566"/>
            <a:ext cx="2484651" cy="4107092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pic>
        <p:nvPicPr>
          <p:cNvPr descr="A screenshot of a cell phone&#10;&#10;Description generated with very high confidence" id="172" name="Google Shape;172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09777" y="962722"/>
            <a:ext cx="2462349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5"/>
          <p:cNvPicPr preferRelativeResize="0"/>
          <p:nvPr/>
        </p:nvPicPr>
        <p:blipFill rotWithShape="1">
          <a:blip r:embed="rId3">
            <a:alphaModFix/>
          </a:blip>
          <a:srcRect b="-1538" l="0" r="0" t="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9" name="Google Shape;179;p5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0" name="Google Shape;180;p5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1" name="Google Shape;181;p5"/>
          <p:cNvSpPr/>
          <p:nvPr/>
        </p:nvSpPr>
        <p:spPr>
          <a:xfrm>
            <a:off x="2" y="0"/>
            <a:ext cx="12191696" cy="6858000"/>
          </a:xfrm>
          <a:prstGeom prst="rect">
            <a:avLst/>
          </a:prstGeom>
          <a:gradFill>
            <a:gsLst>
              <a:gs pos="0">
                <a:srgbClr val="EBE9E6"/>
              </a:gs>
              <a:gs pos="100000">
                <a:srgbClr val="C9C5C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2" name="Google Shape;182;p5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3" name="Google Shape;183;p5"/>
          <p:cNvSpPr txBox="1"/>
          <p:nvPr>
            <p:ph type="title"/>
          </p:nvPr>
        </p:nvSpPr>
        <p:spPr>
          <a:xfrm>
            <a:off x="1776728" y="4613198"/>
            <a:ext cx="8654522" cy="8446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ГОРИЗОНТАЛЬНЕ МЕНЮ</a:t>
            </a:r>
            <a:endParaRPr/>
          </a:p>
        </p:txBody>
      </p:sp>
      <p:grpSp>
        <p:nvGrpSpPr>
          <p:cNvPr id="184" name="Google Shape;184;p5"/>
          <p:cNvGrpSpPr/>
          <p:nvPr/>
        </p:nvGrpSpPr>
        <p:grpSpPr>
          <a:xfrm>
            <a:off x="1445670" y="323836"/>
            <a:ext cx="9299963" cy="3652791"/>
            <a:chOff x="7639235" y="600024"/>
            <a:chExt cx="3898557" cy="5222486"/>
          </a:xfrm>
        </p:grpSpPr>
        <p:sp>
          <p:nvSpPr>
            <p:cNvPr id="185" name="Google Shape;185;p5"/>
            <p:cNvSpPr/>
            <p:nvPr/>
          </p:nvSpPr>
          <p:spPr>
            <a:xfrm>
              <a:off x="7639235" y="600024"/>
              <a:ext cx="3898557" cy="5222486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294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7770263" y="1062693"/>
              <a:ext cx="3635738" cy="429234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pic>
        <p:nvPicPr>
          <p:cNvPr descr="A screenshot of a cell phone&#10;&#10;Description generated with very high confidence" id="187" name="Google Shape;187;p5"/>
          <p:cNvPicPr preferRelativeResize="0"/>
          <p:nvPr/>
        </p:nvPicPr>
        <p:blipFill rotWithShape="1">
          <a:blip r:embed="rId4">
            <a:alphaModFix/>
          </a:blip>
          <a:srcRect b="50769" l="0" r="2" t="0"/>
          <a:stretch/>
        </p:blipFill>
        <p:spPr>
          <a:xfrm>
            <a:off x="2079932" y="963738"/>
            <a:ext cx="8020654" cy="23692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p5"/>
          <p:cNvCxnSpPr/>
          <p:nvPr/>
        </p:nvCxnSpPr>
        <p:spPr>
          <a:xfrm>
            <a:off x="1776728" y="4460798"/>
            <a:ext cx="864301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9" name="Google Shape;189;p5"/>
          <p:cNvPicPr preferRelativeResize="0"/>
          <p:nvPr/>
        </p:nvPicPr>
        <p:blipFill rotWithShape="1">
          <a:blip r:embed="rId3">
            <a:alphaModFix/>
          </a:blip>
          <a:srcRect b="-1538" l="0" r="0" t="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0" name="Google Shape;190;p5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6"/>
          <p:cNvPicPr preferRelativeResize="0"/>
          <p:nvPr/>
        </p:nvPicPr>
        <p:blipFill rotWithShape="1">
          <a:blip r:embed="rId3">
            <a:alphaModFix/>
          </a:blip>
          <a:srcRect b="-1538" l="0" r="0" t="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197;p6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8" name="Google Shape;198;p6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9" name="Google Shape;199;p6"/>
          <p:cNvSpPr/>
          <p:nvPr/>
        </p:nvSpPr>
        <p:spPr>
          <a:xfrm>
            <a:off x="2" y="0"/>
            <a:ext cx="12191696" cy="6858000"/>
          </a:xfrm>
          <a:prstGeom prst="rect">
            <a:avLst/>
          </a:prstGeom>
          <a:gradFill>
            <a:gsLst>
              <a:gs pos="0">
                <a:srgbClr val="EBE9E6"/>
              </a:gs>
              <a:gs pos="100000">
                <a:srgbClr val="C9C5C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0" name="Google Shape;200;p6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1" name="Google Shape;201;p6"/>
          <p:cNvSpPr txBox="1"/>
          <p:nvPr>
            <p:ph type="title"/>
          </p:nvPr>
        </p:nvSpPr>
        <p:spPr>
          <a:xfrm>
            <a:off x="1452616" y="962902"/>
            <a:ext cx="4176384" cy="238082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Gill Sans"/>
              <a:buNone/>
            </a:pPr>
            <a:r>
              <a:rPr lang="en-US" sz="4800"/>
              <a:t>СТИРАННЯ СТРУСОМ ТЕЛЕФОНУ</a:t>
            </a:r>
            <a:endParaRPr sz="4800"/>
          </a:p>
        </p:txBody>
      </p:sp>
      <p:cxnSp>
        <p:nvCxnSpPr>
          <p:cNvPr id="202" name="Google Shape;202;p6"/>
          <p:cNvCxnSpPr/>
          <p:nvPr/>
        </p:nvCxnSpPr>
        <p:spPr>
          <a:xfrm>
            <a:off x="1452617" y="3528543"/>
            <a:ext cx="4171479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A close up of a logo&#10;&#10;Description generated with very high confidence" id="203" name="Google Shape;20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706" y="71461"/>
            <a:ext cx="2664340" cy="5785176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3921"/>
              </a:srgbClr>
            </a:outerShdw>
          </a:effectLst>
        </p:spPr>
      </p:pic>
      <p:pic>
        <p:nvPicPr>
          <p:cNvPr id="204" name="Google Shape;204;p6"/>
          <p:cNvPicPr preferRelativeResize="0"/>
          <p:nvPr/>
        </p:nvPicPr>
        <p:blipFill rotWithShape="1">
          <a:blip r:embed="rId3">
            <a:alphaModFix/>
          </a:blip>
          <a:srcRect b="-1538" l="0" r="0" t="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5" name="Google Shape;205;p6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"/>
          <p:cNvSpPr txBox="1"/>
          <p:nvPr>
            <p:ph type="title"/>
          </p:nvPr>
        </p:nvSpPr>
        <p:spPr>
          <a:xfrm>
            <a:off x="1444677" y="798975"/>
            <a:ext cx="4835700" cy="224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4800"/>
              <a:t>СТИРАННЯ </a:t>
            </a:r>
            <a:endParaRPr sz="4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4800"/>
              <a:t>З МЕНЮ</a:t>
            </a:r>
            <a:endParaRPr sz="4800"/>
          </a:p>
        </p:txBody>
      </p:sp>
      <p:pic>
        <p:nvPicPr>
          <p:cNvPr id="212" name="Google Shape;21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4977" y="152400"/>
            <a:ext cx="3629025" cy="583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5d65d3617_0_0"/>
          <p:cNvSpPr txBox="1"/>
          <p:nvPr>
            <p:ph type="title"/>
          </p:nvPr>
        </p:nvSpPr>
        <p:spPr>
          <a:xfrm>
            <a:off x="1482646" y="925523"/>
            <a:ext cx="3273000" cy="2247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ЗМІНА ТОВЩИНИ ЛІНІЇ</a:t>
            </a:r>
            <a:endParaRPr sz="4400"/>
          </a:p>
        </p:txBody>
      </p:sp>
      <p:pic>
        <p:nvPicPr>
          <p:cNvPr id="219" name="Google Shape;219;g85d65d3617_0_0"/>
          <p:cNvPicPr preferRelativeResize="0"/>
          <p:nvPr/>
        </p:nvPicPr>
        <p:blipFill rotWithShape="1">
          <a:blip r:embed="rId3">
            <a:alphaModFix/>
          </a:blip>
          <a:srcRect b="18721" l="27274" r="51541" t="17878"/>
          <a:stretch/>
        </p:blipFill>
        <p:spPr>
          <a:xfrm>
            <a:off x="5916050" y="798975"/>
            <a:ext cx="2765189" cy="4654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g85d65d3617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33650" y="798975"/>
            <a:ext cx="2675075" cy="465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8"/>
          <p:cNvSpPr txBox="1"/>
          <p:nvPr>
            <p:ph type="title"/>
          </p:nvPr>
        </p:nvSpPr>
        <p:spPr>
          <a:xfrm>
            <a:off x="1452616" y="962902"/>
            <a:ext cx="4176384" cy="238082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Gill Sans"/>
              <a:buNone/>
            </a:pPr>
            <a:r>
              <a:rPr lang="en-US" sz="4800"/>
              <a:t>СТИРАННЯ СТРУСОМ ТЕЛЕФОНУ</a:t>
            </a:r>
            <a:endParaRPr/>
          </a:p>
        </p:txBody>
      </p:sp>
      <p:pic>
        <p:nvPicPr>
          <p:cNvPr descr="A close up of a logo&#10;&#10;Description generated with very high confidence" id="226" name="Google Shape;22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706" y="71461"/>
            <a:ext cx="2664340" cy="5785176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3921"/>
              </a:srgbClr>
            </a:outerShdw>
          </a:effectLst>
        </p:spPr>
      </p:pic>
      <p:pic>
        <p:nvPicPr>
          <p:cNvPr id="227" name="Google Shape;22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21136"/>
            <a:ext cx="12192000" cy="6879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79549" y="71742"/>
            <a:ext cx="2832948" cy="5895749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8"/>
          <p:cNvSpPr txBox="1"/>
          <p:nvPr/>
        </p:nvSpPr>
        <p:spPr>
          <a:xfrm>
            <a:off x="1491644" y="1048172"/>
            <a:ext cx="4802624" cy="238082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40"/>
              <a:buFont typeface="Gill Sans"/>
              <a:buNone/>
            </a:pPr>
            <a:r>
              <a:rPr b="0" i="0" lang="en-US" sz="444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ВИБІР КОЛЬОРУ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40"/>
              <a:buFont typeface="Gill Sans"/>
              <a:buNone/>
            </a:pPr>
            <a:r>
              <a:rPr b="0" i="0" lang="en-US" sz="444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З ДОДАТКОВИМ НАЛАШТУВАННЯМ ПРОЗОРОСТІ</a:t>
            </a:r>
            <a:endParaRPr b="0" i="0" sz="444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sorokopud</dc:creator>
</cp:coreProperties>
</file>