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DA954-5A1D-4B57-8D7A-157C75AADCCF}" type="doc">
      <dgm:prSet loTypeId="urn:microsoft.com/office/officeart/2005/8/layout/chevron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E6CB11A2-AF0D-47E9-8FC8-84B5CC90B39B}">
      <dgm:prSet phldrT="[Texto]" custT="1"/>
      <dgm:spPr/>
      <dgm:t>
        <a:bodyPr/>
        <a:lstStyle/>
        <a:p>
          <a:r>
            <a:rPr lang="es-ES" sz="1600" dirty="0" smtClean="0"/>
            <a:t>Descripción, proyección de sus productos y servicios</a:t>
          </a:r>
          <a:endParaRPr lang="es-ES" sz="1600" dirty="0"/>
        </a:p>
      </dgm:t>
    </dgm:pt>
    <dgm:pt modelId="{641AE63A-47C6-4AE0-A451-E714D549EE22}" type="parTrans" cxnId="{B3EE3B93-CC71-4C0F-8648-60816FC7D30D}">
      <dgm:prSet/>
      <dgm:spPr/>
      <dgm:t>
        <a:bodyPr/>
        <a:lstStyle/>
        <a:p>
          <a:endParaRPr lang="es-ES" sz="2400"/>
        </a:p>
      </dgm:t>
    </dgm:pt>
    <dgm:pt modelId="{B3D6F4DA-FF5E-4DE0-86FE-7752CBA933DB}" type="sibTrans" cxnId="{B3EE3B93-CC71-4C0F-8648-60816FC7D30D}">
      <dgm:prSet/>
      <dgm:spPr/>
      <dgm:t>
        <a:bodyPr/>
        <a:lstStyle/>
        <a:p>
          <a:endParaRPr lang="es-ES" sz="2400"/>
        </a:p>
      </dgm:t>
    </dgm:pt>
    <dgm:pt modelId="{75C879AC-047E-4FF2-92F7-C43347228A6B}">
      <dgm:prSet phldrT="[Texto]" custT="1"/>
      <dgm:spPr/>
      <dgm:t>
        <a:bodyPr/>
        <a:lstStyle/>
        <a:p>
          <a:r>
            <a:rPr lang="es-ES" sz="1600" dirty="0" smtClean="0"/>
            <a:t>Propietarios y la gerencia de la empresa. </a:t>
          </a:r>
          <a:endParaRPr lang="es-ES" sz="1600" dirty="0"/>
        </a:p>
      </dgm:t>
    </dgm:pt>
    <dgm:pt modelId="{7864AC8B-04D8-4AD9-9995-3673B86A8D86}" type="parTrans" cxnId="{5CD42675-47F8-41D3-941D-27E6753ED90F}">
      <dgm:prSet/>
      <dgm:spPr/>
      <dgm:t>
        <a:bodyPr/>
        <a:lstStyle/>
        <a:p>
          <a:endParaRPr lang="es-ES" sz="2400"/>
        </a:p>
      </dgm:t>
    </dgm:pt>
    <dgm:pt modelId="{C85CDFBA-14DE-4623-8DFB-CAA783A665AA}" type="sibTrans" cxnId="{5CD42675-47F8-41D3-941D-27E6753ED90F}">
      <dgm:prSet/>
      <dgm:spPr/>
      <dgm:t>
        <a:bodyPr/>
        <a:lstStyle/>
        <a:p>
          <a:endParaRPr lang="es-ES" sz="2400"/>
        </a:p>
      </dgm:t>
    </dgm:pt>
    <dgm:pt modelId="{DEDE5EEE-D5A7-49E4-8390-CF2B550411C5}">
      <dgm:prSet phldrT="[Texto]" custT="1"/>
      <dgm:spPr/>
      <dgm:t>
        <a:bodyPr/>
        <a:lstStyle/>
        <a:p>
          <a:r>
            <a:rPr lang="es-ES" sz="1600" dirty="0" smtClean="0"/>
            <a:t>Iniciativas, Objetivos</a:t>
          </a:r>
          <a:endParaRPr lang="es-ES" sz="1600" dirty="0"/>
        </a:p>
      </dgm:t>
    </dgm:pt>
    <dgm:pt modelId="{BDEDE600-F5ED-499C-A487-6565A921DF47}" type="parTrans" cxnId="{4024D3A8-A8AC-4776-AEB5-C10E3FB10431}">
      <dgm:prSet/>
      <dgm:spPr/>
      <dgm:t>
        <a:bodyPr/>
        <a:lstStyle/>
        <a:p>
          <a:endParaRPr lang="es-ES" sz="2400"/>
        </a:p>
      </dgm:t>
    </dgm:pt>
    <dgm:pt modelId="{F3D4A740-7AA7-4108-B0DB-10797F7792B1}" type="sibTrans" cxnId="{4024D3A8-A8AC-4776-AEB5-C10E3FB10431}">
      <dgm:prSet/>
      <dgm:spPr/>
      <dgm:t>
        <a:bodyPr/>
        <a:lstStyle/>
        <a:p>
          <a:endParaRPr lang="es-ES" sz="2400"/>
        </a:p>
      </dgm:t>
    </dgm:pt>
    <dgm:pt modelId="{C6306305-B293-4366-8344-96D029209C3B}">
      <dgm:prSet phldrT="[Texto]" custT="1"/>
      <dgm:spPr/>
      <dgm:t>
        <a:bodyPr/>
        <a:lstStyle/>
        <a:p>
          <a:r>
            <a:rPr lang="es-ES" sz="1600" dirty="0" smtClean="0"/>
            <a:t>Las oportunidades de mercado. </a:t>
          </a:r>
          <a:endParaRPr lang="es-ES" sz="1600" dirty="0"/>
        </a:p>
      </dgm:t>
    </dgm:pt>
    <dgm:pt modelId="{00471EBB-8870-4184-9FB9-B1332AF7A51D}" type="parTrans" cxnId="{32457D71-6B58-471F-8188-10EFECB6C03A}">
      <dgm:prSet/>
      <dgm:spPr/>
      <dgm:t>
        <a:bodyPr/>
        <a:lstStyle/>
        <a:p>
          <a:endParaRPr lang="es-ES" sz="2400"/>
        </a:p>
      </dgm:t>
    </dgm:pt>
    <dgm:pt modelId="{EA116EC6-95EF-4DEA-9952-F53BA3B2592A}" type="sibTrans" cxnId="{32457D71-6B58-471F-8188-10EFECB6C03A}">
      <dgm:prSet/>
      <dgm:spPr/>
      <dgm:t>
        <a:bodyPr/>
        <a:lstStyle/>
        <a:p>
          <a:endParaRPr lang="es-ES" sz="2400"/>
        </a:p>
      </dgm:t>
    </dgm:pt>
    <dgm:pt modelId="{3B9A8A30-D93E-45B5-BF3F-A30E79258F36}">
      <dgm:prSet phldrT="[Texto]" custT="1"/>
      <dgm:spPr/>
      <dgm:t>
        <a:bodyPr/>
        <a:lstStyle/>
        <a:p>
          <a:r>
            <a:rPr lang="es-ES" sz="1600" dirty="0" smtClean="0"/>
            <a:t>Estructura organizativa</a:t>
          </a:r>
          <a:endParaRPr lang="es-ES" sz="1600" dirty="0"/>
        </a:p>
      </dgm:t>
    </dgm:pt>
    <dgm:pt modelId="{0AC68246-472B-45ED-96FF-E3969A57AE31}" type="parTrans" cxnId="{2BCDBC06-7144-4026-84BA-00CE73295399}">
      <dgm:prSet/>
      <dgm:spPr/>
      <dgm:t>
        <a:bodyPr/>
        <a:lstStyle/>
        <a:p>
          <a:endParaRPr lang="es-ES" sz="2400"/>
        </a:p>
      </dgm:t>
    </dgm:pt>
    <dgm:pt modelId="{0735A5EB-2CE0-4186-A729-03F53D45C06C}" type="sibTrans" cxnId="{2BCDBC06-7144-4026-84BA-00CE73295399}">
      <dgm:prSet/>
      <dgm:spPr/>
      <dgm:t>
        <a:bodyPr/>
        <a:lstStyle/>
        <a:p>
          <a:endParaRPr lang="es-ES" sz="2400"/>
        </a:p>
      </dgm:t>
    </dgm:pt>
    <dgm:pt modelId="{65D608FF-1CFD-4E20-9530-298E968E7F87}">
      <dgm:prSet phldrT="[Texto]" custT="1"/>
      <dgm:spPr/>
      <dgm:t>
        <a:bodyPr/>
        <a:lstStyle/>
        <a:p>
          <a:endParaRPr lang="es-ES" sz="1800" dirty="0"/>
        </a:p>
      </dgm:t>
    </dgm:pt>
    <dgm:pt modelId="{28422031-A3A1-48AA-83AE-5A8686A3808C}" type="parTrans" cxnId="{12569EA9-C92F-44A3-80FF-0D5A3C2FBDAD}">
      <dgm:prSet/>
      <dgm:spPr/>
      <dgm:t>
        <a:bodyPr/>
        <a:lstStyle/>
        <a:p>
          <a:endParaRPr lang="es-ES" sz="2400"/>
        </a:p>
      </dgm:t>
    </dgm:pt>
    <dgm:pt modelId="{E9D27218-95D1-4896-8EE1-E3CABB8A1E6C}" type="sibTrans" cxnId="{12569EA9-C92F-44A3-80FF-0D5A3C2FBDAD}">
      <dgm:prSet/>
      <dgm:spPr/>
      <dgm:t>
        <a:bodyPr/>
        <a:lstStyle/>
        <a:p>
          <a:endParaRPr lang="es-ES" sz="2400"/>
        </a:p>
      </dgm:t>
    </dgm:pt>
    <dgm:pt modelId="{2F397881-4E93-4288-B1B8-CC2259FDBEC5}">
      <dgm:prSet phldrT="[Texto]" custT="1"/>
      <dgm:spPr/>
      <dgm:t>
        <a:bodyPr/>
        <a:lstStyle/>
        <a:p>
          <a:endParaRPr lang="es-ES" sz="1800" dirty="0"/>
        </a:p>
      </dgm:t>
    </dgm:pt>
    <dgm:pt modelId="{0D9AB86A-F40A-4DC3-B566-A21C67D15372}" type="parTrans" cxnId="{EDAA08A6-E58F-4C1D-A000-E0BF11340CE1}">
      <dgm:prSet/>
      <dgm:spPr/>
      <dgm:t>
        <a:bodyPr/>
        <a:lstStyle/>
        <a:p>
          <a:endParaRPr lang="es-ES" sz="2400"/>
        </a:p>
      </dgm:t>
    </dgm:pt>
    <dgm:pt modelId="{6D9DE256-A433-4643-8C9E-10CDBF6C8B03}" type="sibTrans" cxnId="{EDAA08A6-E58F-4C1D-A000-E0BF11340CE1}">
      <dgm:prSet/>
      <dgm:spPr/>
      <dgm:t>
        <a:bodyPr/>
        <a:lstStyle/>
        <a:p>
          <a:endParaRPr lang="es-ES" sz="2400"/>
        </a:p>
      </dgm:t>
    </dgm:pt>
    <dgm:pt modelId="{3555DDD4-8A80-4925-AFDF-E489A0AD22B8}">
      <dgm:prSet phldrT="[Texto]" custT="1"/>
      <dgm:spPr/>
      <dgm:t>
        <a:bodyPr/>
        <a:lstStyle/>
        <a:p>
          <a:endParaRPr lang="es-ES" sz="1800" dirty="0"/>
        </a:p>
      </dgm:t>
    </dgm:pt>
    <dgm:pt modelId="{D17B5A30-38EA-4A24-AB07-07E904CA04D6}" type="parTrans" cxnId="{E6E4B627-BF0F-4B6D-9E93-17719A4B9955}">
      <dgm:prSet/>
      <dgm:spPr/>
      <dgm:t>
        <a:bodyPr/>
        <a:lstStyle/>
        <a:p>
          <a:endParaRPr lang="es-ES" sz="2400"/>
        </a:p>
      </dgm:t>
    </dgm:pt>
    <dgm:pt modelId="{AD0EC4CA-8676-4D34-BD66-36F7D1DB39DD}" type="sibTrans" cxnId="{E6E4B627-BF0F-4B6D-9E93-17719A4B9955}">
      <dgm:prSet/>
      <dgm:spPr/>
      <dgm:t>
        <a:bodyPr/>
        <a:lstStyle/>
        <a:p>
          <a:endParaRPr lang="es-ES" sz="2400"/>
        </a:p>
      </dgm:t>
    </dgm:pt>
    <dgm:pt modelId="{DD7FCE91-D4B8-458A-9293-4C96B47C1C1F}">
      <dgm:prSet phldrT="[Texto]" custT="1"/>
      <dgm:spPr/>
      <dgm:t>
        <a:bodyPr/>
        <a:lstStyle/>
        <a:p>
          <a:endParaRPr lang="es-ES" sz="1800" dirty="0"/>
        </a:p>
      </dgm:t>
    </dgm:pt>
    <dgm:pt modelId="{87FEFB02-A51C-4C26-9DA4-BF815B126C9E}" type="parTrans" cxnId="{0090D972-36C0-4B78-8331-1F9A1EC263A9}">
      <dgm:prSet/>
      <dgm:spPr/>
      <dgm:t>
        <a:bodyPr/>
        <a:lstStyle/>
        <a:p>
          <a:endParaRPr lang="es-ES" sz="2400"/>
        </a:p>
      </dgm:t>
    </dgm:pt>
    <dgm:pt modelId="{F5672D5D-5F83-40FD-989A-945577B4E9BB}" type="sibTrans" cxnId="{0090D972-36C0-4B78-8331-1F9A1EC263A9}">
      <dgm:prSet/>
      <dgm:spPr/>
      <dgm:t>
        <a:bodyPr/>
        <a:lstStyle/>
        <a:p>
          <a:endParaRPr lang="es-ES" sz="2400"/>
        </a:p>
      </dgm:t>
    </dgm:pt>
    <dgm:pt modelId="{A6E9ADC4-3157-4E35-BBD6-B55225125179}">
      <dgm:prSet phldrT="[Texto]" custT="1"/>
      <dgm:spPr/>
      <dgm:t>
        <a:bodyPr/>
        <a:lstStyle/>
        <a:p>
          <a:r>
            <a:rPr lang="es-ES" sz="1600" dirty="0" smtClean="0"/>
            <a:t> Las principales ventajas competitivas. </a:t>
          </a:r>
          <a:endParaRPr lang="es-ES" sz="1600" dirty="0"/>
        </a:p>
      </dgm:t>
    </dgm:pt>
    <dgm:pt modelId="{6E5C8388-3672-42CD-9176-06EB84D3E880}" type="parTrans" cxnId="{C56FFFD2-7304-4370-ACCD-A5220C032404}">
      <dgm:prSet/>
      <dgm:spPr/>
      <dgm:t>
        <a:bodyPr/>
        <a:lstStyle/>
        <a:p>
          <a:endParaRPr lang="es-ES" sz="2400"/>
        </a:p>
      </dgm:t>
    </dgm:pt>
    <dgm:pt modelId="{9DD4EF95-706A-4F72-A7A8-6C80598B4193}" type="sibTrans" cxnId="{C56FFFD2-7304-4370-ACCD-A5220C032404}">
      <dgm:prSet/>
      <dgm:spPr/>
      <dgm:t>
        <a:bodyPr/>
        <a:lstStyle/>
        <a:p>
          <a:endParaRPr lang="es-ES" sz="2400"/>
        </a:p>
      </dgm:t>
    </dgm:pt>
    <dgm:pt modelId="{05829B81-6B30-4947-BE95-AB6A7EB2E049}">
      <dgm:prSet phldrT="[Texto]" custT="1"/>
      <dgm:spPr/>
      <dgm:t>
        <a:bodyPr/>
        <a:lstStyle/>
        <a:p>
          <a:endParaRPr lang="es-ES" sz="1800" dirty="0"/>
        </a:p>
      </dgm:t>
    </dgm:pt>
    <dgm:pt modelId="{D8D225F6-F6BB-48C2-92AD-3A46A4A623D4}" type="parTrans" cxnId="{3021916B-3692-46D6-AE7F-55C86DC46343}">
      <dgm:prSet/>
      <dgm:spPr/>
      <dgm:t>
        <a:bodyPr/>
        <a:lstStyle/>
        <a:p>
          <a:endParaRPr lang="es-ES" sz="2400"/>
        </a:p>
      </dgm:t>
    </dgm:pt>
    <dgm:pt modelId="{B1FBA26B-AF0D-4B5D-A7DA-6ABE53ADD040}" type="sibTrans" cxnId="{3021916B-3692-46D6-AE7F-55C86DC46343}">
      <dgm:prSet/>
      <dgm:spPr/>
      <dgm:t>
        <a:bodyPr/>
        <a:lstStyle/>
        <a:p>
          <a:endParaRPr lang="es-ES" sz="2400"/>
        </a:p>
      </dgm:t>
    </dgm:pt>
    <dgm:pt modelId="{2187F7FA-D21B-4AC3-BA42-15A1D6DE8F30}">
      <dgm:prSet custT="1"/>
      <dgm:spPr/>
      <dgm:t>
        <a:bodyPr/>
        <a:lstStyle/>
        <a:p>
          <a:r>
            <a:rPr lang="es-ES" sz="1600" dirty="0" smtClean="0"/>
            <a:t>Los componentes de su estrategia de comercialización. </a:t>
          </a:r>
          <a:endParaRPr lang="en-US" sz="1600" dirty="0"/>
        </a:p>
      </dgm:t>
    </dgm:pt>
    <dgm:pt modelId="{575D6299-E7A2-4ACA-B6AE-FAD8DCDF7909}" type="parTrans" cxnId="{3C206405-9859-4973-B657-0F4A6B6935A9}">
      <dgm:prSet/>
      <dgm:spPr/>
      <dgm:t>
        <a:bodyPr/>
        <a:lstStyle/>
        <a:p>
          <a:endParaRPr lang="es-ES" sz="2400"/>
        </a:p>
      </dgm:t>
    </dgm:pt>
    <dgm:pt modelId="{5EA476BF-2019-4911-AD25-51B5CED13DEF}" type="sibTrans" cxnId="{3C206405-9859-4973-B657-0F4A6B6935A9}">
      <dgm:prSet/>
      <dgm:spPr/>
      <dgm:t>
        <a:bodyPr/>
        <a:lstStyle/>
        <a:p>
          <a:endParaRPr lang="es-ES" sz="2400"/>
        </a:p>
      </dgm:t>
    </dgm:pt>
    <dgm:pt modelId="{46CD78A4-5B86-40CB-A0D7-E5C19BF38195}">
      <dgm:prSet custT="1"/>
      <dgm:spPr/>
      <dgm:t>
        <a:bodyPr/>
        <a:lstStyle/>
        <a:p>
          <a:r>
            <a:rPr lang="es-ES" sz="1600" dirty="0" smtClean="0"/>
            <a:t>Las principales proyecciones económicas y financieras. </a:t>
          </a:r>
          <a:endParaRPr lang="en-US" sz="1600" dirty="0"/>
        </a:p>
      </dgm:t>
    </dgm:pt>
    <dgm:pt modelId="{7BEB281A-1AB7-4FEC-AC67-305DA8838028}" type="parTrans" cxnId="{886F658D-7CBE-4969-B31F-A9238E3010B2}">
      <dgm:prSet/>
      <dgm:spPr/>
      <dgm:t>
        <a:bodyPr/>
        <a:lstStyle/>
        <a:p>
          <a:endParaRPr lang="es-ES" sz="2400"/>
        </a:p>
      </dgm:t>
    </dgm:pt>
    <dgm:pt modelId="{B641B9A0-7DA6-4D85-B38F-5795B8B1C6BB}" type="sibTrans" cxnId="{886F658D-7CBE-4969-B31F-A9238E3010B2}">
      <dgm:prSet/>
      <dgm:spPr/>
      <dgm:t>
        <a:bodyPr/>
        <a:lstStyle/>
        <a:p>
          <a:endParaRPr lang="es-ES" sz="2400"/>
        </a:p>
      </dgm:t>
    </dgm:pt>
    <dgm:pt modelId="{179AE957-3A45-4E24-96C7-A463A2FE380B}">
      <dgm:prSet custT="1"/>
      <dgm:spPr/>
      <dgm:t>
        <a:bodyPr/>
        <a:lstStyle/>
        <a:p>
          <a:endParaRPr lang="en-US" sz="1800" dirty="0"/>
        </a:p>
      </dgm:t>
    </dgm:pt>
    <dgm:pt modelId="{4A820AE6-3C2D-4C61-A5AB-B29814325FFC}" type="parTrans" cxnId="{7EDFDD1B-7103-492D-AC51-89AA6ED0B18E}">
      <dgm:prSet/>
      <dgm:spPr/>
      <dgm:t>
        <a:bodyPr/>
        <a:lstStyle/>
        <a:p>
          <a:endParaRPr lang="es-ES" sz="2400"/>
        </a:p>
      </dgm:t>
    </dgm:pt>
    <dgm:pt modelId="{4933D0F4-0C2A-4A35-8AAE-6E7CD4A8DC21}" type="sibTrans" cxnId="{7EDFDD1B-7103-492D-AC51-89AA6ED0B18E}">
      <dgm:prSet/>
      <dgm:spPr/>
      <dgm:t>
        <a:bodyPr/>
        <a:lstStyle/>
        <a:p>
          <a:endParaRPr lang="es-ES" sz="2400"/>
        </a:p>
      </dgm:t>
    </dgm:pt>
    <dgm:pt modelId="{FDA421A3-BDB0-47E9-8055-50CB32104977}">
      <dgm:prSet custT="1"/>
      <dgm:spPr/>
      <dgm:t>
        <a:bodyPr/>
        <a:lstStyle/>
        <a:p>
          <a:endParaRPr lang="en-US" sz="1800" dirty="0"/>
        </a:p>
      </dgm:t>
    </dgm:pt>
    <dgm:pt modelId="{A1085E08-3C60-42F4-964B-0CE8D9057371}" type="parTrans" cxnId="{05BB875C-58E4-48C7-8AAD-5CF75BE99A22}">
      <dgm:prSet/>
      <dgm:spPr/>
      <dgm:t>
        <a:bodyPr/>
        <a:lstStyle/>
        <a:p>
          <a:endParaRPr lang="es-ES" sz="2400"/>
        </a:p>
      </dgm:t>
    </dgm:pt>
    <dgm:pt modelId="{B9233746-9891-440E-A569-61CE162709C0}" type="sibTrans" cxnId="{05BB875C-58E4-48C7-8AAD-5CF75BE99A22}">
      <dgm:prSet/>
      <dgm:spPr/>
      <dgm:t>
        <a:bodyPr/>
        <a:lstStyle/>
        <a:p>
          <a:endParaRPr lang="es-ES" sz="2400"/>
        </a:p>
      </dgm:t>
    </dgm:pt>
    <dgm:pt modelId="{81A547CA-73E6-478E-88C7-01F97F39D846}" type="pres">
      <dgm:prSet presAssocID="{40CDA954-5A1D-4B57-8D7A-157C75AADCCF}" presName="linearFlow" presStyleCnt="0">
        <dgm:presLayoutVars>
          <dgm:dir/>
          <dgm:animLvl val="lvl"/>
          <dgm:resizeHandles val="exact"/>
        </dgm:presLayoutVars>
      </dgm:prSet>
      <dgm:spPr/>
    </dgm:pt>
    <dgm:pt modelId="{BC0223D0-A4D6-427C-BF8A-32287DDD676B}" type="pres">
      <dgm:prSet presAssocID="{65D608FF-1CFD-4E20-9530-298E968E7F87}" presName="composite" presStyleCnt="0"/>
      <dgm:spPr/>
    </dgm:pt>
    <dgm:pt modelId="{2C1E91F7-C8C9-49DB-A18C-8C06893EBB45}" type="pres">
      <dgm:prSet presAssocID="{65D608FF-1CFD-4E20-9530-298E968E7F87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584F5E78-09BE-4F0A-8D58-D3BE703DD412}" type="pres">
      <dgm:prSet presAssocID="{65D608FF-1CFD-4E20-9530-298E968E7F87}" presName="descendantText" presStyleLbl="alignAcc1" presStyleIdx="0" presStyleCnt="7">
        <dgm:presLayoutVars>
          <dgm:bulletEnabled val="1"/>
        </dgm:presLayoutVars>
      </dgm:prSet>
      <dgm:spPr/>
    </dgm:pt>
    <dgm:pt modelId="{85D4D8B7-48D1-466E-B4C4-8509A8726DC9}" type="pres">
      <dgm:prSet presAssocID="{E9D27218-95D1-4896-8EE1-E3CABB8A1E6C}" presName="sp" presStyleCnt="0"/>
      <dgm:spPr/>
    </dgm:pt>
    <dgm:pt modelId="{585CFB61-0E28-45AE-B8B4-9F7C15237B84}" type="pres">
      <dgm:prSet presAssocID="{2F397881-4E93-4288-B1B8-CC2259FDBEC5}" presName="composite" presStyleCnt="0"/>
      <dgm:spPr/>
    </dgm:pt>
    <dgm:pt modelId="{E3C149FA-F94C-4401-BE35-48614FBDA6E2}" type="pres">
      <dgm:prSet presAssocID="{2F397881-4E93-4288-B1B8-CC2259FDBEC5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7882F381-A18E-4D04-BABE-C875C027F812}" type="pres">
      <dgm:prSet presAssocID="{2F397881-4E93-4288-B1B8-CC2259FDBEC5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AE6E79-E34A-4640-B78B-907FE589FEA1}" type="pres">
      <dgm:prSet presAssocID="{6D9DE256-A433-4643-8C9E-10CDBF6C8B03}" presName="sp" presStyleCnt="0"/>
      <dgm:spPr/>
    </dgm:pt>
    <dgm:pt modelId="{DAD7155E-B3C5-45F3-8478-1ED7C117C890}" type="pres">
      <dgm:prSet presAssocID="{DD7FCE91-D4B8-458A-9293-4C96B47C1C1F}" presName="composite" presStyleCnt="0"/>
      <dgm:spPr/>
    </dgm:pt>
    <dgm:pt modelId="{EA85284E-B21C-45DA-A13E-C57E39F19451}" type="pres">
      <dgm:prSet presAssocID="{DD7FCE91-D4B8-458A-9293-4C96B47C1C1F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D78925E4-0CB8-4975-B7EF-8F3A3323334E}" type="pres">
      <dgm:prSet presAssocID="{DD7FCE91-D4B8-458A-9293-4C96B47C1C1F}" presName="descendantText" presStyleLbl="alignAcc1" presStyleIdx="2" presStyleCnt="7">
        <dgm:presLayoutVars>
          <dgm:bulletEnabled val="1"/>
        </dgm:presLayoutVars>
      </dgm:prSet>
      <dgm:spPr/>
    </dgm:pt>
    <dgm:pt modelId="{5EE1390C-1B92-4354-B0CE-B49B01112811}" type="pres">
      <dgm:prSet presAssocID="{F5672D5D-5F83-40FD-989A-945577B4E9BB}" presName="sp" presStyleCnt="0"/>
      <dgm:spPr/>
    </dgm:pt>
    <dgm:pt modelId="{7A4CF720-12EF-411E-9EE7-0EB452390029}" type="pres">
      <dgm:prSet presAssocID="{3555DDD4-8A80-4925-AFDF-E489A0AD22B8}" presName="composite" presStyleCnt="0"/>
      <dgm:spPr/>
    </dgm:pt>
    <dgm:pt modelId="{6553365E-0F68-4341-BC22-35D84A143CC5}" type="pres">
      <dgm:prSet presAssocID="{3555DDD4-8A80-4925-AFDF-E489A0AD22B8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07CE18D8-C98E-4276-8CE7-ADBE10338B57}" type="pres">
      <dgm:prSet presAssocID="{3555DDD4-8A80-4925-AFDF-E489A0AD22B8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C3154A-7CD2-4654-89CD-B6D0DF90A446}" type="pres">
      <dgm:prSet presAssocID="{AD0EC4CA-8676-4D34-BD66-36F7D1DB39DD}" presName="sp" presStyleCnt="0"/>
      <dgm:spPr/>
    </dgm:pt>
    <dgm:pt modelId="{C710056C-B3D0-47C7-9FA2-3536E9AEB213}" type="pres">
      <dgm:prSet presAssocID="{05829B81-6B30-4947-BE95-AB6A7EB2E049}" presName="composite" presStyleCnt="0"/>
      <dgm:spPr/>
    </dgm:pt>
    <dgm:pt modelId="{7074C6B4-472A-48C0-A52B-587EEE2F03FD}" type="pres">
      <dgm:prSet presAssocID="{05829B81-6B30-4947-BE95-AB6A7EB2E049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9D4E68F4-4901-4F12-98DA-C5844EAD634A}" type="pres">
      <dgm:prSet presAssocID="{05829B81-6B30-4947-BE95-AB6A7EB2E049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A663C0-69CB-4678-A837-C5C880CD7F79}" type="pres">
      <dgm:prSet presAssocID="{B1FBA26B-AF0D-4B5D-A7DA-6ABE53ADD040}" presName="sp" presStyleCnt="0"/>
      <dgm:spPr/>
    </dgm:pt>
    <dgm:pt modelId="{10EE568B-2FBB-4D36-9B26-F5D3DC76E992}" type="pres">
      <dgm:prSet presAssocID="{179AE957-3A45-4E24-96C7-A463A2FE380B}" presName="composite" presStyleCnt="0"/>
      <dgm:spPr/>
    </dgm:pt>
    <dgm:pt modelId="{8BB5C747-515A-4912-95DE-9CA512EB0D5C}" type="pres">
      <dgm:prSet presAssocID="{179AE957-3A45-4E24-96C7-A463A2FE380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B168A769-B402-4F2C-9E6D-8666C532758D}" type="pres">
      <dgm:prSet presAssocID="{179AE957-3A45-4E24-96C7-A463A2FE380B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24BFE2-34AD-4DAA-BA62-9120F6196F07}" type="pres">
      <dgm:prSet presAssocID="{4933D0F4-0C2A-4A35-8AAE-6E7CD4A8DC21}" presName="sp" presStyleCnt="0"/>
      <dgm:spPr/>
    </dgm:pt>
    <dgm:pt modelId="{6D989D68-F3D7-46AF-B034-C171C3F39C50}" type="pres">
      <dgm:prSet presAssocID="{FDA421A3-BDB0-47E9-8055-50CB32104977}" presName="composite" presStyleCnt="0"/>
      <dgm:spPr/>
    </dgm:pt>
    <dgm:pt modelId="{CE7CB80B-AB2D-4C63-8136-CAFF2B490CE9}" type="pres">
      <dgm:prSet presAssocID="{FDA421A3-BDB0-47E9-8055-50CB32104977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E84BCFBE-28B5-467A-A155-B0CB7BD42B45}" type="pres">
      <dgm:prSet presAssocID="{FDA421A3-BDB0-47E9-8055-50CB32104977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886F658D-7CBE-4969-B31F-A9238E3010B2}" srcId="{FDA421A3-BDB0-47E9-8055-50CB32104977}" destId="{46CD78A4-5B86-40CB-A0D7-E5C19BF38195}" srcOrd="0" destOrd="0" parTransId="{7BEB281A-1AB7-4FEC-AC67-305DA8838028}" sibTransId="{B641B9A0-7DA6-4D85-B38F-5795B8B1C6BB}"/>
    <dgm:cxn modelId="{2BCDBC06-7144-4026-84BA-00CE73295399}" srcId="{2F397881-4E93-4288-B1B8-CC2259FDBEC5}" destId="{3B9A8A30-D93E-45B5-BF3F-A30E79258F36}" srcOrd="0" destOrd="0" parTransId="{0AC68246-472B-45ED-96FF-E3969A57AE31}" sibTransId="{0735A5EB-2CE0-4186-A729-03F53D45C06C}"/>
    <dgm:cxn modelId="{78EC36A1-C734-4C68-923F-D8033252459C}" type="presOf" srcId="{C6306305-B293-4366-8344-96D029209C3B}" destId="{07CE18D8-C98E-4276-8CE7-ADBE10338B57}" srcOrd="0" destOrd="0" presId="urn:microsoft.com/office/officeart/2005/8/layout/chevron2"/>
    <dgm:cxn modelId="{32457D71-6B58-471F-8188-10EFECB6C03A}" srcId="{3555DDD4-8A80-4925-AFDF-E489A0AD22B8}" destId="{C6306305-B293-4366-8344-96D029209C3B}" srcOrd="0" destOrd="0" parTransId="{00471EBB-8870-4184-9FB9-B1332AF7A51D}" sibTransId="{EA116EC6-95EF-4DEA-9952-F53BA3B2592A}"/>
    <dgm:cxn modelId="{B7B72B51-18A6-4389-A7AB-9F050E1C6C79}" type="presOf" srcId="{E6CB11A2-AF0D-47E9-8FC8-84B5CC90B39B}" destId="{584F5E78-09BE-4F0A-8D58-D3BE703DD412}" srcOrd="0" destOrd="0" presId="urn:microsoft.com/office/officeart/2005/8/layout/chevron2"/>
    <dgm:cxn modelId="{E6E4B627-BF0F-4B6D-9E93-17719A4B9955}" srcId="{40CDA954-5A1D-4B57-8D7A-157C75AADCCF}" destId="{3555DDD4-8A80-4925-AFDF-E489A0AD22B8}" srcOrd="3" destOrd="0" parTransId="{D17B5A30-38EA-4A24-AB07-07E904CA04D6}" sibTransId="{AD0EC4CA-8676-4D34-BD66-36F7D1DB39DD}"/>
    <dgm:cxn modelId="{6F4060AC-3BE4-466F-9647-C76D51663230}" type="presOf" srcId="{179AE957-3A45-4E24-96C7-A463A2FE380B}" destId="{8BB5C747-515A-4912-95DE-9CA512EB0D5C}" srcOrd="0" destOrd="0" presId="urn:microsoft.com/office/officeart/2005/8/layout/chevron2"/>
    <dgm:cxn modelId="{96D7A8FF-B4C9-48C0-B91A-EB572307B7FC}" type="presOf" srcId="{40CDA954-5A1D-4B57-8D7A-157C75AADCCF}" destId="{81A547CA-73E6-478E-88C7-01F97F39D846}" srcOrd="0" destOrd="0" presId="urn:microsoft.com/office/officeart/2005/8/layout/chevron2"/>
    <dgm:cxn modelId="{05BB875C-58E4-48C7-8AAD-5CF75BE99A22}" srcId="{40CDA954-5A1D-4B57-8D7A-157C75AADCCF}" destId="{FDA421A3-BDB0-47E9-8055-50CB32104977}" srcOrd="6" destOrd="0" parTransId="{A1085E08-3C60-42F4-964B-0CE8D9057371}" sibTransId="{B9233746-9891-440E-A569-61CE162709C0}"/>
    <dgm:cxn modelId="{C56FFFD2-7304-4370-ACCD-A5220C032404}" srcId="{05829B81-6B30-4947-BE95-AB6A7EB2E049}" destId="{A6E9ADC4-3157-4E35-BBD6-B55225125179}" srcOrd="0" destOrd="0" parTransId="{6E5C8388-3672-42CD-9176-06EB84D3E880}" sibTransId="{9DD4EF95-706A-4F72-A7A8-6C80598B4193}"/>
    <dgm:cxn modelId="{4AC8444B-D399-45FE-9F88-A87EFD0A1CEA}" type="presOf" srcId="{05829B81-6B30-4947-BE95-AB6A7EB2E049}" destId="{7074C6B4-472A-48C0-A52B-587EEE2F03FD}" srcOrd="0" destOrd="0" presId="urn:microsoft.com/office/officeart/2005/8/layout/chevron2"/>
    <dgm:cxn modelId="{232D4918-A99F-4DA6-8BA6-8832DA1BC23B}" type="presOf" srcId="{DEDE5EEE-D5A7-49E4-8390-CF2B550411C5}" destId="{D78925E4-0CB8-4975-B7EF-8F3A3323334E}" srcOrd="0" destOrd="0" presId="urn:microsoft.com/office/officeart/2005/8/layout/chevron2"/>
    <dgm:cxn modelId="{0090D972-36C0-4B78-8331-1F9A1EC263A9}" srcId="{40CDA954-5A1D-4B57-8D7A-157C75AADCCF}" destId="{DD7FCE91-D4B8-458A-9293-4C96B47C1C1F}" srcOrd="2" destOrd="0" parTransId="{87FEFB02-A51C-4C26-9DA4-BF815B126C9E}" sibTransId="{F5672D5D-5F83-40FD-989A-945577B4E9BB}"/>
    <dgm:cxn modelId="{C8AF861E-D0F2-4C51-9662-C86CB391E437}" type="presOf" srcId="{75C879AC-047E-4FF2-92F7-C43347228A6B}" destId="{7882F381-A18E-4D04-BABE-C875C027F812}" srcOrd="0" destOrd="1" presId="urn:microsoft.com/office/officeart/2005/8/layout/chevron2"/>
    <dgm:cxn modelId="{7EDFDD1B-7103-492D-AC51-89AA6ED0B18E}" srcId="{40CDA954-5A1D-4B57-8D7A-157C75AADCCF}" destId="{179AE957-3A45-4E24-96C7-A463A2FE380B}" srcOrd="5" destOrd="0" parTransId="{4A820AE6-3C2D-4C61-A5AB-B29814325FFC}" sibTransId="{4933D0F4-0C2A-4A35-8AAE-6E7CD4A8DC21}"/>
    <dgm:cxn modelId="{4024D3A8-A8AC-4776-AEB5-C10E3FB10431}" srcId="{DD7FCE91-D4B8-458A-9293-4C96B47C1C1F}" destId="{DEDE5EEE-D5A7-49E4-8390-CF2B550411C5}" srcOrd="0" destOrd="0" parTransId="{BDEDE600-F5ED-499C-A487-6565A921DF47}" sibTransId="{F3D4A740-7AA7-4108-B0DB-10797F7792B1}"/>
    <dgm:cxn modelId="{3C206405-9859-4973-B657-0F4A6B6935A9}" srcId="{179AE957-3A45-4E24-96C7-A463A2FE380B}" destId="{2187F7FA-D21B-4AC3-BA42-15A1D6DE8F30}" srcOrd="0" destOrd="0" parTransId="{575D6299-E7A2-4ACA-B6AE-FAD8DCDF7909}" sibTransId="{5EA476BF-2019-4911-AD25-51B5CED13DEF}"/>
    <dgm:cxn modelId="{B833DE94-F18A-4ABF-ABE2-0310A027C1CE}" type="presOf" srcId="{46CD78A4-5B86-40CB-A0D7-E5C19BF38195}" destId="{E84BCFBE-28B5-467A-A155-B0CB7BD42B45}" srcOrd="0" destOrd="0" presId="urn:microsoft.com/office/officeart/2005/8/layout/chevron2"/>
    <dgm:cxn modelId="{B0E0370C-B28E-42ED-B5D5-52952D5A1314}" type="presOf" srcId="{2187F7FA-D21B-4AC3-BA42-15A1D6DE8F30}" destId="{B168A769-B402-4F2C-9E6D-8666C532758D}" srcOrd="0" destOrd="0" presId="urn:microsoft.com/office/officeart/2005/8/layout/chevron2"/>
    <dgm:cxn modelId="{B3EE3B93-CC71-4C0F-8648-60816FC7D30D}" srcId="{65D608FF-1CFD-4E20-9530-298E968E7F87}" destId="{E6CB11A2-AF0D-47E9-8FC8-84B5CC90B39B}" srcOrd="0" destOrd="0" parTransId="{641AE63A-47C6-4AE0-A451-E714D549EE22}" sibTransId="{B3D6F4DA-FF5E-4DE0-86FE-7752CBA933DB}"/>
    <dgm:cxn modelId="{3021916B-3692-46D6-AE7F-55C86DC46343}" srcId="{40CDA954-5A1D-4B57-8D7A-157C75AADCCF}" destId="{05829B81-6B30-4947-BE95-AB6A7EB2E049}" srcOrd="4" destOrd="0" parTransId="{D8D225F6-F6BB-48C2-92AD-3A46A4A623D4}" sibTransId="{B1FBA26B-AF0D-4B5D-A7DA-6ABE53ADD040}"/>
    <dgm:cxn modelId="{72072B64-451A-45B9-83F0-B681344E640A}" type="presOf" srcId="{3555DDD4-8A80-4925-AFDF-E489A0AD22B8}" destId="{6553365E-0F68-4341-BC22-35D84A143CC5}" srcOrd="0" destOrd="0" presId="urn:microsoft.com/office/officeart/2005/8/layout/chevron2"/>
    <dgm:cxn modelId="{6BE2905F-F6EE-41F8-9F65-D4237B5C5239}" type="presOf" srcId="{FDA421A3-BDB0-47E9-8055-50CB32104977}" destId="{CE7CB80B-AB2D-4C63-8136-CAFF2B490CE9}" srcOrd="0" destOrd="0" presId="urn:microsoft.com/office/officeart/2005/8/layout/chevron2"/>
    <dgm:cxn modelId="{CDAF778F-1728-439C-A5D9-9FC9090D4063}" type="presOf" srcId="{3B9A8A30-D93E-45B5-BF3F-A30E79258F36}" destId="{7882F381-A18E-4D04-BABE-C875C027F812}" srcOrd="0" destOrd="0" presId="urn:microsoft.com/office/officeart/2005/8/layout/chevron2"/>
    <dgm:cxn modelId="{13C1C4D1-56C3-40D5-B9E5-2FD000A307AE}" type="presOf" srcId="{DD7FCE91-D4B8-458A-9293-4C96B47C1C1F}" destId="{EA85284E-B21C-45DA-A13E-C57E39F19451}" srcOrd="0" destOrd="0" presId="urn:microsoft.com/office/officeart/2005/8/layout/chevron2"/>
    <dgm:cxn modelId="{22160EC4-07AF-4F8A-A1B4-8AAC1C6594DD}" type="presOf" srcId="{A6E9ADC4-3157-4E35-BBD6-B55225125179}" destId="{9D4E68F4-4901-4F12-98DA-C5844EAD634A}" srcOrd="0" destOrd="0" presId="urn:microsoft.com/office/officeart/2005/8/layout/chevron2"/>
    <dgm:cxn modelId="{5CD42675-47F8-41D3-941D-27E6753ED90F}" srcId="{2F397881-4E93-4288-B1B8-CC2259FDBEC5}" destId="{75C879AC-047E-4FF2-92F7-C43347228A6B}" srcOrd="1" destOrd="0" parTransId="{7864AC8B-04D8-4AD9-9995-3673B86A8D86}" sibTransId="{C85CDFBA-14DE-4623-8DFB-CAA783A665AA}"/>
    <dgm:cxn modelId="{12569EA9-C92F-44A3-80FF-0D5A3C2FBDAD}" srcId="{40CDA954-5A1D-4B57-8D7A-157C75AADCCF}" destId="{65D608FF-1CFD-4E20-9530-298E968E7F87}" srcOrd="0" destOrd="0" parTransId="{28422031-A3A1-48AA-83AE-5A8686A3808C}" sibTransId="{E9D27218-95D1-4896-8EE1-E3CABB8A1E6C}"/>
    <dgm:cxn modelId="{B13ABBF9-84C4-43CC-8442-1AC526C6386E}" type="presOf" srcId="{65D608FF-1CFD-4E20-9530-298E968E7F87}" destId="{2C1E91F7-C8C9-49DB-A18C-8C06893EBB45}" srcOrd="0" destOrd="0" presId="urn:microsoft.com/office/officeart/2005/8/layout/chevron2"/>
    <dgm:cxn modelId="{AC130091-C231-45F2-950D-984741D0395D}" type="presOf" srcId="{2F397881-4E93-4288-B1B8-CC2259FDBEC5}" destId="{E3C149FA-F94C-4401-BE35-48614FBDA6E2}" srcOrd="0" destOrd="0" presId="urn:microsoft.com/office/officeart/2005/8/layout/chevron2"/>
    <dgm:cxn modelId="{EDAA08A6-E58F-4C1D-A000-E0BF11340CE1}" srcId="{40CDA954-5A1D-4B57-8D7A-157C75AADCCF}" destId="{2F397881-4E93-4288-B1B8-CC2259FDBEC5}" srcOrd="1" destOrd="0" parTransId="{0D9AB86A-F40A-4DC3-B566-A21C67D15372}" sibTransId="{6D9DE256-A433-4643-8C9E-10CDBF6C8B03}"/>
    <dgm:cxn modelId="{374BFF5B-8120-4FD4-B394-620C44D4C6A1}" type="presParOf" srcId="{81A547CA-73E6-478E-88C7-01F97F39D846}" destId="{BC0223D0-A4D6-427C-BF8A-32287DDD676B}" srcOrd="0" destOrd="0" presId="urn:microsoft.com/office/officeart/2005/8/layout/chevron2"/>
    <dgm:cxn modelId="{9954209E-C786-4B53-9D30-D44C0613E3A0}" type="presParOf" srcId="{BC0223D0-A4D6-427C-BF8A-32287DDD676B}" destId="{2C1E91F7-C8C9-49DB-A18C-8C06893EBB45}" srcOrd="0" destOrd="0" presId="urn:microsoft.com/office/officeart/2005/8/layout/chevron2"/>
    <dgm:cxn modelId="{3D3E08BD-EB3C-445D-B400-5B19E03A2A25}" type="presParOf" srcId="{BC0223D0-A4D6-427C-BF8A-32287DDD676B}" destId="{584F5E78-09BE-4F0A-8D58-D3BE703DD412}" srcOrd="1" destOrd="0" presId="urn:microsoft.com/office/officeart/2005/8/layout/chevron2"/>
    <dgm:cxn modelId="{286DE768-5DCA-47D5-B49C-5BB97081FCB4}" type="presParOf" srcId="{81A547CA-73E6-478E-88C7-01F97F39D846}" destId="{85D4D8B7-48D1-466E-B4C4-8509A8726DC9}" srcOrd="1" destOrd="0" presId="urn:microsoft.com/office/officeart/2005/8/layout/chevron2"/>
    <dgm:cxn modelId="{1C3ECE6A-07F1-4015-8D38-6E0B21DF92E5}" type="presParOf" srcId="{81A547CA-73E6-478E-88C7-01F97F39D846}" destId="{585CFB61-0E28-45AE-B8B4-9F7C15237B84}" srcOrd="2" destOrd="0" presId="urn:microsoft.com/office/officeart/2005/8/layout/chevron2"/>
    <dgm:cxn modelId="{A7E23EEC-493E-4A82-AE76-EF5162197BF4}" type="presParOf" srcId="{585CFB61-0E28-45AE-B8B4-9F7C15237B84}" destId="{E3C149FA-F94C-4401-BE35-48614FBDA6E2}" srcOrd="0" destOrd="0" presId="urn:microsoft.com/office/officeart/2005/8/layout/chevron2"/>
    <dgm:cxn modelId="{AB84F2DC-67DE-419F-AFC2-95714E19F3C5}" type="presParOf" srcId="{585CFB61-0E28-45AE-B8B4-9F7C15237B84}" destId="{7882F381-A18E-4D04-BABE-C875C027F812}" srcOrd="1" destOrd="0" presId="urn:microsoft.com/office/officeart/2005/8/layout/chevron2"/>
    <dgm:cxn modelId="{B14E45E3-4A04-4D57-A047-65D069320E48}" type="presParOf" srcId="{81A547CA-73E6-478E-88C7-01F97F39D846}" destId="{6BAE6E79-E34A-4640-B78B-907FE589FEA1}" srcOrd="3" destOrd="0" presId="urn:microsoft.com/office/officeart/2005/8/layout/chevron2"/>
    <dgm:cxn modelId="{426EEF63-5501-41EE-8630-D03A4E412E5C}" type="presParOf" srcId="{81A547CA-73E6-478E-88C7-01F97F39D846}" destId="{DAD7155E-B3C5-45F3-8478-1ED7C117C890}" srcOrd="4" destOrd="0" presId="urn:microsoft.com/office/officeart/2005/8/layout/chevron2"/>
    <dgm:cxn modelId="{F0DAD7C9-5349-4B2B-8B72-314903C1D631}" type="presParOf" srcId="{DAD7155E-B3C5-45F3-8478-1ED7C117C890}" destId="{EA85284E-B21C-45DA-A13E-C57E39F19451}" srcOrd="0" destOrd="0" presId="urn:microsoft.com/office/officeart/2005/8/layout/chevron2"/>
    <dgm:cxn modelId="{CE0D4A0E-63BB-4D35-A308-B20FB514CFE9}" type="presParOf" srcId="{DAD7155E-B3C5-45F3-8478-1ED7C117C890}" destId="{D78925E4-0CB8-4975-B7EF-8F3A3323334E}" srcOrd="1" destOrd="0" presId="urn:microsoft.com/office/officeart/2005/8/layout/chevron2"/>
    <dgm:cxn modelId="{9A94E88C-7F90-4037-9CF5-DA81065234D8}" type="presParOf" srcId="{81A547CA-73E6-478E-88C7-01F97F39D846}" destId="{5EE1390C-1B92-4354-B0CE-B49B01112811}" srcOrd="5" destOrd="0" presId="urn:microsoft.com/office/officeart/2005/8/layout/chevron2"/>
    <dgm:cxn modelId="{C173DE45-ECBD-46DA-B198-68719550A32A}" type="presParOf" srcId="{81A547CA-73E6-478E-88C7-01F97F39D846}" destId="{7A4CF720-12EF-411E-9EE7-0EB452390029}" srcOrd="6" destOrd="0" presId="urn:microsoft.com/office/officeart/2005/8/layout/chevron2"/>
    <dgm:cxn modelId="{E5CC03CC-E19C-4F2C-8B01-6107810CEB7A}" type="presParOf" srcId="{7A4CF720-12EF-411E-9EE7-0EB452390029}" destId="{6553365E-0F68-4341-BC22-35D84A143CC5}" srcOrd="0" destOrd="0" presId="urn:microsoft.com/office/officeart/2005/8/layout/chevron2"/>
    <dgm:cxn modelId="{54C7A598-BA06-43D5-B32B-093CAEE32BB1}" type="presParOf" srcId="{7A4CF720-12EF-411E-9EE7-0EB452390029}" destId="{07CE18D8-C98E-4276-8CE7-ADBE10338B57}" srcOrd="1" destOrd="0" presId="urn:microsoft.com/office/officeart/2005/8/layout/chevron2"/>
    <dgm:cxn modelId="{F437021C-F8DD-4B22-A769-18738E602782}" type="presParOf" srcId="{81A547CA-73E6-478E-88C7-01F97F39D846}" destId="{2FC3154A-7CD2-4654-89CD-B6D0DF90A446}" srcOrd="7" destOrd="0" presId="urn:microsoft.com/office/officeart/2005/8/layout/chevron2"/>
    <dgm:cxn modelId="{C792BADC-C983-42A0-862C-041D559D29CA}" type="presParOf" srcId="{81A547CA-73E6-478E-88C7-01F97F39D846}" destId="{C710056C-B3D0-47C7-9FA2-3536E9AEB213}" srcOrd="8" destOrd="0" presId="urn:microsoft.com/office/officeart/2005/8/layout/chevron2"/>
    <dgm:cxn modelId="{CA85B83A-1070-4515-9609-6F7FDF7C06F9}" type="presParOf" srcId="{C710056C-B3D0-47C7-9FA2-3536E9AEB213}" destId="{7074C6B4-472A-48C0-A52B-587EEE2F03FD}" srcOrd="0" destOrd="0" presId="urn:microsoft.com/office/officeart/2005/8/layout/chevron2"/>
    <dgm:cxn modelId="{C429BCCC-7232-4A85-ABA6-FAEE291C2FE4}" type="presParOf" srcId="{C710056C-B3D0-47C7-9FA2-3536E9AEB213}" destId="{9D4E68F4-4901-4F12-98DA-C5844EAD634A}" srcOrd="1" destOrd="0" presId="urn:microsoft.com/office/officeart/2005/8/layout/chevron2"/>
    <dgm:cxn modelId="{2AD2D387-3F4D-4E99-89E4-632CE2BFE6EE}" type="presParOf" srcId="{81A547CA-73E6-478E-88C7-01F97F39D846}" destId="{E0A663C0-69CB-4678-A837-C5C880CD7F79}" srcOrd="9" destOrd="0" presId="urn:microsoft.com/office/officeart/2005/8/layout/chevron2"/>
    <dgm:cxn modelId="{4149AFF7-2134-4B73-A332-24CC08374ECD}" type="presParOf" srcId="{81A547CA-73E6-478E-88C7-01F97F39D846}" destId="{10EE568B-2FBB-4D36-9B26-F5D3DC76E992}" srcOrd="10" destOrd="0" presId="urn:microsoft.com/office/officeart/2005/8/layout/chevron2"/>
    <dgm:cxn modelId="{1A12DDF9-9578-47E0-B5A1-B97512B04730}" type="presParOf" srcId="{10EE568B-2FBB-4D36-9B26-F5D3DC76E992}" destId="{8BB5C747-515A-4912-95DE-9CA512EB0D5C}" srcOrd="0" destOrd="0" presId="urn:microsoft.com/office/officeart/2005/8/layout/chevron2"/>
    <dgm:cxn modelId="{7E049A66-62BE-410B-B235-E8E7C38AB96C}" type="presParOf" srcId="{10EE568B-2FBB-4D36-9B26-F5D3DC76E992}" destId="{B168A769-B402-4F2C-9E6D-8666C532758D}" srcOrd="1" destOrd="0" presId="urn:microsoft.com/office/officeart/2005/8/layout/chevron2"/>
    <dgm:cxn modelId="{4C2B9D8C-5AEF-4E2F-8F5F-FABA7107D7F9}" type="presParOf" srcId="{81A547CA-73E6-478E-88C7-01F97F39D846}" destId="{FD24BFE2-34AD-4DAA-BA62-9120F6196F07}" srcOrd="11" destOrd="0" presId="urn:microsoft.com/office/officeart/2005/8/layout/chevron2"/>
    <dgm:cxn modelId="{CEB1A277-B811-4F86-90AD-28334551F900}" type="presParOf" srcId="{81A547CA-73E6-478E-88C7-01F97F39D846}" destId="{6D989D68-F3D7-46AF-B034-C171C3F39C50}" srcOrd="12" destOrd="0" presId="urn:microsoft.com/office/officeart/2005/8/layout/chevron2"/>
    <dgm:cxn modelId="{13A0EC73-541F-419D-8DA5-D8EDCD7D303F}" type="presParOf" srcId="{6D989D68-F3D7-46AF-B034-C171C3F39C50}" destId="{CE7CB80B-AB2D-4C63-8136-CAFF2B490CE9}" srcOrd="0" destOrd="0" presId="urn:microsoft.com/office/officeart/2005/8/layout/chevron2"/>
    <dgm:cxn modelId="{555BE1CC-77EB-492F-806C-FB86B42F5066}" type="presParOf" srcId="{6D989D68-F3D7-46AF-B034-C171C3F39C50}" destId="{E84BCFBE-28B5-467A-A155-B0CB7BD42B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CB5793-A13D-41C3-8CC9-9839F0E4CC07}" type="doc">
      <dgm:prSet loTypeId="urn:microsoft.com/office/officeart/2005/8/layout/hProcess9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B69FBE28-C032-4311-A298-E7B2CA474502}">
      <dgm:prSet custT="1"/>
      <dgm:spPr/>
      <dgm:t>
        <a:bodyPr/>
        <a:lstStyle/>
        <a:p>
          <a:pPr rtl="0"/>
          <a:r>
            <a:rPr lang="es-ES" sz="1050" smtClean="0"/>
            <a:t>Espacios comunes y privados.</a:t>
          </a:r>
          <a:endParaRPr lang="en-US" sz="1050"/>
        </a:p>
      </dgm:t>
    </dgm:pt>
    <dgm:pt modelId="{BA5AC06F-80F3-45D5-BDB0-3CFE1A6B274D}" type="parTrans" cxnId="{BF1BD96C-4B31-4CE5-87F9-41013E670BB5}">
      <dgm:prSet/>
      <dgm:spPr/>
      <dgm:t>
        <a:bodyPr/>
        <a:lstStyle/>
        <a:p>
          <a:endParaRPr lang="es-ES" sz="2400"/>
        </a:p>
      </dgm:t>
    </dgm:pt>
    <dgm:pt modelId="{8FFC918B-EAE6-4F0B-A9B2-949CBE41D7B5}" type="sibTrans" cxnId="{BF1BD96C-4B31-4CE5-87F9-41013E670BB5}">
      <dgm:prSet/>
      <dgm:spPr/>
      <dgm:t>
        <a:bodyPr/>
        <a:lstStyle/>
        <a:p>
          <a:endParaRPr lang="es-ES" sz="2400"/>
        </a:p>
      </dgm:t>
    </dgm:pt>
    <dgm:pt modelId="{A2A52846-5855-4619-ADA5-5FB5F077F89E}">
      <dgm:prSet custT="1"/>
      <dgm:spPr/>
      <dgm:t>
        <a:bodyPr/>
        <a:lstStyle/>
        <a:p>
          <a:pPr rtl="0"/>
          <a:r>
            <a:rPr lang="es-ES" sz="1050" smtClean="0"/>
            <a:t>Baños.  </a:t>
          </a:r>
          <a:endParaRPr lang="en-US" sz="1050"/>
        </a:p>
      </dgm:t>
    </dgm:pt>
    <dgm:pt modelId="{0B532FCE-C306-4548-9656-DCB95F38C1C5}" type="parTrans" cxnId="{68556156-B1A4-42B9-989F-3F8D3DFA3F27}">
      <dgm:prSet/>
      <dgm:spPr/>
      <dgm:t>
        <a:bodyPr/>
        <a:lstStyle/>
        <a:p>
          <a:endParaRPr lang="es-ES" sz="2400"/>
        </a:p>
      </dgm:t>
    </dgm:pt>
    <dgm:pt modelId="{E7F23FBE-0E4A-4C2D-8DBA-B8B0A2FB78F4}" type="sibTrans" cxnId="{68556156-B1A4-42B9-989F-3F8D3DFA3F27}">
      <dgm:prSet/>
      <dgm:spPr/>
      <dgm:t>
        <a:bodyPr/>
        <a:lstStyle/>
        <a:p>
          <a:endParaRPr lang="es-ES" sz="2400"/>
        </a:p>
      </dgm:t>
    </dgm:pt>
    <dgm:pt modelId="{CBB11451-EAA7-489A-8AAD-8A2596CCE990}">
      <dgm:prSet custT="1"/>
      <dgm:spPr/>
      <dgm:t>
        <a:bodyPr/>
        <a:lstStyle/>
        <a:p>
          <a:pPr rtl="0"/>
          <a:r>
            <a:rPr lang="es-ES" sz="1050" smtClean="0"/>
            <a:t>Servicios de limpieza.  </a:t>
          </a:r>
          <a:endParaRPr lang="en-US" sz="1050"/>
        </a:p>
      </dgm:t>
    </dgm:pt>
    <dgm:pt modelId="{B2FE172A-BDB2-45C3-937C-F297EA83766B}" type="parTrans" cxnId="{0E018796-3D2A-4709-9E13-16F08D770558}">
      <dgm:prSet/>
      <dgm:spPr/>
      <dgm:t>
        <a:bodyPr/>
        <a:lstStyle/>
        <a:p>
          <a:endParaRPr lang="es-ES" sz="2400"/>
        </a:p>
      </dgm:t>
    </dgm:pt>
    <dgm:pt modelId="{F60EB891-BD20-4BBA-BC0B-E22B97909479}" type="sibTrans" cxnId="{0E018796-3D2A-4709-9E13-16F08D770558}">
      <dgm:prSet/>
      <dgm:spPr/>
      <dgm:t>
        <a:bodyPr/>
        <a:lstStyle/>
        <a:p>
          <a:endParaRPr lang="es-ES" sz="2400"/>
        </a:p>
      </dgm:t>
    </dgm:pt>
    <dgm:pt modelId="{19EEA3C7-FE6E-4EEC-87C7-4E21E7FC7B42}">
      <dgm:prSet custT="1"/>
      <dgm:spPr/>
      <dgm:t>
        <a:bodyPr/>
        <a:lstStyle/>
        <a:p>
          <a:pPr rtl="0"/>
          <a:r>
            <a:rPr lang="es-ES" sz="1050" smtClean="0"/>
            <a:t>Servicio de recepción de correspondencia. </a:t>
          </a:r>
          <a:endParaRPr lang="en-US" sz="1050"/>
        </a:p>
      </dgm:t>
    </dgm:pt>
    <dgm:pt modelId="{F2045F23-7FB8-4E44-B4EC-CFB816F7F5F9}" type="parTrans" cxnId="{FFC964A3-465A-4E03-905A-9EB6531B9375}">
      <dgm:prSet/>
      <dgm:spPr/>
      <dgm:t>
        <a:bodyPr/>
        <a:lstStyle/>
        <a:p>
          <a:endParaRPr lang="es-ES" sz="2400"/>
        </a:p>
      </dgm:t>
    </dgm:pt>
    <dgm:pt modelId="{92555895-DEA3-433A-9703-944EE8368347}" type="sibTrans" cxnId="{FFC964A3-465A-4E03-905A-9EB6531B9375}">
      <dgm:prSet/>
      <dgm:spPr/>
      <dgm:t>
        <a:bodyPr/>
        <a:lstStyle/>
        <a:p>
          <a:endParaRPr lang="es-ES" sz="2400"/>
        </a:p>
      </dgm:t>
    </dgm:pt>
    <dgm:pt modelId="{0239DFEA-288E-439C-A487-63BA2A526061}">
      <dgm:prSet custT="1"/>
      <dgm:spPr/>
      <dgm:t>
        <a:bodyPr/>
        <a:lstStyle/>
        <a:p>
          <a:pPr rtl="0"/>
          <a:r>
            <a:rPr lang="es-ES" sz="1050" dirty="0" smtClean="0"/>
            <a:t>Personal capacitado para desempeñar tareas de ayuda (recepcionista o secretaria/o).</a:t>
          </a:r>
          <a:endParaRPr lang="en-US" sz="1050" dirty="0"/>
        </a:p>
      </dgm:t>
    </dgm:pt>
    <dgm:pt modelId="{A6AB1470-1A67-4A0A-B65A-54BCBE852572}" type="parTrans" cxnId="{4B311E1A-CF7C-426B-BEDB-FA3593B5D07D}">
      <dgm:prSet/>
      <dgm:spPr/>
      <dgm:t>
        <a:bodyPr/>
        <a:lstStyle/>
        <a:p>
          <a:endParaRPr lang="es-ES" sz="2400"/>
        </a:p>
      </dgm:t>
    </dgm:pt>
    <dgm:pt modelId="{6DD1C9FD-3B61-4B16-99D4-F88CB1C55E9D}" type="sibTrans" cxnId="{4B311E1A-CF7C-426B-BEDB-FA3593B5D07D}">
      <dgm:prSet/>
      <dgm:spPr/>
      <dgm:t>
        <a:bodyPr/>
        <a:lstStyle/>
        <a:p>
          <a:endParaRPr lang="es-ES" sz="2400"/>
        </a:p>
      </dgm:t>
    </dgm:pt>
    <dgm:pt modelId="{F9307A75-31D8-4320-BFCB-1ED51CB1F86C}">
      <dgm:prSet custT="1"/>
      <dgm:spPr/>
      <dgm:t>
        <a:bodyPr/>
        <a:lstStyle/>
        <a:p>
          <a:pPr rtl="0"/>
          <a:r>
            <a:rPr lang="es-ES" sz="1050" smtClean="0"/>
            <a:t>Áreas comunes al aire libre. Patio. Asador.</a:t>
          </a:r>
          <a:endParaRPr lang="en-US" sz="1050"/>
        </a:p>
      </dgm:t>
    </dgm:pt>
    <dgm:pt modelId="{2EE90D49-65B9-438A-9D82-F917D3A056D4}" type="parTrans" cxnId="{3B3DAE4F-BBC0-491F-B0EA-DAE6C164594F}">
      <dgm:prSet/>
      <dgm:spPr/>
      <dgm:t>
        <a:bodyPr/>
        <a:lstStyle/>
        <a:p>
          <a:endParaRPr lang="es-ES" sz="2400"/>
        </a:p>
      </dgm:t>
    </dgm:pt>
    <dgm:pt modelId="{5B432D0A-3657-4788-8E25-A5039F5CA343}" type="sibTrans" cxnId="{3B3DAE4F-BBC0-491F-B0EA-DAE6C164594F}">
      <dgm:prSet/>
      <dgm:spPr/>
      <dgm:t>
        <a:bodyPr/>
        <a:lstStyle/>
        <a:p>
          <a:endParaRPr lang="es-ES" sz="2400"/>
        </a:p>
      </dgm:t>
    </dgm:pt>
    <dgm:pt modelId="{3688B497-5A30-49D8-A0B6-547066762C3C}">
      <dgm:prSet custT="1"/>
      <dgm:spPr/>
      <dgm:t>
        <a:bodyPr/>
        <a:lstStyle/>
        <a:p>
          <a:pPr rtl="0"/>
          <a:r>
            <a:rPr lang="es-ES" sz="1050" smtClean="0"/>
            <a:t>Equipos tecnológicos adecuados a los más altos estándares. </a:t>
          </a:r>
          <a:endParaRPr lang="en-US" sz="1050"/>
        </a:p>
      </dgm:t>
    </dgm:pt>
    <dgm:pt modelId="{D68E20B1-0BDD-4582-929F-7D4AA5D191BC}" type="parTrans" cxnId="{7656B968-DA4A-4650-BC9E-993321207A9D}">
      <dgm:prSet/>
      <dgm:spPr/>
      <dgm:t>
        <a:bodyPr/>
        <a:lstStyle/>
        <a:p>
          <a:endParaRPr lang="es-ES" sz="2400"/>
        </a:p>
      </dgm:t>
    </dgm:pt>
    <dgm:pt modelId="{3CFCE384-AB6F-4D6E-9AF6-87B6E6E5AAA1}" type="sibTrans" cxnId="{7656B968-DA4A-4650-BC9E-993321207A9D}">
      <dgm:prSet/>
      <dgm:spPr/>
      <dgm:t>
        <a:bodyPr/>
        <a:lstStyle/>
        <a:p>
          <a:endParaRPr lang="es-ES" sz="2400"/>
        </a:p>
      </dgm:t>
    </dgm:pt>
    <dgm:pt modelId="{BEAAD33F-B353-4AC4-8051-6AF7084E3932}">
      <dgm:prSet custT="1"/>
      <dgm:spPr/>
      <dgm:t>
        <a:bodyPr/>
        <a:lstStyle/>
        <a:p>
          <a:pPr rtl="0"/>
          <a:r>
            <a:rPr lang="es-ES" sz="1050" smtClean="0"/>
            <a:t>Horario de Lunes a Viernes, de 9:00 a 20:00 horas.</a:t>
          </a:r>
          <a:endParaRPr lang="en-US" sz="1050"/>
        </a:p>
      </dgm:t>
    </dgm:pt>
    <dgm:pt modelId="{9829D4F2-8417-415F-AAED-0941197A7403}" type="parTrans" cxnId="{5593F892-DEE2-46CC-B181-EC9DEA485701}">
      <dgm:prSet/>
      <dgm:spPr/>
      <dgm:t>
        <a:bodyPr/>
        <a:lstStyle/>
        <a:p>
          <a:endParaRPr lang="es-ES" sz="2400"/>
        </a:p>
      </dgm:t>
    </dgm:pt>
    <dgm:pt modelId="{1457199F-649C-435D-9C5E-4012EF9256C0}" type="sibTrans" cxnId="{5593F892-DEE2-46CC-B181-EC9DEA485701}">
      <dgm:prSet/>
      <dgm:spPr/>
      <dgm:t>
        <a:bodyPr/>
        <a:lstStyle/>
        <a:p>
          <a:endParaRPr lang="es-ES" sz="2400"/>
        </a:p>
      </dgm:t>
    </dgm:pt>
    <dgm:pt modelId="{B5D58F1C-3DD9-4F06-A510-F4F95020DB83}">
      <dgm:prSet custT="1"/>
      <dgm:spPr/>
      <dgm:t>
        <a:bodyPr/>
        <a:lstStyle/>
        <a:p>
          <a:pPr rtl="0"/>
          <a:r>
            <a:rPr lang="es-ES" sz="1050" smtClean="0"/>
            <a:t>Mobile app para ingreso.</a:t>
          </a:r>
          <a:endParaRPr lang="en-US" sz="1050"/>
        </a:p>
      </dgm:t>
    </dgm:pt>
    <dgm:pt modelId="{F9DBF66D-E851-4D98-B5C3-26C6A144D32B}" type="parTrans" cxnId="{E8C7E412-6CA7-4520-AE18-A939CA21CCA6}">
      <dgm:prSet/>
      <dgm:spPr/>
      <dgm:t>
        <a:bodyPr/>
        <a:lstStyle/>
        <a:p>
          <a:endParaRPr lang="es-ES" sz="2400"/>
        </a:p>
      </dgm:t>
    </dgm:pt>
    <dgm:pt modelId="{55D03399-97FF-45C2-B5C1-894032F2EB59}" type="sibTrans" cxnId="{E8C7E412-6CA7-4520-AE18-A939CA21CCA6}">
      <dgm:prSet/>
      <dgm:spPr/>
      <dgm:t>
        <a:bodyPr/>
        <a:lstStyle/>
        <a:p>
          <a:endParaRPr lang="es-ES" sz="2400"/>
        </a:p>
      </dgm:t>
    </dgm:pt>
    <dgm:pt modelId="{69958AA1-861C-4378-8E6E-6161FB4C2A71}" type="pres">
      <dgm:prSet presAssocID="{DFCB5793-A13D-41C3-8CC9-9839F0E4CC07}" presName="CompostProcess" presStyleCnt="0">
        <dgm:presLayoutVars>
          <dgm:dir val="rev"/>
          <dgm:resizeHandles val="exact"/>
        </dgm:presLayoutVars>
      </dgm:prSet>
      <dgm:spPr/>
    </dgm:pt>
    <dgm:pt modelId="{1E011E2D-441B-4C3C-9E32-C4A835FAA0DE}" type="pres">
      <dgm:prSet presAssocID="{DFCB5793-A13D-41C3-8CC9-9839F0E4CC07}" presName="arrow" presStyleLbl="bgShp" presStyleIdx="0" presStyleCnt="1"/>
      <dgm:spPr/>
    </dgm:pt>
    <dgm:pt modelId="{4F273FF3-5065-4D36-83AB-313BBFB63202}" type="pres">
      <dgm:prSet presAssocID="{DFCB5793-A13D-41C3-8CC9-9839F0E4CC07}" presName="linearProcess" presStyleCnt="0"/>
      <dgm:spPr/>
    </dgm:pt>
    <dgm:pt modelId="{2204F6CB-82AE-471B-B7B1-ABB17B62C95E}" type="pres">
      <dgm:prSet presAssocID="{B69FBE28-C032-4311-A298-E7B2CA474502}" presName="textNode" presStyleLbl="node1" presStyleIdx="0" presStyleCnt="9">
        <dgm:presLayoutVars>
          <dgm:bulletEnabled val="1"/>
        </dgm:presLayoutVars>
      </dgm:prSet>
      <dgm:spPr/>
    </dgm:pt>
    <dgm:pt modelId="{410CB5B5-2645-4E3A-9EDA-4DDD897527A7}" type="pres">
      <dgm:prSet presAssocID="{8FFC918B-EAE6-4F0B-A9B2-949CBE41D7B5}" presName="sibTrans" presStyleCnt="0"/>
      <dgm:spPr/>
    </dgm:pt>
    <dgm:pt modelId="{DB040651-61BC-465F-A289-1974E1959704}" type="pres">
      <dgm:prSet presAssocID="{A2A52846-5855-4619-ADA5-5FB5F077F89E}" presName="textNode" presStyleLbl="node1" presStyleIdx="1" presStyleCnt="9">
        <dgm:presLayoutVars>
          <dgm:bulletEnabled val="1"/>
        </dgm:presLayoutVars>
      </dgm:prSet>
      <dgm:spPr/>
    </dgm:pt>
    <dgm:pt modelId="{84F21A9E-5528-489F-B091-40A9FBF82F56}" type="pres">
      <dgm:prSet presAssocID="{E7F23FBE-0E4A-4C2D-8DBA-B8B0A2FB78F4}" presName="sibTrans" presStyleCnt="0"/>
      <dgm:spPr/>
    </dgm:pt>
    <dgm:pt modelId="{8A0791E6-7890-47F6-B978-41547C54B59D}" type="pres">
      <dgm:prSet presAssocID="{CBB11451-EAA7-489A-8AAD-8A2596CCE990}" presName="textNode" presStyleLbl="node1" presStyleIdx="2" presStyleCnt="9">
        <dgm:presLayoutVars>
          <dgm:bulletEnabled val="1"/>
        </dgm:presLayoutVars>
      </dgm:prSet>
      <dgm:spPr/>
    </dgm:pt>
    <dgm:pt modelId="{B310CBB1-7379-4911-A83A-0779B8947046}" type="pres">
      <dgm:prSet presAssocID="{F60EB891-BD20-4BBA-BC0B-E22B97909479}" presName="sibTrans" presStyleCnt="0"/>
      <dgm:spPr/>
    </dgm:pt>
    <dgm:pt modelId="{78493781-15D8-49DB-9005-8F1B81FB9A7B}" type="pres">
      <dgm:prSet presAssocID="{19EEA3C7-FE6E-4EEC-87C7-4E21E7FC7B42}" presName="textNode" presStyleLbl="node1" presStyleIdx="3" presStyleCnt="9">
        <dgm:presLayoutVars>
          <dgm:bulletEnabled val="1"/>
        </dgm:presLayoutVars>
      </dgm:prSet>
      <dgm:spPr/>
    </dgm:pt>
    <dgm:pt modelId="{25C45683-6008-4E85-921A-C80E62EC0466}" type="pres">
      <dgm:prSet presAssocID="{92555895-DEA3-433A-9703-944EE8368347}" presName="sibTrans" presStyleCnt="0"/>
      <dgm:spPr/>
    </dgm:pt>
    <dgm:pt modelId="{F1694C8C-D4E8-451D-9EFF-37B7C893C585}" type="pres">
      <dgm:prSet presAssocID="{0239DFEA-288E-439C-A487-63BA2A526061}" presName="textNode" presStyleLbl="node1" presStyleIdx="4" presStyleCnt="9" custScaleX="121999">
        <dgm:presLayoutVars>
          <dgm:bulletEnabled val="1"/>
        </dgm:presLayoutVars>
      </dgm:prSet>
      <dgm:spPr/>
    </dgm:pt>
    <dgm:pt modelId="{4919F9F4-53D4-46ED-81BB-3C05CE669619}" type="pres">
      <dgm:prSet presAssocID="{6DD1C9FD-3B61-4B16-99D4-F88CB1C55E9D}" presName="sibTrans" presStyleCnt="0"/>
      <dgm:spPr/>
    </dgm:pt>
    <dgm:pt modelId="{6C3CF512-2387-4E61-A401-A98EEEBA4B43}" type="pres">
      <dgm:prSet presAssocID="{F9307A75-31D8-4320-BFCB-1ED51CB1F86C}" presName="textNode" presStyleLbl="node1" presStyleIdx="5" presStyleCnt="9">
        <dgm:presLayoutVars>
          <dgm:bulletEnabled val="1"/>
        </dgm:presLayoutVars>
      </dgm:prSet>
      <dgm:spPr/>
    </dgm:pt>
    <dgm:pt modelId="{491EF38E-FD93-4058-A9E8-CBC8D2711787}" type="pres">
      <dgm:prSet presAssocID="{5B432D0A-3657-4788-8E25-A5039F5CA343}" presName="sibTrans" presStyleCnt="0"/>
      <dgm:spPr/>
    </dgm:pt>
    <dgm:pt modelId="{7FBF1C05-1C01-4ABE-A336-109CCFC5D2BB}" type="pres">
      <dgm:prSet presAssocID="{3688B497-5A30-49D8-A0B6-547066762C3C}" presName="textNode" presStyleLbl="node1" presStyleIdx="6" presStyleCnt="9">
        <dgm:presLayoutVars>
          <dgm:bulletEnabled val="1"/>
        </dgm:presLayoutVars>
      </dgm:prSet>
      <dgm:spPr/>
    </dgm:pt>
    <dgm:pt modelId="{560B3432-4462-4519-95C3-991DAD31E568}" type="pres">
      <dgm:prSet presAssocID="{3CFCE384-AB6F-4D6E-9AF6-87B6E6E5AAA1}" presName="sibTrans" presStyleCnt="0"/>
      <dgm:spPr/>
    </dgm:pt>
    <dgm:pt modelId="{F50DB624-99E0-4785-BAE4-310D7DFB7389}" type="pres">
      <dgm:prSet presAssocID="{BEAAD33F-B353-4AC4-8051-6AF7084E3932}" presName="textNode" presStyleLbl="node1" presStyleIdx="7" presStyleCnt="9">
        <dgm:presLayoutVars>
          <dgm:bulletEnabled val="1"/>
        </dgm:presLayoutVars>
      </dgm:prSet>
      <dgm:spPr/>
    </dgm:pt>
    <dgm:pt modelId="{2FC3AA95-C422-4998-82E6-30162311E1AA}" type="pres">
      <dgm:prSet presAssocID="{1457199F-649C-435D-9C5E-4012EF9256C0}" presName="sibTrans" presStyleCnt="0"/>
      <dgm:spPr/>
    </dgm:pt>
    <dgm:pt modelId="{0DE1CD9F-7F1D-4743-A0D7-5CB897B65B59}" type="pres">
      <dgm:prSet presAssocID="{B5D58F1C-3DD9-4F06-A510-F4F95020DB83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E731F070-1CBD-47B0-8CB2-88E5EB9EB71A}" type="presOf" srcId="{A2A52846-5855-4619-ADA5-5FB5F077F89E}" destId="{DB040651-61BC-465F-A289-1974E1959704}" srcOrd="0" destOrd="0" presId="urn:microsoft.com/office/officeart/2005/8/layout/hProcess9"/>
    <dgm:cxn modelId="{68556156-B1A4-42B9-989F-3F8D3DFA3F27}" srcId="{DFCB5793-A13D-41C3-8CC9-9839F0E4CC07}" destId="{A2A52846-5855-4619-ADA5-5FB5F077F89E}" srcOrd="1" destOrd="0" parTransId="{0B532FCE-C306-4548-9656-DCB95F38C1C5}" sibTransId="{E7F23FBE-0E4A-4C2D-8DBA-B8B0A2FB78F4}"/>
    <dgm:cxn modelId="{A8998FCE-456F-4A09-806B-BCD0D7E4B8FE}" type="presOf" srcId="{DFCB5793-A13D-41C3-8CC9-9839F0E4CC07}" destId="{69958AA1-861C-4378-8E6E-6161FB4C2A71}" srcOrd="0" destOrd="0" presId="urn:microsoft.com/office/officeart/2005/8/layout/hProcess9"/>
    <dgm:cxn modelId="{E8C7E412-6CA7-4520-AE18-A939CA21CCA6}" srcId="{DFCB5793-A13D-41C3-8CC9-9839F0E4CC07}" destId="{B5D58F1C-3DD9-4F06-A510-F4F95020DB83}" srcOrd="8" destOrd="0" parTransId="{F9DBF66D-E851-4D98-B5C3-26C6A144D32B}" sibTransId="{55D03399-97FF-45C2-B5C1-894032F2EB59}"/>
    <dgm:cxn modelId="{3756AF43-5DBD-4EFB-8E0B-E6761FF1790F}" type="presOf" srcId="{19EEA3C7-FE6E-4EEC-87C7-4E21E7FC7B42}" destId="{78493781-15D8-49DB-9005-8F1B81FB9A7B}" srcOrd="0" destOrd="0" presId="urn:microsoft.com/office/officeart/2005/8/layout/hProcess9"/>
    <dgm:cxn modelId="{53FF015B-0AAE-4010-9A5E-D128FF4FBA92}" type="presOf" srcId="{B69FBE28-C032-4311-A298-E7B2CA474502}" destId="{2204F6CB-82AE-471B-B7B1-ABB17B62C95E}" srcOrd="0" destOrd="0" presId="urn:microsoft.com/office/officeart/2005/8/layout/hProcess9"/>
    <dgm:cxn modelId="{BF1BD96C-4B31-4CE5-87F9-41013E670BB5}" srcId="{DFCB5793-A13D-41C3-8CC9-9839F0E4CC07}" destId="{B69FBE28-C032-4311-A298-E7B2CA474502}" srcOrd="0" destOrd="0" parTransId="{BA5AC06F-80F3-45D5-BDB0-3CFE1A6B274D}" sibTransId="{8FFC918B-EAE6-4F0B-A9B2-949CBE41D7B5}"/>
    <dgm:cxn modelId="{C464C3C7-39CC-4746-ACC6-172B4F511586}" type="presOf" srcId="{F9307A75-31D8-4320-BFCB-1ED51CB1F86C}" destId="{6C3CF512-2387-4E61-A401-A98EEEBA4B43}" srcOrd="0" destOrd="0" presId="urn:microsoft.com/office/officeart/2005/8/layout/hProcess9"/>
    <dgm:cxn modelId="{FFC964A3-465A-4E03-905A-9EB6531B9375}" srcId="{DFCB5793-A13D-41C3-8CC9-9839F0E4CC07}" destId="{19EEA3C7-FE6E-4EEC-87C7-4E21E7FC7B42}" srcOrd="3" destOrd="0" parTransId="{F2045F23-7FB8-4E44-B4EC-CFB816F7F5F9}" sibTransId="{92555895-DEA3-433A-9703-944EE8368347}"/>
    <dgm:cxn modelId="{3269A3C3-4339-462A-A5F0-E567727819E0}" type="presOf" srcId="{CBB11451-EAA7-489A-8AAD-8A2596CCE990}" destId="{8A0791E6-7890-47F6-B978-41547C54B59D}" srcOrd="0" destOrd="0" presId="urn:microsoft.com/office/officeart/2005/8/layout/hProcess9"/>
    <dgm:cxn modelId="{3B3DAE4F-BBC0-491F-B0EA-DAE6C164594F}" srcId="{DFCB5793-A13D-41C3-8CC9-9839F0E4CC07}" destId="{F9307A75-31D8-4320-BFCB-1ED51CB1F86C}" srcOrd="5" destOrd="0" parTransId="{2EE90D49-65B9-438A-9D82-F917D3A056D4}" sibTransId="{5B432D0A-3657-4788-8E25-A5039F5CA343}"/>
    <dgm:cxn modelId="{20FF4378-F214-4DD5-98F6-5886453736EE}" type="presOf" srcId="{0239DFEA-288E-439C-A487-63BA2A526061}" destId="{F1694C8C-D4E8-451D-9EFF-37B7C893C585}" srcOrd="0" destOrd="0" presId="urn:microsoft.com/office/officeart/2005/8/layout/hProcess9"/>
    <dgm:cxn modelId="{DC3EAF28-9DAD-4F41-B2AA-D724683F4240}" type="presOf" srcId="{3688B497-5A30-49D8-A0B6-547066762C3C}" destId="{7FBF1C05-1C01-4ABE-A336-109CCFC5D2BB}" srcOrd="0" destOrd="0" presId="urn:microsoft.com/office/officeart/2005/8/layout/hProcess9"/>
    <dgm:cxn modelId="{632A7979-F244-44B6-B3F2-7DAA3F8266AD}" type="presOf" srcId="{B5D58F1C-3DD9-4F06-A510-F4F95020DB83}" destId="{0DE1CD9F-7F1D-4743-A0D7-5CB897B65B59}" srcOrd="0" destOrd="0" presId="urn:microsoft.com/office/officeart/2005/8/layout/hProcess9"/>
    <dgm:cxn modelId="{0E018796-3D2A-4709-9E13-16F08D770558}" srcId="{DFCB5793-A13D-41C3-8CC9-9839F0E4CC07}" destId="{CBB11451-EAA7-489A-8AAD-8A2596CCE990}" srcOrd="2" destOrd="0" parTransId="{B2FE172A-BDB2-45C3-937C-F297EA83766B}" sibTransId="{F60EB891-BD20-4BBA-BC0B-E22B97909479}"/>
    <dgm:cxn modelId="{5593F892-DEE2-46CC-B181-EC9DEA485701}" srcId="{DFCB5793-A13D-41C3-8CC9-9839F0E4CC07}" destId="{BEAAD33F-B353-4AC4-8051-6AF7084E3932}" srcOrd="7" destOrd="0" parTransId="{9829D4F2-8417-415F-AAED-0941197A7403}" sibTransId="{1457199F-649C-435D-9C5E-4012EF9256C0}"/>
    <dgm:cxn modelId="{4B311E1A-CF7C-426B-BEDB-FA3593B5D07D}" srcId="{DFCB5793-A13D-41C3-8CC9-9839F0E4CC07}" destId="{0239DFEA-288E-439C-A487-63BA2A526061}" srcOrd="4" destOrd="0" parTransId="{A6AB1470-1A67-4A0A-B65A-54BCBE852572}" sibTransId="{6DD1C9FD-3B61-4B16-99D4-F88CB1C55E9D}"/>
    <dgm:cxn modelId="{0A75E514-4156-428A-8111-03E52D28F93A}" type="presOf" srcId="{BEAAD33F-B353-4AC4-8051-6AF7084E3932}" destId="{F50DB624-99E0-4785-BAE4-310D7DFB7389}" srcOrd="0" destOrd="0" presId="urn:microsoft.com/office/officeart/2005/8/layout/hProcess9"/>
    <dgm:cxn modelId="{7656B968-DA4A-4650-BC9E-993321207A9D}" srcId="{DFCB5793-A13D-41C3-8CC9-9839F0E4CC07}" destId="{3688B497-5A30-49D8-A0B6-547066762C3C}" srcOrd="6" destOrd="0" parTransId="{D68E20B1-0BDD-4582-929F-7D4AA5D191BC}" sibTransId="{3CFCE384-AB6F-4D6E-9AF6-87B6E6E5AAA1}"/>
    <dgm:cxn modelId="{356CFB90-7F90-4BD0-9B0C-95AB00C49FD0}" type="presParOf" srcId="{69958AA1-861C-4378-8E6E-6161FB4C2A71}" destId="{1E011E2D-441B-4C3C-9E32-C4A835FAA0DE}" srcOrd="0" destOrd="0" presId="urn:microsoft.com/office/officeart/2005/8/layout/hProcess9"/>
    <dgm:cxn modelId="{89C696CF-13C4-4691-8B7B-D47746277638}" type="presParOf" srcId="{69958AA1-861C-4378-8E6E-6161FB4C2A71}" destId="{4F273FF3-5065-4D36-83AB-313BBFB63202}" srcOrd="1" destOrd="0" presId="urn:microsoft.com/office/officeart/2005/8/layout/hProcess9"/>
    <dgm:cxn modelId="{2F93BB97-08E9-4A23-BF4F-845F7E7855FE}" type="presParOf" srcId="{4F273FF3-5065-4D36-83AB-313BBFB63202}" destId="{2204F6CB-82AE-471B-B7B1-ABB17B62C95E}" srcOrd="0" destOrd="0" presId="urn:microsoft.com/office/officeart/2005/8/layout/hProcess9"/>
    <dgm:cxn modelId="{CA673E5F-9810-485C-B445-12A521AC3CA2}" type="presParOf" srcId="{4F273FF3-5065-4D36-83AB-313BBFB63202}" destId="{410CB5B5-2645-4E3A-9EDA-4DDD897527A7}" srcOrd="1" destOrd="0" presId="urn:microsoft.com/office/officeart/2005/8/layout/hProcess9"/>
    <dgm:cxn modelId="{19F91B17-D4E2-411B-A67B-4E9B49E745FD}" type="presParOf" srcId="{4F273FF3-5065-4D36-83AB-313BBFB63202}" destId="{DB040651-61BC-465F-A289-1974E1959704}" srcOrd="2" destOrd="0" presId="urn:microsoft.com/office/officeart/2005/8/layout/hProcess9"/>
    <dgm:cxn modelId="{37C01A25-8ED2-4534-B788-6C3E74B71E6A}" type="presParOf" srcId="{4F273FF3-5065-4D36-83AB-313BBFB63202}" destId="{84F21A9E-5528-489F-B091-40A9FBF82F56}" srcOrd="3" destOrd="0" presId="urn:microsoft.com/office/officeart/2005/8/layout/hProcess9"/>
    <dgm:cxn modelId="{E360929C-699F-467A-BF34-E57F482E8295}" type="presParOf" srcId="{4F273FF3-5065-4D36-83AB-313BBFB63202}" destId="{8A0791E6-7890-47F6-B978-41547C54B59D}" srcOrd="4" destOrd="0" presId="urn:microsoft.com/office/officeart/2005/8/layout/hProcess9"/>
    <dgm:cxn modelId="{2A76514F-2939-42A0-81EB-155A393E71BC}" type="presParOf" srcId="{4F273FF3-5065-4D36-83AB-313BBFB63202}" destId="{B310CBB1-7379-4911-A83A-0779B8947046}" srcOrd="5" destOrd="0" presId="urn:microsoft.com/office/officeart/2005/8/layout/hProcess9"/>
    <dgm:cxn modelId="{356329BB-4D4D-4F19-B6B0-8B40DC25FA4E}" type="presParOf" srcId="{4F273FF3-5065-4D36-83AB-313BBFB63202}" destId="{78493781-15D8-49DB-9005-8F1B81FB9A7B}" srcOrd="6" destOrd="0" presId="urn:microsoft.com/office/officeart/2005/8/layout/hProcess9"/>
    <dgm:cxn modelId="{0D9DA229-0FEF-4B6A-9983-F7D748BF19EF}" type="presParOf" srcId="{4F273FF3-5065-4D36-83AB-313BBFB63202}" destId="{25C45683-6008-4E85-921A-C80E62EC0466}" srcOrd="7" destOrd="0" presId="urn:microsoft.com/office/officeart/2005/8/layout/hProcess9"/>
    <dgm:cxn modelId="{9C72A172-466A-4397-8B1D-A5EFD0D18B5B}" type="presParOf" srcId="{4F273FF3-5065-4D36-83AB-313BBFB63202}" destId="{F1694C8C-D4E8-451D-9EFF-37B7C893C585}" srcOrd="8" destOrd="0" presId="urn:microsoft.com/office/officeart/2005/8/layout/hProcess9"/>
    <dgm:cxn modelId="{6F7B2197-CF1B-4AE2-B16E-1C2CC73558B7}" type="presParOf" srcId="{4F273FF3-5065-4D36-83AB-313BBFB63202}" destId="{4919F9F4-53D4-46ED-81BB-3C05CE669619}" srcOrd="9" destOrd="0" presId="urn:microsoft.com/office/officeart/2005/8/layout/hProcess9"/>
    <dgm:cxn modelId="{2EB67D34-CF40-43CC-8A6E-057FB6B7478F}" type="presParOf" srcId="{4F273FF3-5065-4D36-83AB-313BBFB63202}" destId="{6C3CF512-2387-4E61-A401-A98EEEBA4B43}" srcOrd="10" destOrd="0" presId="urn:microsoft.com/office/officeart/2005/8/layout/hProcess9"/>
    <dgm:cxn modelId="{677CBEE5-DB8B-4D2A-BCAB-C130570C27EB}" type="presParOf" srcId="{4F273FF3-5065-4D36-83AB-313BBFB63202}" destId="{491EF38E-FD93-4058-A9E8-CBC8D2711787}" srcOrd="11" destOrd="0" presId="urn:microsoft.com/office/officeart/2005/8/layout/hProcess9"/>
    <dgm:cxn modelId="{19FC0D09-82E4-4709-9451-1F2BA95D0D64}" type="presParOf" srcId="{4F273FF3-5065-4D36-83AB-313BBFB63202}" destId="{7FBF1C05-1C01-4ABE-A336-109CCFC5D2BB}" srcOrd="12" destOrd="0" presId="urn:microsoft.com/office/officeart/2005/8/layout/hProcess9"/>
    <dgm:cxn modelId="{0F7C6E4E-5E3C-427E-84CD-69DDF6F48763}" type="presParOf" srcId="{4F273FF3-5065-4D36-83AB-313BBFB63202}" destId="{560B3432-4462-4519-95C3-991DAD31E568}" srcOrd="13" destOrd="0" presId="urn:microsoft.com/office/officeart/2005/8/layout/hProcess9"/>
    <dgm:cxn modelId="{821DF3B5-DF36-4001-8970-81D68AD6522B}" type="presParOf" srcId="{4F273FF3-5065-4D36-83AB-313BBFB63202}" destId="{F50DB624-99E0-4785-BAE4-310D7DFB7389}" srcOrd="14" destOrd="0" presId="urn:microsoft.com/office/officeart/2005/8/layout/hProcess9"/>
    <dgm:cxn modelId="{9BB0710C-C441-49B5-87A9-327B938957E3}" type="presParOf" srcId="{4F273FF3-5065-4D36-83AB-313BBFB63202}" destId="{2FC3AA95-C422-4998-82E6-30162311E1AA}" srcOrd="15" destOrd="0" presId="urn:microsoft.com/office/officeart/2005/8/layout/hProcess9"/>
    <dgm:cxn modelId="{464E2C12-3F43-4FD2-8FFB-285379A45F24}" type="presParOf" srcId="{4F273FF3-5065-4D36-83AB-313BBFB63202}" destId="{0DE1CD9F-7F1D-4743-A0D7-5CB897B65B59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E954FA-C4FD-409B-BDEC-3ECFB82333DE}" type="doc">
      <dgm:prSet loTypeId="urn:microsoft.com/office/officeart/2005/8/layout/hProcess9" loCatId="process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s-ES"/>
        </a:p>
      </dgm:t>
    </dgm:pt>
    <dgm:pt modelId="{34480AC6-5087-42D0-8376-D751D3DBA398}">
      <dgm:prSet custT="1"/>
      <dgm:spPr/>
      <dgm:t>
        <a:bodyPr/>
        <a:lstStyle/>
        <a:p>
          <a:pPr rtl="0"/>
          <a:r>
            <a:rPr lang="es-ES" sz="1200" smtClean="0"/>
            <a:t>Wifi 300 MB. de alta velocidad</a:t>
          </a:r>
          <a:endParaRPr lang="en-US" sz="1200"/>
        </a:p>
      </dgm:t>
    </dgm:pt>
    <dgm:pt modelId="{5D56AC62-1644-4D53-A809-3034ABF5EB0B}" type="parTrans" cxnId="{C90C551E-9ED8-407B-A97F-51B4F52E55C6}">
      <dgm:prSet/>
      <dgm:spPr/>
      <dgm:t>
        <a:bodyPr/>
        <a:lstStyle/>
        <a:p>
          <a:endParaRPr lang="es-ES" sz="2000"/>
        </a:p>
      </dgm:t>
    </dgm:pt>
    <dgm:pt modelId="{3AE47697-B719-4C0D-BC28-F81E0E5B1E79}" type="sibTrans" cxnId="{C90C551E-9ED8-407B-A97F-51B4F52E55C6}">
      <dgm:prSet/>
      <dgm:spPr/>
      <dgm:t>
        <a:bodyPr/>
        <a:lstStyle/>
        <a:p>
          <a:endParaRPr lang="es-ES" sz="2000"/>
        </a:p>
      </dgm:t>
    </dgm:pt>
    <dgm:pt modelId="{743012FA-F750-410B-924B-837163B3FC59}">
      <dgm:prSet custT="1"/>
      <dgm:spPr/>
      <dgm:t>
        <a:bodyPr/>
        <a:lstStyle/>
        <a:p>
          <a:pPr rtl="0"/>
          <a:r>
            <a:rPr lang="es-ES" sz="1200" smtClean="0"/>
            <a:t>Predio con seguridad 24hs. Monitoreo.</a:t>
          </a:r>
          <a:endParaRPr lang="en-US" sz="1200"/>
        </a:p>
      </dgm:t>
    </dgm:pt>
    <dgm:pt modelId="{7917D0A9-6B43-436A-8A7F-2EBD7EB8E776}" type="parTrans" cxnId="{B8355FDF-8A92-4FB7-928F-DD009D05A79F}">
      <dgm:prSet/>
      <dgm:spPr/>
      <dgm:t>
        <a:bodyPr/>
        <a:lstStyle/>
        <a:p>
          <a:endParaRPr lang="es-ES" sz="2000"/>
        </a:p>
      </dgm:t>
    </dgm:pt>
    <dgm:pt modelId="{FCB2FA9F-2719-4192-91D6-7AB0B5C8E80F}" type="sibTrans" cxnId="{B8355FDF-8A92-4FB7-928F-DD009D05A79F}">
      <dgm:prSet/>
      <dgm:spPr/>
      <dgm:t>
        <a:bodyPr/>
        <a:lstStyle/>
        <a:p>
          <a:endParaRPr lang="es-ES" sz="2000"/>
        </a:p>
      </dgm:t>
    </dgm:pt>
    <dgm:pt modelId="{CE769E7A-3D7D-4072-83F1-6E0E0D1D07E1}">
      <dgm:prSet custT="1"/>
      <dgm:spPr/>
      <dgm:t>
        <a:bodyPr/>
        <a:lstStyle/>
        <a:p>
          <a:pPr rtl="0"/>
          <a:r>
            <a:rPr lang="es-ES" sz="1200" smtClean="0"/>
            <a:t>Sistema de climatización.  </a:t>
          </a:r>
          <a:endParaRPr lang="en-US" sz="1200"/>
        </a:p>
      </dgm:t>
    </dgm:pt>
    <dgm:pt modelId="{90239968-699D-4E99-A5D3-1A2843BEEBAE}" type="parTrans" cxnId="{E444EB0F-CBA4-4FF2-8C8C-247000ECC642}">
      <dgm:prSet/>
      <dgm:spPr/>
      <dgm:t>
        <a:bodyPr/>
        <a:lstStyle/>
        <a:p>
          <a:endParaRPr lang="es-ES" sz="2000"/>
        </a:p>
      </dgm:t>
    </dgm:pt>
    <dgm:pt modelId="{D924635D-BBED-467E-92DD-C36E001F57B4}" type="sibTrans" cxnId="{E444EB0F-CBA4-4FF2-8C8C-247000ECC642}">
      <dgm:prSet/>
      <dgm:spPr/>
      <dgm:t>
        <a:bodyPr/>
        <a:lstStyle/>
        <a:p>
          <a:endParaRPr lang="es-ES" sz="2000"/>
        </a:p>
      </dgm:t>
    </dgm:pt>
    <dgm:pt modelId="{1C6F85C1-18D0-4CE3-B7B3-3A78F9D3440A}">
      <dgm:prSet custT="1"/>
      <dgm:spPr/>
      <dgm:t>
        <a:bodyPr/>
        <a:lstStyle/>
        <a:p>
          <a:pPr rtl="0"/>
          <a:r>
            <a:rPr lang="es-ES" sz="1200" smtClean="0"/>
            <a:t>Máquina multifunción impresora, fotocopiadora y escáner.  </a:t>
          </a:r>
          <a:endParaRPr lang="en-US" sz="1200"/>
        </a:p>
      </dgm:t>
    </dgm:pt>
    <dgm:pt modelId="{F63C3F81-478C-4A1A-B506-9F41C544EEDC}" type="parTrans" cxnId="{755198AA-FA59-437C-8CA5-8EF3111B83CF}">
      <dgm:prSet/>
      <dgm:spPr/>
      <dgm:t>
        <a:bodyPr/>
        <a:lstStyle/>
        <a:p>
          <a:endParaRPr lang="es-ES" sz="2000"/>
        </a:p>
      </dgm:t>
    </dgm:pt>
    <dgm:pt modelId="{D671F145-A6AF-4649-93CC-991EBEAD790D}" type="sibTrans" cxnId="{755198AA-FA59-437C-8CA5-8EF3111B83CF}">
      <dgm:prSet/>
      <dgm:spPr/>
      <dgm:t>
        <a:bodyPr/>
        <a:lstStyle/>
        <a:p>
          <a:endParaRPr lang="es-ES" sz="2000"/>
        </a:p>
      </dgm:t>
    </dgm:pt>
    <dgm:pt modelId="{32FDC580-37C6-4E45-885B-2D445D4956E6}">
      <dgm:prSet custT="1"/>
      <dgm:spPr/>
      <dgm:t>
        <a:bodyPr/>
        <a:lstStyle/>
        <a:p>
          <a:pPr rtl="0"/>
          <a:r>
            <a:rPr lang="es-ES" sz="1200" i="1" smtClean="0"/>
            <a:t>Sala de reuniones</a:t>
          </a:r>
          <a:r>
            <a:rPr lang="es-ES" sz="1200" smtClean="0"/>
            <a:t>, equipada con pizarras y pantalla de televisión. </a:t>
          </a:r>
          <a:endParaRPr lang="en-US" sz="1200"/>
        </a:p>
      </dgm:t>
    </dgm:pt>
    <dgm:pt modelId="{F63A7F69-0DA6-48C7-8128-42F6ADE84B62}" type="parTrans" cxnId="{1D0756BE-C772-4883-8E6B-AFA18B1A2618}">
      <dgm:prSet/>
      <dgm:spPr/>
      <dgm:t>
        <a:bodyPr/>
        <a:lstStyle/>
        <a:p>
          <a:endParaRPr lang="es-ES" sz="2000"/>
        </a:p>
      </dgm:t>
    </dgm:pt>
    <dgm:pt modelId="{A9FCF606-A793-4329-A713-23538F723F0F}" type="sibTrans" cxnId="{1D0756BE-C772-4883-8E6B-AFA18B1A2618}">
      <dgm:prSet/>
      <dgm:spPr/>
      <dgm:t>
        <a:bodyPr/>
        <a:lstStyle/>
        <a:p>
          <a:endParaRPr lang="es-ES" sz="2000"/>
        </a:p>
      </dgm:t>
    </dgm:pt>
    <dgm:pt modelId="{A42686BD-8454-4DCD-94EC-5E904EF98286}">
      <dgm:prSet custT="1"/>
      <dgm:spPr/>
      <dgm:t>
        <a:bodyPr/>
        <a:lstStyle/>
        <a:p>
          <a:pPr rtl="0"/>
          <a:r>
            <a:rPr lang="es-ES" sz="1200" i="1" dirty="0" smtClean="0"/>
            <a:t>Sala de descanso,</a:t>
          </a:r>
          <a:r>
            <a:rPr lang="es-ES" sz="1200" dirty="0" smtClean="0"/>
            <a:t> equipada con frigorífico, microondas y cafetera. </a:t>
          </a:r>
          <a:endParaRPr lang="en-US" sz="1200" dirty="0"/>
        </a:p>
      </dgm:t>
    </dgm:pt>
    <dgm:pt modelId="{8F84605A-BDB5-4646-963C-3181464BCCB8}" type="parTrans" cxnId="{6B964B5B-5037-4B29-A776-5B7AC6C179A6}">
      <dgm:prSet/>
      <dgm:spPr/>
      <dgm:t>
        <a:bodyPr/>
        <a:lstStyle/>
        <a:p>
          <a:endParaRPr lang="es-ES" sz="2000"/>
        </a:p>
      </dgm:t>
    </dgm:pt>
    <dgm:pt modelId="{C38F3C03-6EB7-44B6-8CDE-7A2915D39009}" type="sibTrans" cxnId="{6B964B5B-5037-4B29-A776-5B7AC6C179A6}">
      <dgm:prSet/>
      <dgm:spPr/>
      <dgm:t>
        <a:bodyPr/>
        <a:lstStyle/>
        <a:p>
          <a:endParaRPr lang="es-ES" sz="2000"/>
        </a:p>
      </dgm:t>
    </dgm:pt>
    <dgm:pt modelId="{8CF75673-F2C6-4198-AB11-7E352063836D}">
      <dgm:prSet custT="1"/>
      <dgm:spPr/>
      <dgm:t>
        <a:bodyPr/>
        <a:lstStyle/>
        <a:p>
          <a:pPr rtl="0"/>
          <a:r>
            <a:rPr lang="es-ES" sz="1200" smtClean="0"/>
            <a:t>Sala de conferencias, equipada con proyector, pizzara, mesas y sillas.</a:t>
          </a:r>
          <a:endParaRPr lang="en-US" sz="1200"/>
        </a:p>
      </dgm:t>
    </dgm:pt>
    <dgm:pt modelId="{0F61C7D4-3A49-484C-AAF8-4D0946C3311B}" type="parTrans" cxnId="{6A78779C-8AF2-4769-A5FF-DECB11E98C2D}">
      <dgm:prSet/>
      <dgm:spPr/>
      <dgm:t>
        <a:bodyPr/>
        <a:lstStyle/>
        <a:p>
          <a:endParaRPr lang="es-ES" sz="2000"/>
        </a:p>
      </dgm:t>
    </dgm:pt>
    <dgm:pt modelId="{2F55708E-6D20-4EAA-824C-8C4DFF9DD286}" type="sibTrans" cxnId="{6A78779C-8AF2-4769-A5FF-DECB11E98C2D}">
      <dgm:prSet/>
      <dgm:spPr/>
      <dgm:t>
        <a:bodyPr/>
        <a:lstStyle/>
        <a:p>
          <a:endParaRPr lang="es-ES" sz="2000"/>
        </a:p>
      </dgm:t>
    </dgm:pt>
    <dgm:pt modelId="{B176A3DB-94CB-4EF4-8E19-9D2EA58F1BC8}">
      <dgm:prSet custT="1"/>
      <dgm:spPr/>
      <dgm:t>
        <a:bodyPr/>
        <a:lstStyle/>
        <a:p>
          <a:pPr rtl="0"/>
          <a:r>
            <a:rPr lang="es-ES" sz="1200" dirty="0" smtClean="0"/>
            <a:t>Sala de juegos.</a:t>
          </a:r>
          <a:endParaRPr lang="en-US" sz="1200" dirty="0"/>
        </a:p>
      </dgm:t>
    </dgm:pt>
    <dgm:pt modelId="{DE4D41A5-A001-4947-88A9-F57A039BE051}" type="parTrans" cxnId="{8ADAA630-01BB-4EE4-AADA-1CDE6BFC26D8}">
      <dgm:prSet/>
      <dgm:spPr/>
      <dgm:t>
        <a:bodyPr/>
        <a:lstStyle/>
        <a:p>
          <a:endParaRPr lang="es-ES" sz="2000"/>
        </a:p>
      </dgm:t>
    </dgm:pt>
    <dgm:pt modelId="{A8571D2C-21E7-474B-848B-830ADAE7CF54}" type="sibTrans" cxnId="{8ADAA630-01BB-4EE4-AADA-1CDE6BFC26D8}">
      <dgm:prSet/>
      <dgm:spPr/>
      <dgm:t>
        <a:bodyPr/>
        <a:lstStyle/>
        <a:p>
          <a:endParaRPr lang="es-ES" sz="2000"/>
        </a:p>
      </dgm:t>
    </dgm:pt>
    <dgm:pt modelId="{BCE74AA8-36C0-40D4-BCDF-66402A24EAA7}" type="pres">
      <dgm:prSet presAssocID="{F6E954FA-C4FD-409B-BDEC-3ECFB82333DE}" presName="CompostProcess" presStyleCnt="0">
        <dgm:presLayoutVars>
          <dgm:dir/>
          <dgm:resizeHandles val="exact"/>
        </dgm:presLayoutVars>
      </dgm:prSet>
      <dgm:spPr/>
    </dgm:pt>
    <dgm:pt modelId="{F5F67933-A171-4731-B16A-23C33C86E54B}" type="pres">
      <dgm:prSet presAssocID="{F6E954FA-C4FD-409B-BDEC-3ECFB82333DE}" presName="arrow" presStyleLbl="bgShp" presStyleIdx="0" presStyleCnt="1"/>
      <dgm:spPr/>
    </dgm:pt>
    <dgm:pt modelId="{76FCE338-6356-4150-944E-3259CD44EED4}" type="pres">
      <dgm:prSet presAssocID="{F6E954FA-C4FD-409B-BDEC-3ECFB82333DE}" presName="linearProcess" presStyleCnt="0"/>
      <dgm:spPr/>
    </dgm:pt>
    <dgm:pt modelId="{44E12D2C-018F-44B7-A498-E3EF91BC6E04}" type="pres">
      <dgm:prSet presAssocID="{34480AC6-5087-42D0-8376-D751D3DBA398}" presName="textNode" presStyleLbl="node1" presStyleIdx="0" presStyleCnt="8">
        <dgm:presLayoutVars>
          <dgm:bulletEnabled val="1"/>
        </dgm:presLayoutVars>
      </dgm:prSet>
      <dgm:spPr/>
    </dgm:pt>
    <dgm:pt modelId="{71EAF908-F7FA-4F3D-BDE2-6012AEC71BA8}" type="pres">
      <dgm:prSet presAssocID="{3AE47697-B719-4C0D-BC28-F81E0E5B1E79}" presName="sibTrans" presStyleCnt="0"/>
      <dgm:spPr/>
    </dgm:pt>
    <dgm:pt modelId="{C3EB4DB1-15E3-4237-810F-97C81D5511A3}" type="pres">
      <dgm:prSet presAssocID="{743012FA-F750-410B-924B-837163B3FC59}" presName="textNode" presStyleLbl="node1" presStyleIdx="1" presStyleCnt="8">
        <dgm:presLayoutVars>
          <dgm:bulletEnabled val="1"/>
        </dgm:presLayoutVars>
      </dgm:prSet>
      <dgm:spPr/>
    </dgm:pt>
    <dgm:pt modelId="{D77484EE-C087-457B-928E-F8763404560F}" type="pres">
      <dgm:prSet presAssocID="{FCB2FA9F-2719-4192-91D6-7AB0B5C8E80F}" presName="sibTrans" presStyleCnt="0"/>
      <dgm:spPr/>
    </dgm:pt>
    <dgm:pt modelId="{F9421511-E484-4620-A490-8E3638A9D476}" type="pres">
      <dgm:prSet presAssocID="{CE769E7A-3D7D-4072-83F1-6E0E0D1D07E1}" presName="textNode" presStyleLbl="node1" presStyleIdx="2" presStyleCnt="8">
        <dgm:presLayoutVars>
          <dgm:bulletEnabled val="1"/>
        </dgm:presLayoutVars>
      </dgm:prSet>
      <dgm:spPr/>
    </dgm:pt>
    <dgm:pt modelId="{7FC64FBA-79BC-4CC8-9367-6DD5B37E03F7}" type="pres">
      <dgm:prSet presAssocID="{D924635D-BBED-467E-92DD-C36E001F57B4}" presName="sibTrans" presStyleCnt="0"/>
      <dgm:spPr/>
    </dgm:pt>
    <dgm:pt modelId="{2667BB01-E82E-4E71-A6CC-91702278373E}" type="pres">
      <dgm:prSet presAssocID="{1C6F85C1-18D0-4CE3-B7B3-3A78F9D3440A}" presName="textNode" presStyleLbl="node1" presStyleIdx="3" presStyleCnt="8">
        <dgm:presLayoutVars>
          <dgm:bulletEnabled val="1"/>
        </dgm:presLayoutVars>
      </dgm:prSet>
      <dgm:spPr/>
    </dgm:pt>
    <dgm:pt modelId="{F6B4E29C-3835-489B-A090-382B40172A0F}" type="pres">
      <dgm:prSet presAssocID="{D671F145-A6AF-4649-93CC-991EBEAD790D}" presName="sibTrans" presStyleCnt="0"/>
      <dgm:spPr/>
    </dgm:pt>
    <dgm:pt modelId="{8C42D803-7023-4A6C-815E-E1FBBDF6165B}" type="pres">
      <dgm:prSet presAssocID="{32FDC580-37C6-4E45-885B-2D445D4956E6}" presName="textNode" presStyleLbl="node1" presStyleIdx="4" presStyleCnt="8">
        <dgm:presLayoutVars>
          <dgm:bulletEnabled val="1"/>
        </dgm:presLayoutVars>
      </dgm:prSet>
      <dgm:spPr/>
    </dgm:pt>
    <dgm:pt modelId="{3A8CA4C0-E6FF-4B2C-854D-3680C48AF8B0}" type="pres">
      <dgm:prSet presAssocID="{A9FCF606-A793-4329-A713-23538F723F0F}" presName="sibTrans" presStyleCnt="0"/>
      <dgm:spPr/>
    </dgm:pt>
    <dgm:pt modelId="{9D167617-A2D2-4D7E-AEFD-2116D6DD4DD3}" type="pres">
      <dgm:prSet presAssocID="{A42686BD-8454-4DCD-94EC-5E904EF98286}" presName="textNode" presStyleLbl="node1" presStyleIdx="5" presStyleCnt="8">
        <dgm:presLayoutVars>
          <dgm:bulletEnabled val="1"/>
        </dgm:presLayoutVars>
      </dgm:prSet>
      <dgm:spPr/>
    </dgm:pt>
    <dgm:pt modelId="{CEE659C7-9BDB-49AE-9696-0A7407D0AFB3}" type="pres">
      <dgm:prSet presAssocID="{C38F3C03-6EB7-44B6-8CDE-7A2915D39009}" presName="sibTrans" presStyleCnt="0"/>
      <dgm:spPr/>
    </dgm:pt>
    <dgm:pt modelId="{F770A571-F8B9-4238-B704-FBCF82611F4A}" type="pres">
      <dgm:prSet presAssocID="{8CF75673-F2C6-4198-AB11-7E352063836D}" presName="textNode" presStyleLbl="node1" presStyleIdx="6" presStyleCnt="8">
        <dgm:presLayoutVars>
          <dgm:bulletEnabled val="1"/>
        </dgm:presLayoutVars>
      </dgm:prSet>
      <dgm:spPr/>
    </dgm:pt>
    <dgm:pt modelId="{A16303C9-20BA-4385-92D0-8258F27A24BB}" type="pres">
      <dgm:prSet presAssocID="{2F55708E-6D20-4EAA-824C-8C4DFF9DD286}" presName="sibTrans" presStyleCnt="0"/>
      <dgm:spPr/>
    </dgm:pt>
    <dgm:pt modelId="{30462AA9-C74F-41DB-BAF6-672627AA8AF4}" type="pres">
      <dgm:prSet presAssocID="{B176A3DB-94CB-4EF4-8E19-9D2EA58F1BC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8ADAA630-01BB-4EE4-AADA-1CDE6BFC26D8}" srcId="{F6E954FA-C4FD-409B-BDEC-3ECFB82333DE}" destId="{B176A3DB-94CB-4EF4-8E19-9D2EA58F1BC8}" srcOrd="7" destOrd="0" parTransId="{DE4D41A5-A001-4947-88A9-F57A039BE051}" sibTransId="{A8571D2C-21E7-474B-848B-830ADAE7CF54}"/>
    <dgm:cxn modelId="{8E92D2A1-8E78-4AD9-9F33-08B8E24B9E93}" type="presOf" srcId="{F6E954FA-C4FD-409B-BDEC-3ECFB82333DE}" destId="{BCE74AA8-36C0-40D4-BCDF-66402A24EAA7}" srcOrd="0" destOrd="0" presId="urn:microsoft.com/office/officeart/2005/8/layout/hProcess9"/>
    <dgm:cxn modelId="{9EED3E16-2238-435F-AA24-8AAA6FB4C8F8}" type="presOf" srcId="{8CF75673-F2C6-4198-AB11-7E352063836D}" destId="{F770A571-F8B9-4238-B704-FBCF82611F4A}" srcOrd="0" destOrd="0" presId="urn:microsoft.com/office/officeart/2005/8/layout/hProcess9"/>
    <dgm:cxn modelId="{E444EB0F-CBA4-4FF2-8C8C-247000ECC642}" srcId="{F6E954FA-C4FD-409B-BDEC-3ECFB82333DE}" destId="{CE769E7A-3D7D-4072-83F1-6E0E0D1D07E1}" srcOrd="2" destOrd="0" parTransId="{90239968-699D-4E99-A5D3-1A2843BEEBAE}" sibTransId="{D924635D-BBED-467E-92DD-C36E001F57B4}"/>
    <dgm:cxn modelId="{C4A5CBA8-8453-4AC5-AE15-2B4D85F41ADC}" type="presOf" srcId="{743012FA-F750-410B-924B-837163B3FC59}" destId="{C3EB4DB1-15E3-4237-810F-97C81D5511A3}" srcOrd="0" destOrd="0" presId="urn:microsoft.com/office/officeart/2005/8/layout/hProcess9"/>
    <dgm:cxn modelId="{6B23F161-CD35-4EC8-8DB3-FDD93DC206D9}" type="presOf" srcId="{A42686BD-8454-4DCD-94EC-5E904EF98286}" destId="{9D167617-A2D2-4D7E-AEFD-2116D6DD4DD3}" srcOrd="0" destOrd="0" presId="urn:microsoft.com/office/officeart/2005/8/layout/hProcess9"/>
    <dgm:cxn modelId="{E0D433CE-95C2-4A83-9C97-AC1B9E20292B}" type="presOf" srcId="{32FDC580-37C6-4E45-885B-2D445D4956E6}" destId="{8C42D803-7023-4A6C-815E-E1FBBDF6165B}" srcOrd="0" destOrd="0" presId="urn:microsoft.com/office/officeart/2005/8/layout/hProcess9"/>
    <dgm:cxn modelId="{B8355FDF-8A92-4FB7-928F-DD009D05A79F}" srcId="{F6E954FA-C4FD-409B-BDEC-3ECFB82333DE}" destId="{743012FA-F750-410B-924B-837163B3FC59}" srcOrd="1" destOrd="0" parTransId="{7917D0A9-6B43-436A-8A7F-2EBD7EB8E776}" sibTransId="{FCB2FA9F-2719-4192-91D6-7AB0B5C8E80F}"/>
    <dgm:cxn modelId="{C90C551E-9ED8-407B-A97F-51B4F52E55C6}" srcId="{F6E954FA-C4FD-409B-BDEC-3ECFB82333DE}" destId="{34480AC6-5087-42D0-8376-D751D3DBA398}" srcOrd="0" destOrd="0" parTransId="{5D56AC62-1644-4D53-A809-3034ABF5EB0B}" sibTransId="{3AE47697-B719-4C0D-BC28-F81E0E5B1E79}"/>
    <dgm:cxn modelId="{6A78779C-8AF2-4769-A5FF-DECB11E98C2D}" srcId="{F6E954FA-C4FD-409B-BDEC-3ECFB82333DE}" destId="{8CF75673-F2C6-4198-AB11-7E352063836D}" srcOrd="6" destOrd="0" parTransId="{0F61C7D4-3A49-484C-AAF8-4D0946C3311B}" sibTransId="{2F55708E-6D20-4EAA-824C-8C4DFF9DD286}"/>
    <dgm:cxn modelId="{DC26CF1B-7335-49E1-95B0-A65050A27849}" type="presOf" srcId="{34480AC6-5087-42D0-8376-D751D3DBA398}" destId="{44E12D2C-018F-44B7-A498-E3EF91BC6E04}" srcOrd="0" destOrd="0" presId="urn:microsoft.com/office/officeart/2005/8/layout/hProcess9"/>
    <dgm:cxn modelId="{755198AA-FA59-437C-8CA5-8EF3111B83CF}" srcId="{F6E954FA-C4FD-409B-BDEC-3ECFB82333DE}" destId="{1C6F85C1-18D0-4CE3-B7B3-3A78F9D3440A}" srcOrd="3" destOrd="0" parTransId="{F63C3F81-478C-4A1A-B506-9F41C544EEDC}" sibTransId="{D671F145-A6AF-4649-93CC-991EBEAD790D}"/>
    <dgm:cxn modelId="{BA14309C-0676-4B2D-B405-C097B0AA1A43}" type="presOf" srcId="{CE769E7A-3D7D-4072-83F1-6E0E0D1D07E1}" destId="{F9421511-E484-4620-A490-8E3638A9D476}" srcOrd="0" destOrd="0" presId="urn:microsoft.com/office/officeart/2005/8/layout/hProcess9"/>
    <dgm:cxn modelId="{6B964B5B-5037-4B29-A776-5B7AC6C179A6}" srcId="{F6E954FA-C4FD-409B-BDEC-3ECFB82333DE}" destId="{A42686BD-8454-4DCD-94EC-5E904EF98286}" srcOrd="5" destOrd="0" parTransId="{8F84605A-BDB5-4646-963C-3181464BCCB8}" sibTransId="{C38F3C03-6EB7-44B6-8CDE-7A2915D39009}"/>
    <dgm:cxn modelId="{1D0756BE-C772-4883-8E6B-AFA18B1A2618}" srcId="{F6E954FA-C4FD-409B-BDEC-3ECFB82333DE}" destId="{32FDC580-37C6-4E45-885B-2D445D4956E6}" srcOrd="4" destOrd="0" parTransId="{F63A7F69-0DA6-48C7-8128-42F6ADE84B62}" sibTransId="{A9FCF606-A793-4329-A713-23538F723F0F}"/>
    <dgm:cxn modelId="{44F2B667-A3FE-4005-A955-CFEDD4A91B4E}" type="presOf" srcId="{B176A3DB-94CB-4EF4-8E19-9D2EA58F1BC8}" destId="{30462AA9-C74F-41DB-BAF6-672627AA8AF4}" srcOrd="0" destOrd="0" presId="urn:microsoft.com/office/officeart/2005/8/layout/hProcess9"/>
    <dgm:cxn modelId="{67A537B4-A049-4B6E-BE00-14F36BD25C3A}" type="presOf" srcId="{1C6F85C1-18D0-4CE3-B7B3-3A78F9D3440A}" destId="{2667BB01-E82E-4E71-A6CC-91702278373E}" srcOrd="0" destOrd="0" presId="urn:microsoft.com/office/officeart/2005/8/layout/hProcess9"/>
    <dgm:cxn modelId="{F70D7B23-62B1-4C69-873D-78E0BE18E64F}" type="presParOf" srcId="{BCE74AA8-36C0-40D4-BCDF-66402A24EAA7}" destId="{F5F67933-A171-4731-B16A-23C33C86E54B}" srcOrd="0" destOrd="0" presId="urn:microsoft.com/office/officeart/2005/8/layout/hProcess9"/>
    <dgm:cxn modelId="{AC255837-7169-4BC2-AD70-59CB7A5CF90F}" type="presParOf" srcId="{BCE74AA8-36C0-40D4-BCDF-66402A24EAA7}" destId="{76FCE338-6356-4150-944E-3259CD44EED4}" srcOrd="1" destOrd="0" presId="urn:microsoft.com/office/officeart/2005/8/layout/hProcess9"/>
    <dgm:cxn modelId="{3BD25C9F-E7FE-4A3B-838A-A6BD674CEA0B}" type="presParOf" srcId="{76FCE338-6356-4150-944E-3259CD44EED4}" destId="{44E12D2C-018F-44B7-A498-E3EF91BC6E04}" srcOrd="0" destOrd="0" presId="urn:microsoft.com/office/officeart/2005/8/layout/hProcess9"/>
    <dgm:cxn modelId="{82BB8B0C-4F6E-485F-96AB-020F48F0EC93}" type="presParOf" srcId="{76FCE338-6356-4150-944E-3259CD44EED4}" destId="{71EAF908-F7FA-4F3D-BDE2-6012AEC71BA8}" srcOrd="1" destOrd="0" presId="urn:microsoft.com/office/officeart/2005/8/layout/hProcess9"/>
    <dgm:cxn modelId="{656F5C1A-9DB0-4F98-ABDB-EE867F9048EE}" type="presParOf" srcId="{76FCE338-6356-4150-944E-3259CD44EED4}" destId="{C3EB4DB1-15E3-4237-810F-97C81D5511A3}" srcOrd="2" destOrd="0" presId="urn:microsoft.com/office/officeart/2005/8/layout/hProcess9"/>
    <dgm:cxn modelId="{2CE0A416-A47C-4DE7-9537-57D8F81FAEDE}" type="presParOf" srcId="{76FCE338-6356-4150-944E-3259CD44EED4}" destId="{D77484EE-C087-457B-928E-F8763404560F}" srcOrd="3" destOrd="0" presId="urn:microsoft.com/office/officeart/2005/8/layout/hProcess9"/>
    <dgm:cxn modelId="{8D89F815-8568-424D-B428-638370BD290F}" type="presParOf" srcId="{76FCE338-6356-4150-944E-3259CD44EED4}" destId="{F9421511-E484-4620-A490-8E3638A9D476}" srcOrd="4" destOrd="0" presId="urn:microsoft.com/office/officeart/2005/8/layout/hProcess9"/>
    <dgm:cxn modelId="{2F6C2E29-DC0C-42BE-9374-B91B30127026}" type="presParOf" srcId="{76FCE338-6356-4150-944E-3259CD44EED4}" destId="{7FC64FBA-79BC-4CC8-9367-6DD5B37E03F7}" srcOrd="5" destOrd="0" presId="urn:microsoft.com/office/officeart/2005/8/layout/hProcess9"/>
    <dgm:cxn modelId="{CD8D5B47-A141-4228-A183-9CE47517735F}" type="presParOf" srcId="{76FCE338-6356-4150-944E-3259CD44EED4}" destId="{2667BB01-E82E-4E71-A6CC-91702278373E}" srcOrd="6" destOrd="0" presId="urn:microsoft.com/office/officeart/2005/8/layout/hProcess9"/>
    <dgm:cxn modelId="{FF8EBA73-036D-486E-88E5-2751B911D0D4}" type="presParOf" srcId="{76FCE338-6356-4150-944E-3259CD44EED4}" destId="{F6B4E29C-3835-489B-A090-382B40172A0F}" srcOrd="7" destOrd="0" presId="urn:microsoft.com/office/officeart/2005/8/layout/hProcess9"/>
    <dgm:cxn modelId="{43BE9A15-6984-406D-9A03-26D9F554F43A}" type="presParOf" srcId="{76FCE338-6356-4150-944E-3259CD44EED4}" destId="{8C42D803-7023-4A6C-815E-E1FBBDF6165B}" srcOrd="8" destOrd="0" presId="urn:microsoft.com/office/officeart/2005/8/layout/hProcess9"/>
    <dgm:cxn modelId="{B26DC540-A23A-4BAA-BA12-43A052E46F59}" type="presParOf" srcId="{76FCE338-6356-4150-944E-3259CD44EED4}" destId="{3A8CA4C0-E6FF-4B2C-854D-3680C48AF8B0}" srcOrd="9" destOrd="0" presId="urn:microsoft.com/office/officeart/2005/8/layout/hProcess9"/>
    <dgm:cxn modelId="{A2E5C5F6-9C1F-43CC-BE0A-2AF71E3785FC}" type="presParOf" srcId="{76FCE338-6356-4150-944E-3259CD44EED4}" destId="{9D167617-A2D2-4D7E-AEFD-2116D6DD4DD3}" srcOrd="10" destOrd="0" presId="urn:microsoft.com/office/officeart/2005/8/layout/hProcess9"/>
    <dgm:cxn modelId="{7EEFA8C9-E3AC-4E1C-B254-AE5B2E2921D1}" type="presParOf" srcId="{76FCE338-6356-4150-944E-3259CD44EED4}" destId="{CEE659C7-9BDB-49AE-9696-0A7407D0AFB3}" srcOrd="11" destOrd="0" presId="urn:microsoft.com/office/officeart/2005/8/layout/hProcess9"/>
    <dgm:cxn modelId="{41344E11-8033-4B16-A5BC-B5A252B2FA7B}" type="presParOf" srcId="{76FCE338-6356-4150-944E-3259CD44EED4}" destId="{F770A571-F8B9-4238-B704-FBCF82611F4A}" srcOrd="12" destOrd="0" presId="urn:microsoft.com/office/officeart/2005/8/layout/hProcess9"/>
    <dgm:cxn modelId="{6774AB5C-6A8A-4751-8B29-148C4CA3538E}" type="presParOf" srcId="{76FCE338-6356-4150-944E-3259CD44EED4}" destId="{A16303C9-20BA-4385-92D0-8258F27A24BB}" srcOrd="13" destOrd="0" presId="urn:microsoft.com/office/officeart/2005/8/layout/hProcess9"/>
    <dgm:cxn modelId="{4D4E2353-5180-4904-A191-048A17C37CCD}" type="presParOf" srcId="{76FCE338-6356-4150-944E-3259CD44EED4}" destId="{30462AA9-C74F-41DB-BAF6-672627AA8AF4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EE275D-8130-4C08-9616-1A39AD184743}" type="doc">
      <dgm:prSet loTypeId="urn:microsoft.com/office/officeart/2005/8/layout/cycle2" loCatId="cycle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A53494A5-88AD-48F7-8BFD-0275B9F6EFA2}">
      <dgm:prSet/>
      <dgm:spPr/>
      <dgm:t>
        <a:bodyPr/>
        <a:lstStyle/>
        <a:p>
          <a:pPr rtl="0"/>
          <a:r>
            <a:rPr lang="es-ES" b="1" dirty="0" smtClean="0"/>
            <a:t>Espacios abiertos de trabajo</a:t>
          </a:r>
          <a:r>
            <a:rPr lang="es-ES" dirty="0" smtClean="0"/>
            <a:t>: </a:t>
          </a:r>
          <a:endParaRPr lang="en-US" dirty="0"/>
        </a:p>
      </dgm:t>
    </dgm:pt>
    <dgm:pt modelId="{A75F4305-ED09-4B6B-B2CA-B2522B68C9A3}" type="parTrans" cxnId="{A18461CA-1501-43DB-A971-EE02DC32CDF1}">
      <dgm:prSet/>
      <dgm:spPr/>
      <dgm:t>
        <a:bodyPr/>
        <a:lstStyle/>
        <a:p>
          <a:endParaRPr lang="es-ES"/>
        </a:p>
      </dgm:t>
    </dgm:pt>
    <dgm:pt modelId="{EA7C4A2E-8148-4D45-BF05-B2DBCDDB69AD}" type="sibTrans" cxnId="{A18461CA-1501-43DB-A971-EE02DC32CDF1}">
      <dgm:prSet/>
      <dgm:spPr/>
      <dgm:t>
        <a:bodyPr/>
        <a:lstStyle/>
        <a:p>
          <a:endParaRPr lang="es-ES"/>
        </a:p>
      </dgm:t>
    </dgm:pt>
    <dgm:pt modelId="{38108A11-A23F-41E3-8F96-B9360C63DA86}">
      <dgm:prSet/>
      <dgm:spPr/>
      <dgm:t>
        <a:bodyPr/>
        <a:lstStyle/>
        <a:p>
          <a:r>
            <a:rPr lang="es-ES" b="1" dirty="0" smtClean="0"/>
            <a:t>Auditorios y salas de reuniones empresariales</a:t>
          </a:r>
          <a:r>
            <a:rPr lang="es-ES" dirty="0" smtClean="0"/>
            <a:t>: </a:t>
          </a:r>
          <a:endParaRPr lang="en-US" dirty="0"/>
        </a:p>
      </dgm:t>
    </dgm:pt>
    <dgm:pt modelId="{B3F32FB0-A613-4D2D-8424-804B7C0C5ED7}" type="parTrans" cxnId="{8E9FEC99-7ECE-4FE2-AAAE-877BB370B1A3}">
      <dgm:prSet/>
      <dgm:spPr/>
      <dgm:t>
        <a:bodyPr/>
        <a:lstStyle/>
        <a:p>
          <a:endParaRPr lang="es-ES"/>
        </a:p>
      </dgm:t>
    </dgm:pt>
    <dgm:pt modelId="{D3247549-0CE3-4C6C-B9F2-CABED9B42C15}" type="sibTrans" cxnId="{8E9FEC99-7ECE-4FE2-AAAE-877BB370B1A3}">
      <dgm:prSet/>
      <dgm:spPr/>
      <dgm:t>
        <a:bodyPr/>
        <a:lstStyle/>
        <a:p>
          <a:endParaRPr lang="es-ES"/>
        </a:p>
      </dgm:t>
    </dgm:pt>
    <dgm:pt modelId="{DC572E02-15C5-4458-86E7-10034BF6D3D6}">
      <dgm:prSet/>
      <dgm:spPr/>
      <dgm:t>
        <a:bodyPr/>
        <a:lstStyle/>
        <a:p>
          <a:r>
            <a:rPr lang="es-ES" b="1" dirty="0" smtClean="0"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rPr>
            <a:t>Espacio de recepción</a:t>
          </a:r>
          <a:r>
            <a:rPr lang="es-ES" dirty="0" smtClean="0"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rPr>
            <a:t>: </a:t>
          </a:r>
          <a:endParaRPr lang="en-US" dirty="0"/>
        </a:p>
      </dgm:t>
    </dgm:pt>
    <dgm:pt modelId="{E6183D09-C63D-4A3C-8300-6EFABAC70BCF}" type="parTrans" cxnId="{9F49C4EF-DDC0-4F68-B16E-3ED98CE0CBA7}">
      <dgm:prSet/>
      <dgm:spPr/>
      <dgm:t>
        <a:bodyPr/>
        <a:lstStyle/>
        <a:p>
          <a:endParaRPr lang="es-ES"/>
        </a:p>
      </dgm:t>
    </dgm:pt>
    <dgm:pt modelId="{EC8AEF13-B85A-4403-B394-76BF8F46A950}" type="sibTrans" cxnId="{9F49C4EF-DDC0-4F68-B16E-3ED98CE0CBA7}">
      <dgm:prSet/>
      <dgm:spPr/>
      <dgm:t>
        <a:bodyPr/>
        <a:lstStyle/>
        <a:p>
          <a:endParaRPr lang="es-ES"/>
        </a:p>
      </dgm:t>
    </dgm:pt>
    <dgm:pt modelId="{E00DB1AD-CD52-4C38-BF53-9EAC6FBAF8AD}">
      <dgm:prSet/>
      <dgm:spPr/>
      <dgm:t>
        <a:bodyPr/>
        <a:lstStyle/>
        <a:p>
          <a:r>
            <a:rPr lang="es-ES" b="1" dirty="0" smtClean="0"/>
            <a:t>Oficinas Virtuales:</a:t>
          </a:r>
          <a:r>
            <a:rPr lang="es-ES" dirty="0" smtClean="0"/>
            <a:t> </a:t>
          </a:r>
        </a:p>
      </dgm:t>
    </dgm:pt>
    <dgm:pt modelId="{481F699F-33DD-483C-9BEA-3D9CB5E34E10}" type="parTrans" cxnId="{70144EF0-1492-491A-B7F5-554CEDEC75F7}">
      <dgm:prSet/>
      <dgm:spPr/>
      <dgm:t>
        <a:bodyPr/>
        <a:lstStyle/>
        <a:p>
          <a:endParaRPr lang="es-ES"/>
        </a:p>
      </dgm:t>
    </dgm:pt>
    <dgm:pt modelId="{CCD28C6A-63EF-4B1F-AB5B-D9958D7126B8}" type="sibTrans" cxnId="{70144EF0-1492-491A-B7F5-554CEDEC75F7}">
      <dgm:prSet/>
      <dgm:spPr/>
      <dgm:t>
        <a:bodyPr/>
        <a:lstStyle/>
        <a:p>
          <a:endParaRPr lang="es-ES"/>
        </a:p>
      </dgm:t>
    </dgm:pt>
    <dgm:pt modelId="{18E1A3E6-AABE-4BCA-A360-777067F5DD49}">
      <dgm:prSet/>
      <dgm:spPr/>
      <dgm:t>
        <a:bodyPr/>
        <a:lstStyle/>
        <a:p>
          <a:r>
            <a:rPr lang="es-ES" b="1" smtClean="0"/>
            <a:t>Espacios recreativos</a:t>
          </a:r>
          <a:r>
            <a:rPr lang="es-ES" smtClean="0"/>
            <a:t>: </a:t>
          </a:r>
          <a:endParaRPr lang="es-ES" dirty="0" smtClean="0"/>
        </a:p>
      </dgm:t>
    </dgm:pt>
    <dgm:pt modelId="{89C1B28C-CCBC-4031-AC49-207FF52C7EA1}" type="parTrans" cxnId="{7D213FB9-1C0C-48DA-8FA0-47F12FB4C7E9}">
      <dgm:prSet/>
      <dgm:spPr/>
      <dgm:t>
        <a:bodyPr/>
        <a:lstStyle/>
        <a:p>
          <a:endParaRPr lang="es-ES"/>
        </a:p>
      </dgm:t>
    </dgm:pt>
    <dgm:pt modelId="{9EE500E5-0C59-42AA-9A57-AA49E7E5803E}" type="sibTrans" cxnId="{7D213FB9-1C0C-48DA-8FA0-47F12FB4C7E9}">
      <dgm:prSet/>
      <dgm:spPr/>
      <dgm:t>
        <a:bodyPr/>
        <a:lstStyle/>
        <a:p>
          <a:endParaRPr lang="es-ES"/>
        </a:p>
      </dgm:t>
    </dgm:pt>
    <dgm:pt modelId="{F095B520-B119-4809-9105-90652A38AFD1}" type="pres">
      <dgm:prSet presAssocID="{90EE275D-8130-4C08-9616-1A39AD184743}" presName="cycle" presStyleCnt="0">
        <dgm:presLayoutVars>
          <dgm:dir/>
          <dgm:resizeHandles val="exact"/>
        </dgm:presLayoutVars>
      </dgm:prSet>
      <dgm:spPr/>
    </dgm:pt>
    <dgm:pt modelId="{F2F1FDF3-A928-454C-804D-67AEA594CE13}" type="pres">
      <dgm:prSet presAssocID="{DC572E02-15C5-4458-86E7-10034BF6D3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22F010-BDD9-4D2F-A90A-EFD78F180E91}" type="pres">
      <dgm:prSet presAssocID="{EC8AEF13-B85A-4403-B394-76BF8F46A950}" presName="sibTrans" presStyleLbl="sibTrans2D1" presStyleIdx="0" presStyleCnt="5"/>
      <dgm:spPr/>
    </dgm:pt>
    <dgm:pt modelId="{67722AD0-DE66-4EF5-87DE-CC371FFDDAEB}" type="pres">
      <dgm:prSet presAssocID="{EC8AEF13-B85A-4403-B394-76BF8F46A950}" presName="connectorText" presStyleLbl="sibTrans2D1" presStyleIdx="0" presStyleCnt="5"/>
      <dgm:spPr/>
    </dgm:pt>
    <dgm:pt modelId="{15D4E892-FFF6-4C3D-A472-D2804691453D}" type="pres">
      <dgm:prSet presAssocID="{A53494A5-88AD-48F7-8BFD-0275B9F6EFA2}" presName="node" presStyleLbl="node1" presStyleIdx="1" presStyleCnt="5">
        <dgm:presLayoutVars>
          <dgm:bulletEnabled val="1"/>
        </dgm:presLayoutVars>
      </dgm:prSet>
      <dgm:spPr/>
    </dgm:pt>
    <dgm:pt modelId="{4D86437F-0069-40A7-9080-8C1356DDE996}" type="pres">
      <dgm:prSet presAssocID="{EA7C4A2E-8148-4D45-BF05-B2DBCDDB69AD}" presName="sibTrans" presStyleLbl="sibTrans2D1" presStyleIdx="1" presStyleCnt="5"/>
      <dgm:spPr/>
    </dgm:pt>
    <dgm:pt modelId="{8E047612-7902-4170-97B0-2A89B316F0D1}" type="pres">
      <dgm:prSet presAssocID="{EA7C4A2E-8148-4D45-BF05-B2DBCDDB69AD}" presName="connectorText" presStyleLbl="sibTrans2D1" presStyleIdx="1" presStyleCnt="5"/>
      <dgm:spPr/>
    </dgm:pt>
    <dgm:pt modelId="{BFAF4970-95A2-402B-BEA0-604C37C24800}" type="pres">
      <dgm:prSet presAssocID="{38108A11-A23F-41E3-8F96-B9360C63DA8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E58220-3AFB-4887-81C5-AA319C6BCF91}" type="pres">
      <dgm:prSet presAssocID="{D3247549-0CE3-4C6C-B9F2-CABED9B42C15}" presName="sibTrans" presStyleLbl="sibTrans2D1" presStyleIdx="2" presStyleCnt="5"/>
      <dgm:spPr/>
    </dgm:pt>
    <dgm:pt modelId="{C203AC62-3D35-4A9F-8C13-B68B4029C47A}" type="pres">
      <dgm:prSet presAssocID="{D3247549-0CE3-4C6C-B9F2-CABED9B42C15}" presName="connectorText" presStyleLbl="sibTrans2D1" presStyleIdx="2" presStyleCnt="5"/>
      <dgm:spPr/>
    </dgm:pt>
    <dgm:pt modelId="{352D9B5E-D47E-45D4-BF5A-5ABA4E24F84A}" type="pres">
      <dgm:prSet presAssocID="{E00DB1AD-CD52-4C38-BF53-9EAC6FBAF8A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49CA52-5D75-49E4-8DD5-C8358B99E221}" type="pres">
      <dgm:prSet presAssocID="{CCD28C6A-63EF-4B1F-AB5B-D9958D7126B8}" presName="sibTrans" presStyleLbl="sibTrans2D1" presStyleIdx="3" presStyleCnt="5"/>
      <dgm:spPr/>
    </dgm:pt>
    <dgm:pt modelId="{90DA558F-67A8-48E4-8EC2-F5A061BB03F0}" type="pres">
      <dgm:prSet presAssocID="{CCD28C6A-63EF-4B1F-AB5B-D9958D7126B8}" presName="connectorText" presStyleLbl="sibTrans2D1" presStyleIdx="3" presStyleCnt="5"/>
      <dgm:spPr/>
    </dgm:pt>
    <dgm:pt modelId="{DEF9F03F-B360-4B38-868A-0C7F1BCBCFD7}" type="pres">
      <dgm:prSet presAssocID="{18E1A3E6-AABE-4BCA-A360-777067F5DD4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B5CE2D-E9C0-436A-B0D4-57C5F6A4FD1B}" type="pres">
      <dgm:prSet presAssocID="{9EE500E5-0C59-42AA-9A57-AA49E7E5803E}" presName="sibTrans" presStyleLbl="sibTrans2D1" presStyleIdx="4" presStyleCnt="5"/>
      <dgm:spPr/>
    </dgm:pt>
    <dgm:pt modelId="{EC76D178-68A6-46EB-BB1A-221EC88AB06F}" type="pres">
      <dgm:prSet presAssocID="{9EE500E5-0C59-42AA-9A57-AA49E7E5803E}" presName="connectorText" presStyleLbl="sibTrans2D1" presStyleIdx="4" presStyleCnt="5"/>
      <dgm:spPr/>
    </dgm:pt>
  </dgm:ptLst>
  <dgm:cxnLst>
    <dgm:cxn modelId="{487612D9-082A-4C1B-8708-05BEF472B620}" type="presOf" srcId="{9EE500E5-0C59-42AA-9A57-AA49E7E5803E}" destId="{93B5CE2D-E9C0-436A-B0D4-57C5F6A4FD1B}" srcOrd="0" destOrd="0" presId="urn:microsoft.com/office/officeart/2005/8/layout/cycle2"/>
    <dgm:cxn modelId="{A8A76277-B068-4375-8CD1-5A6A7A843356}" type="presOf" srcId="{9EE500E5-0C59-42AA-9A57-AA49E7E5803E}" destId="{EC76D178-68A6-46EB-BB1A-221EC88AB06F}" srcOrd="1" destOrd="0" presId="urn:microsoft.com/office/officeart/2005/8/layout/cycle2"/>
    <dgm:cxn modelId="{BB7BD9A9-5A34-4DDC-B978-F8F8780CF0D5}" type="presOf" srcId="{CCD28C6A-63EF-4B1F-AB5B-D9958D7126B8}" destId="{6149CA52-5D75-49E4-8DD5-C8358B99E221}" srcOrd="0" destOrd="0" presId="urn:microsoft.com/office/officeart/2005/8/layout/cycle2"/>
    <dgm:cxn modelId="{4FBD0423-7312-4EB1-9244-ACE908BE9136}" type="presOf" srcId="{CCD28C6A-63EF-4B1F-AB5B-D9958D7126B8}" destId="{90DA558F-67A8-48E4-8EC2-F5A061BB03F0}" srcOrd="1" destOrd="0" presId="urn:microsoft.com/office/officeart/2005/8/layout/cycle2"/>
    <dgm:cxn modelId="{83930B47-CF50-4482-8E91-A767670A470B}" type="presOf" srcId="{DC572E02-15C5-4458-86E7-10034BF6D3D6}" destId="{F2F1FDF3-A928-454C-804D-67AEA594CE13}" srcOrd="0" destOrd="0" presId="urn:microsoft.com/office/officeart/2005/8/layout/cycle2"/>
    <dgm:cxn modelId="{70144EF0-1492-491A-B7F5-554CEDEC75F7}" srcId="{90EE275D-8130-4C08-9616-1A39AD184743}" destId="{E00DB1AD-CD52-4C38-BF53-9EAC6FBAF8AD}" srcOrd="3" destOrd="0" parTransId="{481F699F-33DD-483C-9BEA-3D9CB5E34E10}" sibTransId="{CCD28C6A-63EF-4B1F-AB5B-D9958D7126B8}"/>
    <dgm:cxn modelId="{F1435682-7543-4EFB-B4ED-40C782EAE83C}" type="presOf" srcId="{EA7C4A2E-8148-4D45-BF05-B2DBCDDB69AD}" destId="{8E047612-7902-4170-97B0-2A89B316F0D1}" srcOrd="1" destOrd="0" presId="urn:microsoft.com/office/officeart/2005/8/layout/cycle2"/>
    <dgm:cxn modelId="{73EDE2E7-89B3-4EF1-BB4B-F42A9A929E14}" type="presOf" srcId="{D3247549-0CE3-4C6C-B9F2-CABED9B42C15}" destId="{C203AC62-3D35-4A9F-8C13-B68B4029C47A}" srcOrd="1" destOrd="0" presId="urn:microsoft.com/office/officeart/2005/8/layout/cycle2"/>
    <dgm:cxn modelId="{86EE9A68-6C93-4F8E-A52F-B3919CC27E61}" type="presOf" srcId="{EA7C4A2E-8148-4D45-BF05-B2DBCDDB69AD}" destId="{4D86437F-0069-40A7-9080-8C1356DDE996}" srcOrd="0" destOrd="0" presId="urn:microsoft.com/office/officeart/2005/8/layout/cycle2"/>
    <dgm:cxn modelId="{33F60FF1-8CC2-4A20-9679-FD04496B7005}" type="presOf" srcId="{EC8AEF13-B85A-4403-B394-76BF8F46A950}" destId="{FA22F010-BDD9-4D2F-A90A-EFD78F180E91}" srcOrd="0" destOrd="0" presId="urn:microsoft.com/office/officeart/2005/8/layout/cycle2"/>
    <dgm:cxn modelId="{A18461CA-1501-43DB-A971-EE02DC32CDF1}" srcId="{90EE275D-8130-4C08-9616-1A39AD184743}" destId="{A53494A5-88AD-48F7-8BFD-0275B9F6EFA2}" srcOrd="1" destOrd="0" parTransId="{A75F4305-ED09-4B6B-B2CA-B2522B68C9A3}" sibTransId="{EA7C4A2E-8148-4D45-BF05-B2DBCDDB69AD}"/>
    <dgm:cxn modelId="{687F3DE7-50DF-4DFC-989A-E6F383C96D43}" type="presOf" srcId="{E00DB1AD-CD52-4C38-BF53-9EAC6FBAF8AD}" destId="{352D9B5E-D47E-45D4-BF5A-5ABA4E24F84A}" srcOrd="0" destOrd="0" presId="urn:microsoft.com/office/officeart/2005/8/layout/cycle2"/>
    <dgm:cxn modelId="{8E9FEC99-7ECE-4FE2-AAAE-877BB370B1A3}" srcId="{90EE275D-8130-4C08-9616-1A39AD184743}" destId="{38108A11-A23F-41E3-8F96-B9360C63DA86}" srcOrd="2" destOrd="0" parTransId="{B3F32FB0-A613-4D2D-8424-804B7C0C5ED7}" sibTransId="{D3247549-0CE3-4C6C-B9F2-CABED9B42C15}"/>
    <dgm:cxn modelId="{44A7CA3E-8AEC-4445-A393-3D11AF4EC7A6}" type="presOf" srcId="{90EE275D-8130-4C08-9616-1A39AD184743}" destId="{F095B520-B119-4809-9105-90652A38AFD1}" srcOrd="0" destOrd="0" presId="urn:microsoft.com/office/officeart/2005/8/layout/cycle2"/>
    <dgm:cxn modelId="{9F49C4EF-DDC0-4F68-B16E-3ED98CE0CBA7}" srcId="{90EE275D-8130-4C08-9616-1A39AD184743}" destId="{DC572E02-15C5-4458-86E7-10034BF6D3D6}" srcOrd="0" destOrd="0" parTransId="{E6183D09-C63D-4A3C-8300-6EFABAC70BCF}" sibTransId="{EC8AEF13-B85A-4403-B394-76BF8F46A950}"/>
    <dgm:cxn modelId="{79BCDA95-CE79-4B0F-9DED-3F663516F0E3}" type="presOf" srcId="{A53494A5-88AD-48F7-8BFD-0275B9F6EFA2}" destId="{15D4E892-FFF6-4C3D-A472-D2804691453D}" srcOrd="0" destOrd="0" presId="urn:microsoft.com/office/officeart/2005/8/layout/cycle2"/>
    <dgm:cxn modelId="{13187E30-8E21-4D10-9690-933DFD62226F}" type="presOf" srcId="{EC8AEF13-B85A-4403-B394-76BF8F46A950}" destId="{67722AD0-DE66-4EF5-87DE-CC371FFDDAEB}" srcOrd="1" destOrd="0" presId="urn:microsoft.com/office/officeart/2005/8/layout/cycle2"/>
    <dgm:cxn modelId="{7D213FB9-1C0C-48DA-8FA0-47F12FB4C7E9}" srcId="{90EE275D-8130-4C08-9616-1A39AD184743}" destId="{18E1A3E6-AABE-4BCA-A360-777067F5DD49}" srcOrd="4" destOrd="0" parTransId="{89C1B28C-CCBC-4031-AC49-207FF52C7EA1}" sibTransId="{9EE500E5-0C59-42AA-9A57-AA49E7E5803E}"/>
    <dgm:cxn modelId="{C0E1D394-8752-4629-A2E1-AB199DEACF3C}" type="presOf" srcId="{D3247549-0CE3-4C6C-B9F2-CABED9B42C15}" destId="{E8E58220-3AFB-4887-81C5-AA319C6BCF91}" srcOrd="0" destOrd="0" presId="urn:microsoft.com/office/officeart/2005/8/layout/cycle2"/>
    <dgm:cxn modelId="{E674DC8B-EFAF-4D1C-8360-313941292462}" type="presOf" srcId="{38108A11-A23F-41E3-8F96-B9360C63DA86}" destId="{BFAF4970-95A2-402B-BEA0-604C37C24800}" srcOrd="0" destOrd="0" presId="urn:microsoft.com/office/officeart/2005/8/layout/cycle2"/>
    <dgm:cxn modelId="{B51EE83C-5721-452B-BA8D-171F2D21FBD6}" type="presOf" srcId="{18E1A3E6-AABE-4BCA-A360-777067F5DD49}" destId="{DEF9F03F-B360-4B38-868A-0C7F1BCBCFD7}" srcOrd="0" destOrd="0" presId="urn:microsoft.com/office/officeart/2005/8/layout/cycle2"/>
    <dgm:cxn modelId="{61C6A871-F112-46C8-B825-58E849E1FEBD}" type="presParOf" srcId="{F095B520-B119-4809-9105-90652A38AFD1}" destId="{F2F1FDF3-A928-454C-804D-67AEA594CE13}" srcOrd="0" destOrd="0" presId="urn:microsoft.com/office/officeart/2005/8/layout/cycle2"/>
    <dgm:cxn modelId="{203B1A8B-6F95-4147-8B34-850FEB1DA17F}" type="presParOf" srcId="{F095B520-B119-4809-9105-90652A38AFD1}" destId="{FA22F010-BDD9-4D2F-A90A-EFD78F180E91}" srcOrd="1" destOrd="0" presId="urn:microsoft.com/office/officeart/2005/8/layout/cycle2"/>
    <dgm:cxn modelId="{2B8592AF-9876-454C-B16D-CA8C2D070E2A}" type="presParOf" srcId="{FA22F010-BDD9-4D2F-A90A-EFD78F180E91}" destId="{67722AD0-DE66-4EF5-87DE-CC371FFDDAEB}" srcOrd="0" destOrd="0" presId="urn:microsoft.com/office/officeart/2005/8/layout/cycle2"/>
    <dgm:cxn modelId="{98A0227B-FDED-403C-BC0B-DD18D808CE22}" type="presParOf" srcId="{F095B520-B119-4809-9105-90652A38AFD1}" destId="{15D4E892-FFF6-4C3D-A472-D2804691453D}" srcOrd="2" destOrd="0" presId="urn:microsoft.com/office/officeart/2005/8/layout/cycle2"/>
    <dgm:cxn modelId="{88177EEF-5711-43C0-9797-1DDE5932BEDD}" type="presParOf" srcId="{F095B520-B119-4809-9105-90652A38AFD1}" destId="{4D86437F-0069-40A7-9080-8C1356DDE996}" srcOrd="3" destOrd="0" presId="urn:microsoft.com/office/officeart/2005/8/layout/cycle2"/>
    <dgm:cxn modelId="{68E51098-E96F-4CF0-BB6C-74AA8BCD1D0A}" type="presParOf" srcId="{4D86437F-0069-40A7-9080-8C1356DDE996}" destId="{8E047612-7902-4170-97B0-2A89B316F0D1}" srcOrd="0" destOrd="0" presId="urn:microsoft.com/office/officeart/2005/8/layout/cycle2"/>
    <dgm:cxn modelId="{B7E2F919-1274-4C83-BABD-D7509A10E995}" type="presParOf" srcId="{F095B520-B119-4809-9105-90652A38AFD1}" destId="{BFAF4970-95A2-402B-BEA0-604C37C24800}" srcOrd="4" destOrd="0" presId="urn:microsoft.com/office/officeart/2005/8/layout/cycle2"/>
    <dgm:cxn modelId="{1AB56AAF-F2B7-4E0B-A7F1-2E8FBFAC6C7F}" type="presParOf" srcId="{F095B520-B119-4809-9105-90652A38AFD1}" destId="{E8E58220-3AFB-4887-81C5-AA319C6BCF91}" srcOrd="5" destOrd="0" presId="urn:microsoft.com/office/officeart/2005/8/layout/cycle2"/>
    <dgm:cxn modelId="{6C2D7B6F-F61A-4D54-BC1D-FF00C538998D}" type="presParOf" srcId="{E8E58220-3AFB-4887-81C5-AA319C6BCF91}" destId="{C203AC62-3D35-4A9F-8C13-B68B4029C47A}" srcOrd="0" destOrd="0" presId="urn:microsoft.com/office/officeart/2005/8/layout/cycle2"/>
    <dgm:cxn modelId="{49E6FAFC-AA2E-4BC5-897B-F98EE879A6AB}" type="presParOf" srcId="{F095B520-B119-4809-9105-90652A38AFD1}" destId="{352D9B5E-D47E-45D4-BF5A-5ABA4E24F84A}" srcOrd="6" destOrd="0" presId="urn:microsoft.com/office/officeart/2005/8/layout/cycle2"/>
    <dgm:cxn modelId="{5EA2E5E4-84F0-45E4-BAF7-C73A4C2B925F}" type="presParOf" srcId="{F095B520-B119-4809-9105-90652A38AFD1}" destId="{6149CA52-5D75-49E4-8DD5-C8358B99E221}" srcOrd="7" destOrd="0" presId="urn:microsoft.com/office/officeart/2005/8/layout/cycle2"/>
    <dgm:cxn modelId="{6F349B17-78C1-49D5-AC03-D216B37C263E}" type="presParOf" srcId="{6149CA52-5D75-49E4-8DD5-C8358B99E221}" destId="{90DA558F-67A8-48E4-8EC2-F5A061BB03F0}" srcOrd="0" destOrd="0" presId="urn:microsoft.com/office/officeart/2005/8/layout/cycle2"/>
    <dgm:cxn modelId="{11E80E09-A7B0-4879-BE81-D2766C70125B}" type="presParOf" srcId="{F095B520-B119-4809-9105-90652A38AFD1}" destId="{DEF9F03F-B360-4B38-868A-0C7F1BCBCFD7}" srcOrd="8" destOrd="0" presId="urn:microsoft.com/office/officeart/2005/8/layout/cycle2"/>
    <dgm:cxn modelId="{C5DD074C-FFB0-4242-9804-4C698A2E74CD}" type="presParOf" srcId="{F095B520-B119-4809-9105-90652A38AFD1}" destId="{93B5CE2D-E9C0-436A-B0D4-57C5F6A4FD1B}" srcOrd="9" destOrd="0" presId="urn:microsoft.com/office/officeart/2005/8/layout/cycle2"/>
    <dgm:cxn modelId="{77A5A08C-EB09-4128-A8D1-0923E3B6B726}" type="presParOf" srcId="{93B5CE2D-E9C0-436A-B0D4-57C5F6A4FD1B}" destId="{EC76D178-68A6-46EB-BB1A-221EC88AB06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98966C-8E78-40C7-BDD8-751C350741BB}" type="doc">
      <dgm:prSet loTypeId="urn:microsoft.com/office/officeart/2005/8/layout/cycle5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96D32235-6F2A-4AB8-80E4-8C0FD9B5EF62}">
      <dgm:prSet phldrT="[Texto]"/>
      <dgm:spPr/>
      <dgm:t>
        <a:bodyPr/>
        <a:lstStyle/>
        <a:p>
          <a:r>
            <a:rPr lang="es-ES" dirty="0" smtClean="0"/>
            <a:t>INVERSION</a:t>
          </a:r>
          <a:endParaRPr lang="es-ES" dirty="0"/>
        </a:p>
      </dgm:t>
    </dgm:pt>
    <dgm:pt modelId="{EB2F5181-A85D-4C05-8913-F7F065C911FA}" type="parTrans" cxnId="{B6933B2D-C96C-499A-8957-E589BE45E1FF}">
      <dgm:prSet/>
      <dgm:spPr/>
      <dgm:t>
        <a:bodyPr/>
        <a:lstStyle/>
        <a:p>
          <a:endParaRPr lang="es-ES"/>
        </a:p>
      </dgm:t>
    </dgm:pt>
    <dgm:pt modelId="{0953CDDC-7BA9-44EE-A5F9-E7C9B11C72BC}" type="sibTrans" cxnId="{B6933B2D-C96C-499A-8957-E589BE45E1FF}">
      <dgm:prSet/>
      <dgm:spPr/>
      <dgm:t>
        <a:bodyPr/>
        <a:lstStyle/>
        <a:p>
          <a:endParaRPr lang="es-ES"/>
        </a:p>
      </dgm:t>
    </dgm:pt>
    <dgm:pt modelId="{A50DA4FD-88B4-4069-B31F-2F10C25521A9}">
      <dgm:prSet phldrT="[Texto]"/>
      <dgm:spPr/>
      <dgm:t>
        <a:bodyPr/>
        <a:lstStyle/>
        <a:p>
          <a:r>
            <a:rPr lang="es-ES" dirty="0" smtClean="0"/>
            <a:t>AMORTIZACION</a:t>
          </a:r>
          <a:endParaRPr lang="es-ES" dirty="0"/>
        </a:p>
      </dgm:t>
    </dgm:pt>
    <dgm:pt modelId="{55DBC031-0897-41B9-B0BD-F7FB97A7F153}" type="parTrans" cxnId="{B2D0B313-7965-4E6A-BD6F-B315D41A4609}">
      <dgm:prSet/>
      <dgm:spPr/>
      <dgm:t>
        <a:bodyPr/>
        <a:lstStyle/>
        <a:p>
          <a:endParaRPr lang="es-ES"/>
        </a:p>
      </dgm:t>
    </dgm:pt>
    <dgm:pt modelId="{6B1BAE5C-2682-4AD4-A946-62FED9BDDDCB}" type="sibTrans" cxnId="{B2D0B313-7965-4E6A-BD6F-B315D41A4609}">
      <dgm:prSet/>
      <dgm:spPr/>
      <dgm:t>
        <a:bodyPr/>
        <a:lstStyle/>
        <a:p>
          <a:endParaRPr lang="es-ES"/>
        </a:p>
      </dgm:t>
    </dgm:pt>
    <dgm:pt modelId="{458B3CC0-9491-4F5D-A7DC-A286B649A2E2}">
      <dgm:prSet phldrT="[Texto]"/>
      <dgm:spPr/>
      <dgm:t>
        <a:bodyPr/>
        <a:lstStyle/>
        <a:p>
          <a:r>
            <a:rPr lang="es-ES" dirty="0" smtClean="0"/>
            <a:t>GASTOS E IMPUESTOS</a:t>
          </a:r>
          <a:endParaRPr lang="es-ES" dirty="0"/>
        </a:p>
      </dgm:t>
    </dgm:pt>
    <dgm:pt modelId="{2F47FDB9-C8C4-45CF-8FA9-B9B797E8B255}" type="parTrans" cxnId="{60C7E9F5-7D20-40B6-A1BC-156A7EBFC35D}">
      <dgm:prSet/>
      <dgm:spPr/>
      <dgm:t>
        <a:bodyPr/>
        <a:lstStyle/>
        <a:p>
          <a:endParaRPr lang="es-ES"/>
        </a:p>
      </dgm:t>
    </dgm:pt>
    <dgm:pt modelId="{ADA5A607-B733-4F4F-93A5-E60F96A340AD}" type="sibTrans" cxnId="{60C7E9F5-7D20-40B6-A1BC-156A7EBFC35D}">
      <dgm:prSet/>
      <dgm:spPr/>
      <dgm:t>
        <a:bodyPr/>
        <a:lstStyle/>
        <a:p>
          <a:endParaRPr lang="es-ES"/>
        </a:p>
      </dgm:t>
    </dgm:pt>
    <dgm:pt modelId="{93A1ADD8-620A-4E98-B598-DEE1340DA949}">
      <dgm:prSet phldrT="[Texto]"/>
      <dgm:spPr/>
      <dgm:t>
        <a:bodyPr/>
        <a:lstStyle/>
        <a:p>
          <a:r>
            <a:rPr lang="es-ES" dirty="0" smtClean="0"/>
            <a:t>FLUJO DE CAJAS</a:t>
          </a:r>
          <a:endParaRPr lang="es-ES" dirty="0"/>
        </a:p>
      </dgm:t>
    </dgm:pt>
    <dgm:pt modelId="{E2309C99-38B6-4F08-9AC0-D626D5D220D3}" type="parTrans" cxnId="{0CC92223-9626-47CB-9723-1CE4EB40F74D}">
      <dgm:prSet/>
      <dgm:spPr/>
      <dgm:t>
        <a:bodyPr/>
        <a:lstStyle/>
        <a:p>
          <a:endParaRPr lang="es-ES"/>
        </a:p>
      </dgm:t>
    </dgm:pt>
    <dgm:pt modelId="{F14B499A-B2CE-49B2-955E-303F19C610D5}" type="sibTrans" cxnId="{0CC92223-9626-47CB-9723-1CE4EB40F74D}">
      <dgm:prSet/>
      <dgm:spPr/>
      <dgm:t>
        <a:bodyPr/>
        <a:lstStyle/>
        <a:p>
          <a:endParaRPr lang="es-ES"/>
        </a:p>
      </dgm:t>
    </dgm:pt>
    <dgm:pt modelId="{0094A0DE-6193-47A2-ACBE-0BD4C3F2C895}" type="pres">
      <dgm:prSet presAssocID="{8A98966C-8E78-40C7-BDD8-751C350741BB}" presName="cycle" presStyleCnt="0">
        <dgm:presLayoutVars>
          <dgm:dir/>
          <dgm:resizeHandles val="exact"/>
        </dgm:presLayoutVars>
      </dgm:prSet>
      <dgm:spPr/>
    </dgm:pt>
    <dgm:pt modelId="{941F7ABC-403D-47E4-AACC-95A1BD459225}" type="pres">
      <dgm:prSet presAssocID="{96D32235-6F2A-4AB8-80E4-8C0FD9B5EF62}" presName="node" presStyleLbl="node1" presStyleIdx="0" presStyleCnt="4">
        <dgm:presLayoutVars>
          <dgm:bulletEnabled val="1"/>
        </dgm:presLayoutVars>
      </dgm:prSet>
      <dgm:spPr/>
    </dgm:pt>
    <dgm:pt modelId="{541CFF6C-8333-4EDC-919E-DCFB24E37452}" type="pres">
      <dgm:prSet presAssocID="{96D32235-6F2A-4AB8-80E4-8C0FD9B5EF62}" presName="spNode" presStyleCnt="0"/>
      <dgm:spPr/>
    </dgm:pt>
    <dgm:pt modelId="{2AD6F24B-22DB-4AED-BC7A-17D5C8A87611}" type="pres">
      <dgm:prSet presAssocID="{0953CDDC-7BA9-44EE-A5F9-E7C9B11C72BC}" presName="sibTrans" presStyleLbl="sibTrans1D1" presStyleIdx="0" presStyleCnt="4"/>
      <dgm:spPr/>
    </dgm:pt>
    <dgm:pt modelId="{98CC7A2A-CF4F-48E5-83E4-B308F7D0994A}" type="pres">
      <dgm:prSet presAssocID="{A50DA4FD-88B4-4069-B31F-2F10C25521A9}" presName="node" presStyleLbl="node1" presStyleIdx="1" presStyleCnt="4">
        <dgm:presLayoutVars>
          <dgm:bulletEnabled val="1"/>
        </dgm:presLayoutVars>
      </dgm:prSet>
      <dgm:spPr/>
    </dgm:pt>
    <dgm:pt modelId="{C141C715-6244-42D0-9459-3A813D617976}" type="pres">
      <dgm:prSet presAssocID="{A50DA4FD-88B4-4069-B31F-2F10C25521A9}" presName="spNode" presStyleCnt="0"/>
      <dgm:spPr/>
    </dgm:pt>
    <dgm:pt modelId="{E3581237-D7BC-4604-87EC-341BD6B885B2}" type="pres">
      <dgm:prSet presAssocID="{6B1BAE5C-2682-4AD4-A946-62FED9BDDDCB}" presName="sibTrans" presStyleLbl="sibTrans1D1" presStyleIdx="1" presStyleCnt="4"/>
      <dgm:spPr/>
    </dgm:pt>
    <dgm:pt modelId="{B9A88BF9-5D8A-4968-A008-765956E1A5F2}" type="pres">
      <dgm:prSet presAssocID="{458B3CC0-9491-4F5D-A7DC-A286B649A2E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9D531E-ACC0-4BE4-B4A2-2B6312D9F0F5}" type="pres">
      <dgm:prSet presAssocID="{458B3CC0-9491-4F5D-A7DC-A286B649A2E2}" presName="spNode" presStyleCnt="0"/>
      <dgm:spPr/>
    </dgm:pt>
    <dgm:pt modelId="{06B5655D-5B96-489B-A643-8E2419ED26B4}" type="pres">
      <dgm:prSet presAssocID="{ADA5A607-B733-4F4F-93A5-E60F96A340AD}" presName="sibTrans" presStyleLbl="sibTrans1D1" presStyleIdx="2" presStyleCnt="4"/>
      <dgm:spPr/>
    </dgm:pt>
    <dgm:pt modelId="{CBCC64A5-9441-4F07-8B2E-5C7813FD1509}" type="pres">
      <dgm:prSet presAssocID="{93A1ADD8-620A-4E98-B598-DEE1340DA949}" presName="node" presStyleLbl="node1" presStyleIdx="3" presStyleCnt="4">
        <dgm:presLayoutVars>
          <dgm:bulletEnabled val="1"/>
        </dgm:presLayoutVars>
      </dgm:prSet>
      <dgm:spPr/>
    </dgm:pt>
    <dgm:pt modelId="{95BA05FB-2CAA-4A0D-AC82-44273AE89BA4}" type="pres">
      <dgm:prSet presAssocID="{93A1ADD8-620A-4E98-B598-DEE1340DA949}" presName="spNode" presStyleCnt="0"/>
      <dgm:spPr/>
    </dgm:pt>
    <dgm:pt modelId="{BC6DD472-CC93-4C48-96BD-16FFB6937378}" type="pres">
      <dgm:prSet presAssocID="{F14B499A-B2CE-49B2-955E-303F19C610D5}" presName="sibTrans" presStyleLbl="sibTrans1D1" presStyleIdx="3" presStyleCnt="4"/>
      <dgm:spPr/>
    </dgm:pt>
  </dgm:ptLst>
  <dgm:cxnLst>
    <dgm:cxn modelId="{B5DCCB9D-88D5-4505-A810-231EE3A6859C}" type="presOf" srcId="{A50DA4FD-88B4-4069-B31F-2F10C25521A9}" destId="{98CC7A2A-CF4F-48E5-83E4-B308F7D0994A}" srcOrd="0" destOrd="0" presId="urn:microsoft.com/office/officeart/2005/8/layout/cycle5"/>
    <dgm:cxn modelId="{D62F179A-3F5B-4F11-9139-F9729E89ABEB}" type="presOf" srcId="{8A98966C-8E78-40C7-BDD8-751C350741BB}" destId="{0094A0DE-6193-47A2-ACBE-0BD4C3F2C895}" srcOrd="0" destOrd="0" presId="urn:microsoft.com/office/officeart/2005/8/layout/cycle5"/>
    <dgm:cxn modelId="{2AADBE73-7F80-4EE8-AF45-3D18A70922E5}" type="presOf" srcId="{93A1ADD8-620A-4E98-B598-DEE1340DA949}" destId="{CBCC64A5-9441-4F07-8B2E-5C7813FD1509}" srcOrd="0" destOrd="0" presId="urn:microsoft.com/office/officeart/2005/8/layout/cycle5"/>
    <dgm:cxn modelId="{B6933B2D-C96C-499A-8957-E589BE45E1FF}" srcId="{8A98966C-8E78-40C7-BDD8-751C350741BB}" destId="{96D32235-6F2A-4AB8-80E4-8C0FD9B5EF62}" srcOrd="0" destOrd="0" parTransId="{EB2F5181-A85D-4C05-8913-F7F065C911FA}" sibTransId="{0953CDDC-7BA9-44EE-A5F9-E7C9B11C72BC}"/>
    <dgm:cxn modelId="{B5BBD612-B513-4CEA-B1D5-7CE39E54FDBF}" type="presOf" srcId="{0953CDDC-7BA9-44EE-A5F9-E7C9B11C72BC}" destId="{2AD6F24B-22DB-4AED-BC7A-17D5C8A87611}" srcOrd="0" destOrd="0" presId="urn:microsoft.com/office/officeart/2005/8/layout/cycle5"/>
    <dgm:cxn modelId="{554F9091-3BDA-40D5-AADD-79937B726D63}" type="presOf" srcId="{ADA5A607-B733-4F4F-93A5-E60F96A340AD}" destId="{06B5655D-5B96-489B-A643-8E2419ED26B4}" srcOrd="0" destOrd="0" presId="urn:microsoft.com/office/officeart/2005/8/layout/cycle5"/>
    <dgm:cxn modelId="{AB0FAB9E-BB19-42B4-85B8-5B1DA67264E5}" type="presOf" srcId="{6B1BAE5C-2682-4AD4-A946-62FED9BDDDCB}" destId="{E3581237-D7BC-4604-87EC-341BD6B885B2}" srcOrd="0" destOrd="0" presId="urn:microsoft.com/office/officeart/2005/8/layout/cycle5"/>
    <dgm:cxn modelId="{B2D0B313-7965-4E6A-BD6F-B315D41A4609}" srcId="{8A98966C-8E78-40C7-BDD8-751C350741BB}" destId="{A50DA4FD-88B4-4069-B31F-2F10C25521A9}" srcOrd="1" destOrd="0" parTransId="{55DBC031-0897-41B9-B0BD-F7FB97A7F153}" sibTransId="{6B1BAE5C-2682-4AD4-A946-62FED9BDDDCB}"/>
    <dgm:cxn modelId="{60C7E9F5-7D20-40B6-A1BC-156A7EBFC35D}" srcId="{8A98966C-8E78-40C7-BDD8-751C350741BB}" destId="{458B3CC0-9491-4F5D-A7DC-A286B649A2E2}" srcOrd="2" destOrd="0" parTransId="{2F47FDB9-C8C4-45CF-8FA9-B9B797E8B255}" sibTransId="{ADA5A607-B733-4F4F-93A5-E60F96A340AD}"/>
    <dgm:cxn modelId="{0CC92223-9626-47CB-9723-1CE4EB40F74D}" srcId="{8A98966C-8E78-40C7-BDD8-751C350741BB}" destId="{93A1ADD8-620A-4E98-B598-DEE1340DA949}" srcOrd="3" destOrd="0" parTransId="{E2309C99-38B6-4F08-9AC0-D626D5D220D3}" sibTransId="{F14B499A-B2CE-49B2-955E-303F19C610D5}"/>
    <dgm:cxn modelId="{F4554DA8-1711-4F75-9D39-F031BF2077A1}" type="presOf" srcId="{F14B499A-B2CE-49B2-955E-303F19C610D5}" destId="{BC6DD472-CC93-4C48-96BD-16FFB6937378}" srcOrd="0" destOrd="0" presId="urn:microsoft.com/office/officeart/2005/8/layout/cycle5"/>
    <dgm:cxn modelId="{3E9F7E97-4A22-4E1E-A51C-72E3885FF367}" type="presOf" srcId="{96D32235-6F2A-4AB8-80E4-8C0FD9B5EF62}" destId="{941F7ABC-403D-47E4-AACC-95A1BD459225}" srcOrd="0" destOrd="0" presId="urn:microsoft.com/office/officeart/2005/8/layout/cycle5"/>
    <dgm:cxn modelId="{59C7D7AC-C5D7-4B2C-A35C-F8DE739F6A92}" type="presOf" srcId="{458B3CC0-9491-4F5D-A7DC-A286B649A2E2}" destId="{B9A88BF9-5D8A-4968-A008-765956E1A5F2}" srcOrd="0" destOrd="0" presId="urn:microsoft.com/office/officeart/2005/8/layout/cycle5"/>
    <dgm:cxn modelId="{3D61F125-5539-4598-80F7-3FB1604BFEAB}" type="presParOf" srcId="{0094A0DE-6193-47A2-ACBE-0BD4C3F2C895}" destId="{941F7ABC-403D-47E4-AACC-95A1BD459225}" srcOrd="0" destOrd="0" presId="urn:microsoft.com/office/officeart/2005/8/layout/cycle5"/>
    <dgm:cxn modelId="{DD6FA904-102E-4534-810F-A7C3F56B3263}" type="presParOf" srcId="{0094A0DE-6193-47A2-ACBE-0BD4C3F2C895}" destId="{541CFF6C-8333-4EDC-919E-DCFB24E37452}" srcOrd="1" destOrd="0" presId="urn:microsoft.com/office/officeart/2005/8/layout/cycle5"/>
    <dgm:cxn modelId="{33AEBA4C-EB59-4E0A-B138-65C1E5E404AE}" type="presParOf" srcId="{0094A0DE-6193-47A2-ACBE-0BD4C3F2C895}" destId="{2AD6F24B-22DB-4AED-BC7A-17D5C8A87611}" srcOrd="2" destOrd="0" presId="urn:microsoft.com/office/officeart/2005/8/layout/cycle5"/>
    <dgm:cxn modelId="{0414F1DF-7EBA-4332-90F2-43C3DB889484}" type="presParOf" srcId="{0094A0DE-6193-47A2-ACBE-0BD4C3F2C895}" destId="{98CC7A2A-CF4F-48E5-83E4-B308F7D0994A}" srcOrd="3" destOrd="0" presId="urn:microsoft.com/office/officeart/2005/8/layout/cycle5"/>
    <dgm:cxn modelId="{357FF4CB-EAA3-4632-A02B-24669E9D860D}" type="presParOf" srcId="{0094A0DE-6193-47A2-ACBE-0BD4C3F2C895}" destId="{C141C715-6244-42D0-9459-3A813D617976}" srcOrd="4" destOrd="0" presId="urn:microsoft.com/office/officeart/2005/8/layout/cycle5"/>
    <dgm:cxn modelId="{C608206A-0671-4437-BB92-399AEF835CDE}" type="presParOf" srcId="{0094A0DE-6193-47A2-ACBE-0BD4C3F2C895}" destId="{E3581237-D7BC-4604-87EC-341BD6B885B2}" srcOrd="5" destOrd="0" presId="urn:microsoft.com/office/officeart/2005/8/layout/cycle5"/>
    <dgm:cxn modelId="{E2737E28-3FF9-4893-9D1A-B8A9566AC74E}" type="presParOf" srcId="{0094A0DE-6193-47A2-ACBE-0BD4C3F2C895}" destId="{B9A88BF9-5D8A-4968-A008-765956E1A5F2}" srcOrd="6" destOrd="0" presId="urn:microsoft.com/office/officeart/2005/8/layout/cycle5"/>
    <dgm:cxn modelId="{88E7DFA5-4C19-4A57-B425-068DD53D48C0}" type="presParOf" srcId="{0094A0DE-6193-47A2-ACBE-0BD4C3F2C895}" destId="{8E9D531E-ACC0-4BE4-B4A2-2B6312D9F0F5}" srcOrd="7" destOrd="0" presId="urn:microsoft.com/office/officeart/2005/8/layout/cycle5"/>
    <dgm:cxn modelId="{2C05C279-04DA-4804-A4F3-58BA1666BE8E}" type="presParOf" srcId="{0094A0DE-6193-47A2-ACBE-0BD4C3F2C895}" destId="{06B5655D-5B96-489B-A643-8E2419ED26B4}" srcOrd="8" destOrd="0" presId="urn:microsoft.com/office/officeart/2005/8/layout/cycle5"/>
    <dgm:cxn modelId="{0D49B77A-5909-4BB1-8E3E-9F5F467173A8}" type="presParOf" srcId="{0094A0DE-6193-47A2-ACBE-0BD4C3F2C895}" destId="{CBCC64A5-9441-4F07-8B2E-5C7813FD1509}" srcOrd="9" destOrd="0" presId="urn:microsoft.com/office/officeart/2005/8/layout/cycle5"/>
    <dgm:cxn modelId="{C344FD38-23DE-4AE1-ACCD-21C4C24C59FA}" type="presParOf" srcId="{0094A0DE-6193-47A2-ACBE-0BD4C3F2C895}" destId="{95BA05FB-2CAA-4A0D-AC82-44273AE89BA4}" srcOrd="10" destOrd="0" presId="urn:microsoft.com/office/officeart/2005/8/layout/cycle5"/>
    <dgm:cxn modelId="{5033CD32-051F-425A-A048-DDD2683B0767}" type="presParOf" srcId="{0094A0DE-6193-47A2-ACBE-0BD4C3F2C895}" destId="{BC6DD472-CC93-4C48-96BD-16FFB693737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E91F7-C8C9-49DB-A18C-8C06893EBB45}">
      <dsp:nvSpPr>
        <dsp:cNvPr id="0" name=""/>
        <dsp:cNvSpPr/>
      </dsp:nvSpPr>
      <dsp:spPr>
        <a:xfrm rot="5400000">
          <a:off x="-117540" y="121742"/>
          <a:ext cx="783606" cy="54852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 rot="-5400000">
        <a:off x="1" y="278463"/>
        <a:ext cx="548524" cy="235082"/>
      </dsp:txXfrm>
    </dsp:sp>
    <dsp:sp modelId="{584F5E78-09BE-4F0A-8D58-D3BE703DD412}">
      <dsp:nvSpPr>
        <dsp:cNvPr id="0" name=""/>
        <dsp:cNvSpPr/>
      </dsp:nvSpPr>
      <dsp:spPr>
        <a:xfrm rot="5400000">
          <a:off x="3350981" y="-2798255"/>
          <a:ext cx="509344" cy="61142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Descripción, proyección de sus productos y servicios</a:t>
          </a:r>
          <a:endParaRPr lang="es-ES" sz="1600" kern="1200" dirty="0"/>
        </a:p>
      </dsp:txBody>
      <dsp:txXfrm rot="-5400000">
        <a:off x="548524" y="29066"/>
        <a:ext cx="6089394" cy="459616"/>
      </dsp:txXfrm>
    </dsp:sp>
    <dsp:sp modelId="{E3C149FA-F94C-4401-BE35-48614FBDA6E2}">
      <dsp:nvSpPr>
        <dsp:cNvPr id="0" name=""/>
        <dsp:cNvSpPr/>
      </dsp:nvSpPr>
      <dsp:spPr>
        <a:xfrm rot="5400000">
          <a:off x="-117540" y="821208"/>
          <a:ext cx="783606" cy="548524"/>
        </a:xfrm>
        <a:prstGeom prst="chevron">
          <a:avLst/>
        </a:prstGeom>
        <a:solidFill>
          <a:schemeClr val="accent4">
            <a:hueOff val="-1378643"/>
            <a:satOff val="7741"/>
            <a:lumOff val="-3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 rot="-5400000">
        <a:off x="1" y="977929"/>
        <a:ext cx="548524" cy="235082"/>
      </dsp:txXfrm>
    </dsp:sp>
    <dsp:sp modelId="{7882F381-A18E-4D04-BABE-C875C027F812}">
      <dsp:nvSpPr>
        <dsp:cNvPr id="0" name=""/>
        <dsp:cNvSpPr/>
      </dsp:nvSpPr>
      <dsp:spPr>
        <a:xfrm rot="5400000">
          <a:off x="3350981" y="-2098790"/>
          <a:ext cx="509344" cy="61142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Estructura organizativa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Propietarios y la gerencia de la empresa. </a:t>
          </a:r>
          <a:endParaRPr lang="es-ES" sz="1600" kern="1200" dirty="0"/>
        </a:p>
      </dsp:txBody>
      <dsp:txXfrm rot="-5400000">
        <a:off x="548524" y="728531"/>
        <a:ext cx="6089394" cy="459616"/>
      </dsp:txXfrm>
    </dsp:sp>
    <dsp:sp modelId="{EA85284E-B21C-45DA-A13E-C57E39F19451}">
      <dsp:nvSpPr>
        <dsp:cNvPr id="0" name=""/>
        <dsp:cNvSpPr/>
      </dsp:nvSpPr>
      <dsp:spPr>
        <a:xfrm rot="5400000">
          <a:off x="-117540" y="1520673"/>
          <a:ext cx="783606" cy="548524"/>
        </a:xfrm>
        <a:prstGeom prst="chevron">
          <a:avLst/>
        </a:prstGeom>
        <a:solidFill>
          <a:schemeClr val="accent4">
            <a:hueOff val="-2757287"/>
            <a:satOff val="15482"/>
            <a:lumOff val="-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 rot="-5400000">
        <a:off x="1" y="1677394"/>
        <a:ext cx="548524" cy="235082"/>
      </dsp:txXfrm>
    </dsp:sp>
    <dsp:sp modelId="{D78925E4-0CB8-4975-B7EF-8F3A3323334E}">
      <dsp:nvSpPr>
        <dsp:cNvPr id="0" name=""/>
        <dsp:cNvSpPr/>
      </dsp:nvSpPr>
      <dsp:spPr>
        <a:xfrm rot="5400000">
          <a:off x="3350981" y="-1399324"/>
          <a:ext cx="509344" cy="61142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Iniciativas, Objetivos</a:t>
          </a:r>
          <a:endParaRPr lang="es-ES" sz="1600" kern="1200" dirty="0"/>
        </a:p>
      </dsp:txBody>
      <dsp:txXfrm rot="-5400000">
        <a:off x="548524" y="1427997"/>
        <a:ext cx="6089394" cy="459616"/>
      </dsp:txXfrm>
    </dsp:sp>
    <dsp:sp modelId="{6553365E-0F68-4341-BC22-35D84A143CC5}">
      <dsp:nvSpPr>
        <dsp:cNvPr id="0" name=""/>
        <dsp:cNvSpPr/>
      </dsp:nvSpPr>
      <dsp:spPr>
        <a:xfrm rot="5400000">
          <a:off x="-117540" y="2220138"/>
          <a:ext cx="783606" cy="548524"/>
        </a:xfrm>
        <a:prstGeom prst="chevron">
          <a:avLst/>
        </a:prstGeom>
        <a:solidFill>
          <a:schemeClr val="accent4">
            <a:hueOff val="-4135930"/>
            <a:satOff val="23223"/>
            <a:lumOff val="-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 rot="-5400000">
        <a:off x="1" y="2376859"/>
        <a:ext cx="548524" cy="235082"/>
      </dsp:txXfrm>
    </dsp:sp>
    <dsp:sp modelId="{07CE18D8-C98E-4276-8CE7-ADBE10338B57}">
      <dsp:nvSpPr>
        <dsp:cNvPr id="0" name=""/>
        <dsp:cNvSpPr/>
      </dsp:nvSpPr>
      <dsp:spPr>
        <a:xfrm rot="5400000">
          <a:off x="3350981" y="-699859"/>
          <a:ext cx="509344" cy="61142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Las oportunidades de mercado. </a:t>
          </a:r>
          <a:endParaRPr lang="es-ES" sz="1600" kern="1200" dirty="0"/>
        </a:p>
      </dsp:txBody>
      <dsp:txXfrm rot="-5400000">
        <a:off x="548524" y="2127462"/>
        <a:ext cx="6089394" cy="459616"/>
      </dsp:txXfrm>
    </dsp:sp>
    <dsp:sp modelId="{7074C6B4-472A-48C0-A52B-587EEE2F03FD}">
      <dsp:nvSpPr>
        <dsp:cNvPr id="0" name=""/>
        <dsp:cNvSpPr/>
      </dsp:nvSpPr>
      <dsp:spPr>
        <a:xfrm rot="5400000">
          <a:off x="-117540" y="2919604"/>
          <a:ext cx="783606" cy="548524"/>
        </a:xfrm>
        <a:prstGeom prst="chevron">
          <a:avLst/>
        </a:prstGeom>
        <a:solidFill>
          <a:schemeClr val="accent4">
            <a:hueOff val="-5514574"/>
            <a:satOff val="30963"/>
            <a:lumOff val="-14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 dirty="0"/>
        </a:p>
      </dsp:txBody>
      <dsp:txXfrm rot="-5400000">
        <a:off x="1" y="3076325"/>
        <a:ext cx="548524" cy="235082"/>
      </dsp:txXfrm>
    </dsp:sp>
    <dsp:sp modelId="{9D4E68F4-4901-4F12-98DA-C5844EAD634A}">
      <dsp:nvSpPr>
        <dsp:cNvPr id="0" name=""/>
        <dsp:cNvSpPr/>
      </dsp:nvSpPr>
      <dsp:spPr>
        <a:xfrm rot="5400000">
          <a:off x="3350981" y="-394"/>
          <a:ext cx="509344" cy="61142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 Las principales ventajas competitivas. </a:t>
          </a:r>
          <a:endParaRPr lang="es-ES" sz="1600" kern="1200" dirty="0"/>
        </a:p>
      </dsp:txBody>
      <dsp:txXfrm rot="-5400000">
        <a:off x="548524" y="2826927"/>
        <a:ext cx="6089394" cy="459616"/>
      </dsp:txXfrm>
    </dsp:sp>
    <dsp:sp modelId="{8BB5C747-515A-4912-95DE-9CA512EB0D5C}">
      <dsp:nvSpPr>
        <dsp:cNvPr id="0" name=""/>
        <dsp:cNvSpPr/>
      </dsp:nvSpPr>
      <dsp:spPr>
        <a:xfrm rot="5400000">
          <a:off x="-117540" y="3619069"/>
          <a:ext cx="783606" cy="548524"/>
        </a:xfrm>
        <a:prstGeom prst="chevron">
          <a:avLst/>
        </a:prstGeom>
        <a:solidFill>
          <a:schemeClr val="accent4">
            <a:hueOff val="-6893216"/>
            <a:satOff val="38704"/>
            <a:lumOff val="-179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3775790"/>
        <a:ext cx="548524" cy="235082"/>
      </dsp:txXfrm>
    </dsp:sp>
    <dsp:sp modelId="{B168A769-B402-4F2C-9E6D-8666C532758D}">
      <dsp:nvSpPr>
        <dsp:cNvPr id="0" name=""/>
        <dsp:cNvSpPr/>
      </dsp:nvSpPr>
      <dsp:spPr>
        <a:xfrm rot="5400000">
          <a:off x="3350981" y="699071"/>
          <a:ext cx="509344" cy="61142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Los componentes de su estrategia de comercialización. </a:t>
          </a:r>
          <a:endParaRPr lang="en-US" sz="1600" kern="1200" dirty="0"/>
        </a:p>
      </dsp:txBody>
      <dsp:txXfrm rot="-5400000">
        <a:off x="548524" y="3526392"/>
        <a:ext cx="6089394" cy="459616"/>
      </dsp:txXfrm>
    </dsp:sp>
    <dsp:sp modelId="{CE7CB80B-AB2D-4C63-8136-CAFF2B490CE9}">
      <dsp:nvSpPr>
        <dsp:cNvPr id="0" name=""/>
        <dsp:cNvSpPr/>
      </dsp:nvSpPr>
      <dsp:spPr>
        <a:xfrm rot="5400000">
          <a:off x="-117540" y="4318534"/>
          <a:ext cx="783606" cy="548524"/>
        </a:xfrm>
        <a:prstGeom prst="chevron">
          <a:avLst/>
        </a:prstGeom>
        <a:solidFill>
          <a:schemeClr val="accent4">
            <a:hueOff val="-8271860"/>
            <a:satOff val="46445"/>
            <a:lumOff val="-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-5400000">
        <a:off x="1" y="4475255"/>
        <a:ext cx="548524" cy="235082"/>
      </dsp:txXfrm>
    </dsp:sp>
    <dsp:sp modelId="{E84BCFBE-28B5-467A-A155-B0CB7BD42B45}">
      <dsp:nvSpPr>
        <dsp:cNvPr id="0" name=""/>
        <dsp:cNvSpPr/>
      </dsp:nvSpPr>
      <dsp:spPr>
        <a:xfrm rot="5400000">
          <a:off x="3350981" y="1398536"/>
          <a:ext cx="509344" cy="61142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Las principales proyecciones económicas y financieras. </a:t>
          </a:r>
          <a:endParaRPr lang="en-US" sz="1600" kern="1200" dirty="0"/>
        </a:p>
      </dsp:txBody>
      <dsp:txXfrm rot="-5400000">
        <a:off x="548524" y="4225857"/>
        <a:ext cx="6089394" cy="459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11E2D-441B-4C3C-9E32-C4A835FAA0DE}">
      <dsp:nvSpPr>
        <dsp:cNvPr id="0" name=""/>
        <dsp:cNvSpPr/>
      </dsp:nvSpPr>
      <dsp:spPr>
        <a:xfrm>
          <a:off x="764177" y="0"/>
          <a:ext cx="8660673" cy="3135085"/>
        </a:xfrm>
        <a:prstGeom prst="lef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04F6CB-82AE-471B-B7B1-ABB17B62C95E}">
      <dsp:nvSpPr>
        <dsp:cNvPr id="0" name=""/>
        <dsp:cNvSpPr/>
      </dsp:nvSpPr>
      <dsp:spPr>
        <a:xfrm>
          <a:off x="9217970" y="940525"/>
          <a:ext cx="964176" cy="12540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smtClean="0"/>
            <a:t>Espacios comunes y privados.</a:t>
          </a:r>
          <a:endParaRPr lang="en-US" sz="1050" kern="1200"/>
        </a:p>
      </dsp:txBody>
      <dsp:txXfrm>
        <a:off x="9265037" y="987592"/>
        <a:ext cx="870042" cy="1159900"/>
      </dsp:txXfrm>
    </dsp:sp>
    <dsp:sp modelId="{DB040651-61BC-465F-A289-1974E1959704}">
      <dsp:nvSpPr>
        <dsp:cNvPr id="0" name=""/>
        <dsp:cNvSpPr/>
      </dsp:nvSpPr>
      <dsp:spPr>
        <a:xfrm>
          <a:off x="8093098" y="940525"/>
          <a:ext cx="964176" cy="1254034"/>
        </a:xfrm>
        <a:prstGeom prst="roundRect">
          <a:avLst/>
        </a:prstGeom>
        <a:gradFill rotWithShape="0">
          <a:gsLst>
            <a:gs pos="0">
              <a:schemeClr val="accent4">
                <a:hueOff val="-1033983"/>
                <a:satOff val="5806"/>
                <a:lumOff val="-2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1033983"/>
                <a:satOff val="5806"/>
                <a:lumOff val="-2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1033983"/>
                <a:satOff val="5806"/>
                <a:lumOff val="-2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smtClean="0"/>
            <a:t>Baños.  </a:t>
          </a:r>
          <a:endParaRPr lang="en-US" sz="1050" kern="1200"/>
        </a:p>
      </dsp:txBody>
      <dsp:txXfrm>
        <a:off x="8140165" y="987592"/>
        <a:ext cx="870042" cy="1159900"/>
      </dsp:txXfrm>
    </dsp:sp>
    <dsp:sp modelId="{8A0791E6-7890-47F6-B978-41547C54B59D}">
      <dsp:nvSpPr>
        <dsp:cNvPr id="0" name=""/>
        <dsp:cNvSpPr/>
      </dsp:nvSpPr>
      <dsp:spPr>
        <a:xfrm>
          <a:off x="6968225" y="940525"/>
          <a:ext cx="964176" cy="1254034"/>
        </a:xfrm>
        <a:prstGeom prst="roundRect">
          <a:avLst/>
        </a:prstGeom>
        <a:gradFill rotWithShape="0">
          <a:gsLst>
            <a:gs pos="0">
              <a:schemeClr val="accent4">
                <a:hueOff val="-2067965"/>
                <a:satOff val="11611"/>
                <a:lumOff val="-53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2067965"/>
                <a:satOff val="11611"/>
                <a:lumOff val="-53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2067965"/>
                <a:satOff val="11611"/>
                <a:lumOff val="-53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smtClean="0"/>
            <a:t>Servicios de limpieza.  </a:t>
          </a:r>
          <a:endParaRPr lang="en-US" sz="1050" kern="1200"/>
        </a:p>
      </dsp:txBody>
      <dsp:txXfrm>
        <a:off x="7015292" y="987592"/>
        <a:ext cx="870042" cy="1159900"/>
      </dsp:txXfrm>
    </dsp:sp>
    <dsp:sp modelId="{78493781-15D8-49DB-9005-8F1B81FB9A7B}">
      <dsp:nvSpPr>
        <dsp:cNvPr id="0" name=""/>
        <dsp:cNvSpPr/>
      </dsp:nvSpPr>
      <dsp:spPr>
        <a:xfrm>
          <a:off x="5843352" y="940525"/>
          <a:ext cx="964176" cy="1254034"/>
        </a:xfrm>
        <a:prstGeom prst="roundRect">
          <a:avLst/>
        </a:prstGeom>
        <a:gradFill rotWithShape="0">
          <a:gsLst>
            <a:gs pos="0">
              <a:schemeClr val="accent4">
                <a:hueOff val="-3101948"/>
                <a:satOff val="17417"/>
                <a:lumOff val="-8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3101948"/>
                <a:satOff val="17417"/>
                <a:lumOff val="-8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3101948"/>
                <a:satOff val="17417"/>
                <a:lumOff val="-8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smtClean="0"/>
            <a:t>Servicio de recepción de correspondencia. </a:t>
          </a:r>
          <a:endParaRPr lang="en-US" sz="1050" kern="1200"/>
        </a:p>
      </dsp:txBody>
      <dsp:txXfrm>
        <a:off x="5890419" y="987592"/>
        <a:ext cx="870042" cy="1159900"/>
      </dsp:txXfrm>
    </dsp:sp>
    <dsp:sp modelId="{F1694C8C-D4E8-451D-9EFF-37B7C893C585}">
      <dsp:nvSpPr>
        <dsp:cNvPr id="0" name=""/>
        <dsp:cNvSpPr/>
      </dsp:nvSpPr>
      <dsp:spPr>
        <a:xfrm>
          <a:off x="4506371" y="940525"/>
          <a:ext cx="1176285" cy="1254034"/>
        </a:xfrm>
        <a:prstGeom prst="roundRect">
          <a:avLst/>
        </a:prstGeom>
        <a:gradFill rotWithShape="0">
          <a:gsLst>
            <a:gs pos="0">
              <a:schemeClr val="accent4">
                <a:hueOff val="-4135930"/>
                <a:satOff val="23223"/>
                <a:lumOff val="-107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4135930"/>
                <a:satOff val="23223"/>
                <a:lumOff val="-107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4135930"/>
                <a:satOff val="23223"/>
                <a:lumOff val="-107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Personal capacitado para desempeñar tareas de ayuda (recepcionista o secretaria/o).</a:t>
          </a:r>
          <a:endParaRPr lang="en-US" sz="1050" kern="1200" dirty="0"/>
        </a:p>
      </dsp:txBody>
      <dsp:txXfrm>
        <a:off x="4563793" y="997947"/>
        <a:ext cx="1061441" cy="1139190"/>
      </dsp:txXfrm>
    </dsp:sp>
    <dsp:sp modelId="{6C3CF512-2387-4E61-A401-A98EEEBA4B43}">
      <dsp:nvSpPr>
        <dsp:cNvPr id="0" name=""/>
        <dsp:cNvSpPr/>
      </dsp:nvSpPr>
      <dsp:spPr>
        <a:xfrm>
          <a:off x="3381498" y="940525"/>
          <a:ext cx="964176" cy="1254034"/>
        </a:xfrm>
        <a:prstGeom prst="roundRect">
          <a:avLst/>
        </a:prstGeom>
        <a:gradFill rotWithShape="0">
          <a:gsLst>
            <a:gs pos="0">
              <a:schemeClr val="accent4">
                <a:hueOff val="-5169912"/>
                <a:satOff val="29028"/>
                <a:lumOff val="-134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5169912"/>
                <a:satOff val="29028"/>
                <a:lumOff val="-134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5169912"/>
                <a:satOff val="29028"/>
                <a:lumOff val="-134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smtClean="0"/>
            <a:t>Áreas comunes al aire libre. Patio. Asador.</a:t>
          </a:r>
          <a:endParaRPr lang="en-US" sz="1050" kern="1200"/>
        </a:p>
      </dsp:txBody>
      <dsp:txXfrm>
        <a:off x="3428565" y="987592"/>
        <a:ext cx="870042" cy="1159900"/>
      </dsp:txXfrm>
    </dsp:sp>
    <dsp:sp modelId="{7FBF1C05-1C01-4ABE-A336-109CCFC5D2BB}">
      <dsp:nvSpPr>
        <dsp:cNvPr id="0" name=""/>
        <dsp:cNvSpPr/>
      </dsp:nvSpPr>
      <dsp:spPr>
        <a:xfrm>
          <a:off x="2256625" y="940525"/>
          <a:ext cx="964176" cy="1254034"/>
        </a:xfrm>
        <a:prstGeom prst="roundRect">
          <a:avLst/>
        </a:prstGeom>
        <a:gradFill rotWithShape="0">
          <a:gsLst>
            <a:gs pos="0">
              <a:schemeClr val="accent4">
                <a:hueOff val="-6203895"/>
                <a:satOff val="34834"/>
                <a:lumOff val="-16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6203895"/>
                <a:satOff val="34834"/>
                <a:lumOff val="-16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6203895"/>
                <a:satOff val="34834"/>
                <a:lumOff val="-16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smtClean="0"/>
            <a:t>Equipos tecnológicos adecuados a los más altos estándares. </a:t>
          </a:r>
          <a:endParaRPr lang="en-US" sz="1050" kern="1200"/>
        </a:p>
      </dsp:txBody>
      <dsp:txXfrm>
        <a:off x="2303692" y="987592"/>
        <a:ext cx="870042" cy="1159900"/>
      </dsp:txXfrm>
    </dsp:sp>
    <dsp:sp modelId="{F50DB624-99E0-4785-BAE4-310D7DFB7389}">
      <dsp:nvSpPr>
        <dsp:cNvPr id="0" name=""/>
        <dsp:cNvSpPr/>
      </dsp:nvSpPr>
      <dsp:spPr>
        <a:xfrm>
          <a:off x="1131753" y="940525"/>
          <a:ext cx="964176" cy="1254034"/>
        </a:xfrm>
        <a:prstGeom prst="roundRect">
          <a:avLst/>
        </a:prstGeom>
        <a:gradFill rotWithShape="0">
          <a:gsLst>
            <a:gs pos="0">
              <a:schemeClr val="accent4">
                <a:hueOff val="-7237878"/>
                <a:satOff val="40639"/>
                <a:lumOff val="-188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7237878"/>
                <a:satOff val="40639"/>
                <a:lumOff val="-188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7237878"/>
                <a:satOff val="40639"/>
                <a:lumOff val="-188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smtClean="0"/>
            <a:t>Horario de Lunes a Viernes, de 9:00 a 20:00 horas.</a:t>
          </a:r>
          <a:endParaRPr lang="en-US" sz="1050" kern="1200"/>
        </a:p>
      </dsp:txBody>
      <dsp:txXfrm>
        <a:off x="1178820" y="987592"/>
        <a:ext cx="870042" cy="1159900"/>
      </dsp:txXfrm>
    </dsp:sp>
    <dsp:sp modelId="{0DE1CD9F-7F1D-4743-A0D7-5CB897B65B59}">
      <dsp:nvSpPr>
        <dsp:cNvPr id="0" name=""/>
        <dsp:cNvSpPr/>
      </dsp:nvSpPr>
      <dsp:spPr>
        <a:xfrm>
          <a:off x="6880" y="940525"/>
          <a:ext cx="964176" cy="1254034"/>
        </a:xfrm>
        <a:prstGeom prst="roundRect">
          <a:avLst/>
        </a:prstGeom>
        <a:gradFill rotWithShape="0">
          <a:gsLst>
            <a:gs pos="0">
              <a:schemeClr val="accent4">
                <a:hueOff val="-8271860"/>
                <a:satOff val="46445"/>
                <a:lumOff val="-215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8271860"/>
                <a:satOff val="46445"/>
                <a:lumOff val="-215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8271860"/>
                <a:satOff val="46445"/>
                <a:lumOff val="-215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smtClean="0"/>
            <a:t>Mobile app para ingreso.</a:t>
          </a:r>
          <a:endParaRPr lang="en-US" sz="1050" kern="1200"/>
        </a:p>
      </dsp:txBody>
      <dsp:txXfrm>
        <a:off x="53947" y="987592"/>
        <a:ext cx="870042" cy="1159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67933-A171-4731-B16A-23C33C86E54B}">
      <dsp:nvSpPr>
        <dsp:cNvPr id="0" name=""/>
        <dsp:cNvSpPr/>
      </dsp:nvSpPr>
      <dsp:spPr>
        <a:xfrm>
          <a:off x="750134" y="0"/>
          <a:ext cx="8501527" cy="28577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E12D2C-018F-44B7-A498-E3EF91BC6E04}">
      <dsp:nvSpPr>
        <dsp:cNvPr id="0" name=""/>
        <dsp:cNvSpPr/>
      </dsp:nvSpPr>
      <dsp:spPr>
        <a:xfrm>
          <a:off x="4883" y="857330"/>
          <a:ext cx="1090039" cy="11431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smtClean="0"/>
            <a:t>Wifi 300 MB. de alta velocidad</a:t>
          </a:r>
          <a:endParaRPr lang="en-US" sz="1200" kern="1200"/>
        </a:p>
      </dsp:txBody>
      <dsp:txXfrm>
        <a:off x="58094" y="910541"/>
        <a:ext cx="983617" cy="1036684"/>
      </dsp:txXfrm>
    </dsp:sp>
    <dsp:sp modelId="{C3EB4DB1-15E3-4237-810F-97C81D5511A3}">
      <dsp:nvSpPr>
        <dsp:cNvPr id="0" name=""/>
        <dsp:cNvSpPr/>
      </dsp:nvSpPr>
      <dsp:spPr>
        <a:xfrm>
          <a:off x="1276596" y="857330"/>
          <a:ext cx="1090039" cy="114310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smtClean="0"/>
            <a:t>Predio con seguridad 24hs. Monitoreo.</a:t>
          </a:r>
          <a:endParaRPr lang="en-US" sz="1200" kern="1200"/>
        </a:p>
      </dsp:txBody>
      <dsp:txXfrm>
        <a:off x="1329807" y="910541"/>
        <a:ext cx="983617" cy="1036684"/>
      </dsp:txXfrm>
    </dsp:sp>
    <dsp:sp modelId="{F9421511-E484-4620-A490-8E3638A9D476}">
      <dsp:nvSpPr>
        <dsp:cNvPr id="0" name=""/>
        <dsp:cNvSpPr/>
      </dsp:nvSpPr>
      <dsp:spPr>
        <a:xfrm>
          <a:off x="2548309" y="857330"/>
          <a:ext cx="1090039" cy="114310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smtClean="0"/>
            <a:t>Sistema de climatización.  </a:t>
          </a:r>
          <a:endParaRPr lang="en-US" sz="1200" kern="1200"/>
        </a:p>
      </dsp:txBody>
      <dsp:txXfrm>
        <a:off x="2601520" y="910541"/>
        <a:ext cx="983617" cy="1036684"/>
      </dsp:txXfrm>
    </dsp:sp>
    <dsp:sp modelId="{2667BB01-E82E-4E71-A6CC-91702278373E}">
      <dsp:nvSpPr>
        <dsp:cNvPr id="0" name=""/>
        <dsp:cNvSpPr/>
      </dsp:nvSpPr>
      <dsp:spPr>
        <a:xfrm>
          <a:off x="3820022" y="857330"/>
          <a:ext cx="1090039" cy="114310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smtClean="0"/>
            <a:t>Máquina multifunción impresora, fotocopiadora y escáner.  </a:t>
          </a:r>
          <a:endParaRPr lang="en-US" sz="1200" kern="1200"/>
        </a:p>
      </dsp:txBody>
      <dsp:txXfrm>
        <a:off x="3873233" y="910541"/>
        <a:ext cx="983617" cy="1036684"/>
      </dsp:txXfrm>
    </dsp:sp>
    <dsp:sp modelId="{8C42D803-7023-4A6C-815E-E1FBBDF6165B}">
      <dsp:nvSpPr>
        <dsp:cNvPr id="0" name=""/>
        <dsp:cNvSpPr/>
      </dsp:nvSpPr>
      <dsp:spPr>
        <a:xfrm>
          <a:off x="5091735" y="857330"/>
          <a:ext cx="1090039" cy="114310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i="1" kern="1200" smtClean="0"/>
            <a:t>Sala de reuniones</a:t>
          </a:r>
          <a:r>
            <a:rPr lang="es-ES" sz="1200" kern="1200" smtClean="0"/>
            <a:t>, equipada con pizarras y pantalla de televisión. </a:t>
          </a:r>
          <a:endParaRPr lang="en-US" sz="1200" kern="1200"/>
        </a:p>
      </dsp:txBody>
      <dsp:txXfrm>
        <a:off x="5144946" y="910541"/>
        <a:ext cx="983617" cy="1036684"/>
      </dsp:txXfrm>
    </dsp:sp>
    <dsp:sp modelId="{9D167617-A2D2-4D7E-AEFD-2116D6DD4DD3}">
      <dsp:nvSpPr>
        <dsp:cNvPr id="0" name=""/>
        <dsp:cNvSpPr/>
      </dsp:nvSpPr>
      <dsp:spPr>
        <a:xfrm>
          <a:off x="6363447" y="857330"/>
          <a:ext cx="1090039" cy="114310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i="1" kern="1200" dirty="0" smtClean="0"/>
            <a:t>Sala de descanso,</a:t>
          </a:r>
          <a:r>
            <a:rPr lang="es-ES" sz="1200" kern="1200" dirty="0" smtClean="0"/>
            <a:t> equipada con frigorífico, microondas y cafetera. </a:t>
          </a:r>
          <a:endParaRPr lang="en-US" sz="1200" kern="1200" dirty="0"/>
        </a:p>
      </dsp:txBody>
      <dsp:txXfrm>
        <a:off x="6416658" y="910541"/>
        <a:ext cx="983617" cy="1036684"/>
      </dsp:txXfrm>
    </dsp:sp>
    <dsp:sp modelId="{F770A571-F8B9-4238-B704-FBCF82611F4A}">
      <dsp:nvSpPr>
        <dsp:cNvPr id="0" name=""/>
        <dsp:cNvSpPr/>
      </dsp:nvSpPr>
      <dsp:spPr>
        <a:xfrm>
          <a:off x="7635160" y="857330"/>
          <a:ext cx="1090039" cy="114310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smtClean="0"/>
            <a:t>Sala de conferencias, equipada con proyector, pizzara, mesas y sillas.</a:t>
          </a:r>
          <a:endParaRPr lang="en-US" sz="1200" kern="1200"/>
        </a:p>
      </dsp:txBody>
      <dsp:txXfrm>
        <a:off x="7688371" y="910541"/>
        <a:ext cx="983617" cy="1036684"/>
      </dsp:txXfrm>
    </dsp:sp>
    <dsp:sp modelId="{30462AA9-C74F-41DB-BAF6-672627AA8AF4}">
      <dsp:nvSpPr>
        <dsp:cNvPr id="0" name=""/>
        <dsp:cNvSpPr/>
      </dsp:nvSpPr>
      <dsp:spPr>
        <a:xfrm>
          <a:off x="8906873" y="857330"/>
          <a:ext cx="1090039" cy="114310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Sala de juegos.</a:t>
          </a:r>
          <a:endParaRPr lang="en-US" sz="1200" kern="1200" dirty="0"/>
        </a:p>
      </dsp:txBody>
      <dsp:txXfrm>
        <a:off x="8960084" y="910541"/>
        <a:ext cx="983617" cy="10366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1FDF3-A928-454C-804D-67AEA594CE13}">
      <dsp:nvSpPr>
        <dsp:cNvPr id="0" name=""/>
        <dsp:cNvSpPr/>
      </dsp:nvSpPr>
      <dsp:spPr>
        <a:xfrm>
          <a:off x="3818143" y="1873"/>
          <a:ext cx="1888144" cy="1888144"/>
        </a:xfrm>
        <a:prstGeom prst="ellips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rPr>
            <a:t>Espacio de recepción</a:t>
          </a:r>
          <a:r>
            <a:rPr lang="es-ES" sz="1600" kern="1200" dirty="0" smtClean="0"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rPr>
            <a:t>: </a:t>
          </a:r>
          <a:endParaRPr lang="en-US" sz="1600" kern="1200" dirty="0"/>
        </a:p>
      </dsp:txBody>
      <dsp:txXfrm>
        <a:off x="4094655" y="278385"/>
        <a:ext cx="1335120" cy="1335120"/>
      </dsp:txXfrm>
    </dsp:sp>
    <dsp:sp modelId="{FA22F010-BDD9-4D2F-A90A-EFD78F180E91}">
      <dsp:nvSpPr>
        <dsp:cNvPr id="0" name=""/>
        <dsp:cNvSpPr/>
      </dsp:nvSpPr>
      <dsp:spPr>
        <a:xfrm rot="2160000">
          <a:off x="5646805" y="1452640"/>
          <a:ext cx="502729" cy="637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5661207" y="1535765"/>
        <a:ext cx="351910" cy="382348"/>
      </dsp:txXfrm>
    </dsp:sp>
    <dsp:sp modelId="{15D4E892-FFF6-4C3D-A472-D2804691453D}">
      <dsp:nvSpPr>
        <dsp:cNvPr id="0" name=""/>
        <dsp:cNvSpPr/>
      </dsp:nvSpPr>
      <dsp:spPr>
        <a:xfrm>
          <a:off x="6113074" y="1669238"/>
          <a:ext cx="1888144" cy="1888144"/>
        </a:xfrm>
        <a:prstGeom prst="ellips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Espacios abiertos de trabajo</a:t>
          </a:r>
          <a:r>
            <a:rPr lang="es-ES" sz="1600" kern="1200" dirty="0" smtClean="0"/>
            <a:t>: </a:t>
          </a:r>
          <a:endParaRPr lang="en-US" sz="1600" kern="1200" dirty="0"/>
        </a:p>
      </dsp:txBody>
      <dsp:txXfrm>
        <a:off x="6389586" y="1945750"/>
        <a:ext cx="1335120" cy="1335120"/>
      </dsp:txXfrm>
    </dsp:sp>
    <dsp:sp modelId="{4D86437F-0069-40A7-9080-8C1356DDE996}">
      <dsp:nvSpPr>
        <dsp:cNvPr id="0" name=""/>
        <dsp:cNvSpPr/>
      </dsp:nvSpPr>
      <dsp:spPr>
        <a:xfrm rot="6480000">
          <a:off x="6371885" y="3630080"/>
          <a:ext cx="502729" cy="637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-169982"/>
                <a:satOff val="2453"/>
                <a:lumOff val="83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90000"/>
                <a:hueOff val="-169982"/>
                <a:satOff val="2453"/>
                <a:lumOff val="83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90000"/>
                <a:hueOff val="-169982"/>
                <a:satOff val="2453"/>
                <a:lumOff val="83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10800000">
        <a:off x="6470597" y="3685811"/>
        <a:ext cx="351910" cy="382348"/>
      </dsp:txXfrm>
    </dsp:sp>
    <dsp:sp modelId="{BFAF4970-95A2-402B-BEA0-604C37C24800}">
      <dsp:nvSpPr>
        <dsp:cNvPr id="0" name=""/>
        <dsp:cNvSpPr/>
      </dsp:nvSpPr>
      <dsp:spPr>
        <a:xfrm>
          <a:off x="5236488" y="4367091"/>
          <a:ext cx="1888144" cy="1888144"/>
        </a:xfrm>
        <a:prstGeom prst="ellips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Auditorios y salas de reuniones empresariales</a:t>
          </a:r>
          <a:r>
            <a:rPr lang="es-ES" sz="1600" kern="1200" dirty="0" smtClean="0"/>
            <a:t>: </a:t>
          </a:r>
          <a:endParaRPr lang="en-US" sz="1600" kern="1200" dirty="0"/>
        </a:p>
      </dsp:txBody>
      <dsp:txXfrm>
        <a:off x="5513000" y="4643603"/>
        <a:ext cx="1335120" cy="1335120"/>
      </dsp:txXfrm>
    </dsp:sp>
    <dsp:sp modelId="{E8E58220-3AFB-4887-81C5-AA319C6BCF91}">
      <dsp:nvSpPr>
        <dsp:cNvPr id="0" name=""/>
        <dsp:cNvSpPr/>
      </dsp:nvSpPr>
      <dsp:spPr>
        <a:xfrm rot="10800000">
          <a:off x="4525079" y="4992538"/>
          <a:ext cx="502729" cy="637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-339964"/>
                <a:satOff val="4905"/>
                <a:lumOff val="166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90000"/>
                <a:hueOff val="-339964"/>
                <a:satOff val="4905"/>
                <a:lumOff val="166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90000"/>
                <a:hueOff val="-339964"/>
                <a:satOff val="4905"/>
                <a:lumOff val="166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10800000">
        <a:off x="4675898" y="5119988"/>
        <a:ext cx="351910" cy="382348"/>
      </dsp:txXfrm>
    </dsp:sp>
    <dsp:sp modelId="{352D9B5E-D47E-45D4-BF5A-5ABA4E24F84A}">
      <dsp:nvSpPr>
        <dsp:cNvPr id="0" name=""/>
        <dsp:cNvSpPr/>
      </dsp:nvSpPr>
      <dsp:spPr>
        <a:xfrm>
          <a:off x="2399798" y="4367091"/>
          <a:ext cx="1888144" cy="1888144"/>
        </a:xfrm>
        <a:prstGeom prst="ellips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Oficinas Virtuales:</a:t>
          </a:r>
          <a:r>
            <a:rPr lang="es-ES" sz="1600" kern="1200" dirty="0" smtClean="0"/>
            <a:t> </a:t>
          </a:r>
        </a:p>
      </dsp:txBody>
      <dsp:txXfrm>
        <a:off x="2676310" y="4643603"/>
        <a:ext cx="1335120" cy="1335120"/>
      </dsp:txXfrm>
    </dsp:sp>
    <dsp:sp modelId="{6149CA52-5D75-49E4-8DD5-C8358B99E221}">
      <dsp:nvSpPr>
        <dsp:cNvPr id="0" name=""/>
        <dsp:cNvSpPr/>
      </dsp:nvSpPr>
      <dsp:spPr>
        <a:xfrm rot="15120000">
          <a:off x="2658610" y="3657144"/>
          <a:ext cx="502729" cy="637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-509945"/>
                <a:satOff val="7358"/>
                <a:lumOff val="249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90000"/>
                <a:hueOff val="-509945"/>
                <a:satOff val="7358"/>
                <a:lumOff val="249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90000"/>
                <a:hueOff val="-509945"/>
                <a:satOff val="7358"/>
                <a:lumOff val="249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10800000">
        <a:off x="2757322" y="3856313"/>
        <a:ext cx="351910" cy="382348"/>
      </dsp:txXfrm>
    </dsp:sp>
    <dsp:sp modelId="{DEF9F03F-B360-4B38-868A-0C7F1BCBCFD7}">
      <dsp:nvSpPr>
        <dsp:cNvPr id="0" name=""/>
        <dsp:cNvSpPr/>
      </dsp:nvSpPr>
      <dsp:spPr>
        <a:xfrm>
          <a:off x="1523213" y="1669238"/>
          <a:ext cx="1888144" cy="1888144"/>
        </a:xfrm>
        <a:prstGeom prst="ellips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smtClean="0"/>
            <a:t>Espacios recreativos</a:t>
          </a:r>
          <a:r>
            <a:rPr lang="es-ES" sz="1600" kern="1200" smtClean="0"/>
            <a:t>: </a:t>
          </a:r>
          <a:endParaRPr lang="es-ES" sz="1600" kern="1200" dirty="0" smtClean="0"/>
        </a:p>
      </dsp:txBody>
      <dsp:txXfrm>
        <a:off x="1799725" y="1945750"/>
        <a:ext cx="1335120" cy="1335120"/>
      </dsp:txXfrm>
    </dsp:sp>
    <dsp:sp modelId="{93B5CE2D-E9C0-436A-B0D4-57C5F6A4FD1B}">
      <dsp:nvSpPr>
        <dsp:cNvPr id="0" name=""/>
        <dsp:cNvSpPr/>
      </dsp:nvSpPr>
      <dsp:spPr>
        <a:xfrm rot="19440000">
          <a:off x="3351875" y="1469366"/>
          <a:ext cx="502729" cy="637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-679927"/>
                <a:satOff val="9810"/>
                <a:lumOff val="332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90000"/>
                <a:hueOff val="-679927"/>
                <a:satOff val="9810"/>
                <a:lumOff val="332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90000"/>
                <a:hueOff val="-679927"/>
                <a:satOff val="9810"/>
                <a:lumOff val="332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3366277" y="1641141"/>
        <a:ext cx="351910" cy="382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F7ABC-403D-47E4-AACC-95A1BD459225}">
      <dsp:nvSpPr>
        <dsp:cNvPr id="0" name=""/>
        <dsp:cNvSpPr/>
      </dsp:nvSpPr>
      <dsp:spPr>
        <a:xfrm>
          <a:off x="3840662" y="2496"/>
          <a:ext cx="2278379" cy="14809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INVERSION</a:t>
          </a:r>
          <a:endParaRPr lang="es-ES" sz="2300" kern="1200" dirty="0"/>
        </a:p>
      </dsp:txBody>
      <dsp:txXfrm>
        <a:off x="3912956" y="74790"/>
        <a:ext cx="2133791" cy="1336358"/>
      </dsp:txXfrm>
    </dsp:sp>
    <dsp:sp modelId="{2AD6F24B-22DB-4AED-BC7A-17D5C8A87611}">
      <dsp:nvSpPr>
        <dsp:cNvPr id="0" name=""/>
        <dsp:cNvSpPr/>
      </dsp:nvSpPr>
      <dsp:spPr>
        <a:xfrm>
          <a:off x="2535485" y="742969"/>
          <a:ext cx="4888733" cy="4888733"/>
        </a:xfrm>
        <a:custGeom>
          <a:avLst/>
          <a:gdLst/>
          <a:ahLst/>
          <a:cxnLst/>
          <a:rect l="0" t="0" r="0" b="0"/>
          <a:pathLst>
            <a:path>
              <a:moveTo>
                <a:pt x="3897382" y="478743"/>
              </a:moveTo>
              <a:arcTo wR="2444366" hR="2444366" stAng="18388340" swAng="163197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C7A2A-CF4F-48E5-83E4-B308F7D0994A}">
      <dsp:nvSpPr>
        <dsp:cNvPr id="0" name=""/>
        <dsp:cNvSpPr/>
      </dsp:nvSpPr>
      <dsp:spPr>
        <a:xfrm>
          <a:off x="6285028" y="2446863"/>
          <a:ext cx="2278379" cy="1480946"/>
        </a:xfrm>
        <a:prstGeom prst="roundRect">
          <a:avLst/>
        </a:prstGeom>
        <a:gradFill rotWithShape="0">
          <a:gsLst>
            <a:gs pos="0">
              <a:schemeClr val="accent4">
                <a:hueOff val="-2757287"/>
                <a:satOff val="15482"/>
                <a:lumOff val="-7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2757287"/>
                <a:satOff val="15482"/>
                <a:lumOff val="-7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2757287"/>
                <a:satOff val="15482"/>
                <a:lumOff val="-7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AMORTIZACION</a:t>
          </a:r>
          <a:endParaRPr lang="es-ES" sz="2300" kern="1200" dirty="0"/>
        </a:p>
      </dsp:txBody>
      <dsp:txXfrm>
        <a:off x="6357322" y="2519157"/>
        <a:ext cx="2133791" cy="1336358"/>
      </dsp:txXfrm>
    </dsp:sp>
    <dsp:sp modelId="{E3581237-D7BC-4604-87EC-341BD6B885B2}">
      <dsp:nvSpPr>
        <dsp:cNvPr id="0" name=""/>
        <dsp:cNvSpPr/>
      </dsp:nvSpPr>
      <dsp:spPr>
        <a:xfrm>
          <a:off x="2535485" y="742969"/>
          <a:ext cx="4888733" cy="4888733"/>
        </a:xfrm>
        <a:custGeom>
          <a:avLst/>
          <a:gdLst/>
          <a:ahLst/>
          <a:cxnLst/>
          <a:rect l="0" t="0" r="0" b="0"/>
          <a:pathLst>
            <a:path>
              <a:moveTo>
                <a:pt x="4635177" y="3528467"/>
              </a:moveTo>
              <a:arcTo wR="2444366" hR="2444366" stAng="1579682" swAng="1631978"/>
            </a:path>
          </a:pathLst>
        </a:custGeom>
        <a:noFill/>
        <a:ln w="6350" cap="flat" cmpd="sng" algn="ctr">
          <a:solidFill>
            <a:schemeClr val="accent4">
              <a:hueOff val="-2757287"/>
              <a:satOff val="15482"/>
              <a:lumOff val="-71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88BF9-5D8A-4968-A008-765956E1A5F2}">
      <dsp:nvSpPr>
        <dsp:cNvPr id="0" name=""/>
        <dsp:cNvSpPr/>
      </dsp:nvSpPr>
      <dsp:spPr>
        <a:xfrm>
          <a:off x="3840662" y="4891229"/>
          <a:ext cx="2278379" cy="1480946"/>
        </a:xfrm>
        <a:prstGeom prst="roundRect">
          <a:avLst/>
        </a:prstGeom>
        <a:gradFill rotWithShape="0">
          <a:gsLst>
            <a:gs pos="0">
              <a:schemeClr val="accent4">
                <a:hueOff val="-5514574"/>
                <a:satOff val="30963"/>
                <a:lumOff val="-14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5514574"/>
                <a:satOff val="30963"/>
                <a:lumOff val="-14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5514574"/>
                <a:satOff val="30963"/>
                <a:lumOff val="-14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GASTOS E IMPUESTOS</a:t>
          </a:r>
          <a:endParaRPr lang="es-ES" sz="2300" kern="1200" dirty="0"/>
        </a:p>
      </dsp:txBody>
      <dsp:txXfrm>
        <a:off x="3912956" y="4963523"/>
        <a:ext cx="2133791" cy="1336358"/>
      </dsp:txXfrm>
    </dsp:sp>
    <dsp:sp modelId="{06B5655D-5B96-489B-A643-8E2419ED26B4}">
      <dsp:nvSpPr>
        <dsp:cNvPr id="0" name=""/>
        <dsp:cNvSpPr/>
      </dsp:nvSpPr>
      <dsp:spPr>
        <a:xfrm>
          <a:off x="2535485" y="742969"/>
          <a:ext cx="4888733" cy="4888733"/>
        </a:xfrm>
        <a:custGeom>
          <a:avLst/>
          <a:gdLst/>
          <a:ahLst/>
          <a:cxnLst/>
          <a:rect l="0" t="0" r="0" b="0"/>
          <a:pathLst>
            <a:path>
              <a:moveTo>
                <a:pt x="991350" y="4409989"/>
              </a:moveTo>
              <a:arcTo wR="2444366" hR="2444366" stAng="7588340" swAng="1631978"/>
            </a:path>
          </a:pathLst>
        </a:custGeom>
        <a:noFill/>
        <a:ln w="6350" cap="flat" cmpd="sng" algn="ctr">
          <a:solidFill>
            <a:schemeClr val="accent4">
              <a:hueOff val="-5514574"/>
              <a:satOff val="30963"/>
              <a:lumOff val="-143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C64A5-9441-4F07-8B2E-5C7813FD1509}">
      <dsp:nvSpPr>
        <dsp:cNvPr id="0" name=""/>
        <dsp:cNvSpPr/>
      </dsp:nvSpPr>
      <dsp:spPr>
        <a:xfrm>
          <a:off x="1396295" y="2446863"/>
          <a:ext cx="2278379" cy="1480946"/>
        </a:xfrm>
        <a:prstGeom prst="roundRect">
          <a:avLst/>
        </a:prstGeom>
        <a:gradFill rotWithShape="0">
          <a:gsLst>
            <a:gs pos="0">
              <a:schemeClr val="accent4">
                <a:hueOff val="-8271860"/>
                <a:satOff val="46445"/>
                <a:lumOff val="-21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271860"/>
                <a:satOff val="46445"/>
                <a:lumOff val="-21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271860"/>
                <a:satOff val="46445"/>
                <a:lumOff val="-21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FLUJO DE CAJAS</a:t>
          </a:r>
          <a:endParaRPr lang="es-ES" sz="2300" kern="1200" dirty="0"/>
        </a:p>
      </dsp:txBody>
      <dsp:txXfrm>
        <a:off x="1468589" y="2519157"/>
        <a:ext cx="2133791" cy="1336358"/>
      </dsp:txXfrm>
    </dsp:sp>
    <dsp:sp modelId="{BC6DD472-CC93-4C48-96BD-16FFB6937378}">
      <dsp:nvSpPr>
        <dsp:cNvPr id="0" name=""/>
        <dsp:cNvSpPr/>
      </dsp:nvSpPr>
      <dsp:spPr>
        <a:xfrm>
          <a:off x="2535485" y="742969"/>
          <a:ext cx="4888733" cy="4888733"/>
        </a:xfrm>
        <a:custGeom>
          <a:avLst/>
          <a:gdLst/>
          <a:ahLst/>
          <a:cxnLst/>
          <a:rect l="0" t="0" r="0" b="0"/>
          <a:pathLst>
            <a:path>
              <a:moveTo>
                <a:pt x="253555" y="1360266"/>
              </a:moveTo>
              <a:arcTo wR="2444366" hR="2444366" stAng="12379682" swAng="1631978"/>
            </a:path>
          </a:pathLst>
        </a:custGeom>
        <a:noFill/>
        <a:ln w="635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100-7014-400D-84BD-2161799E2E04}" type="datetimeFigureOut">
              <a:rPr lang="es-VE" smtClean="0"/>
              <a:t>2/11/2021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AC3C-C736-4CA6-92E9-838419B9151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6545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100-7014-400D-84BD-2161799E2E04}" type="datetimeFigureOut">
              <a:rPr lang="es-VE" smtClean="0"/>
              <a:t>2/11/2021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AC3C-C736-4CA6-92E9-838419B9151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292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100-7014-400D-84BD-2161799E2E04}" type="datetimeFigureOut">
              <a:rPr lang="es-VE" smtClean="0"/>
              <a:t>2/11/2021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AC3C-C736-4CA6-92E9-838419B9151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5569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100-7014-400D-84BD-2161799E2E04}" type="datetimeFigureOut">
              <a:rPr lang="es-VE" smtClean="0"/>
              <a:t>2/11/2021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AC3C-C736-4CA6-92E9-838419B9151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994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100-7014-400D-84BD-2161799E2E04}" type="datetimeFigureOut">
              <a:rPr lang="es-VE" smtClean="0"/>
              <a:t>2/11/2021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AC3C-C736-4CA6-92E9-838419B9151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9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100-7014-400D-84BD-2161799E2E04}" type="datetimeFigureOut">
              <a:rPr lang="es-VE" smtClean="0"/>
              <a:t>2/11/2021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AC3C-C736-4CA6-92E9-838419B9151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830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100-7014-400D-84BD-2161799E2E04}" type="datetimeFigureOut">
              <a:rPr lang="es-VE" smtClean="0"/>
              <a:t>2/11/2021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AC3C-C736-4CA6-92E9-838419B9151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835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100-7014-400D-84BD-2161799E2E04}" type="datetimeFigureOut">
              <a:rPr lang="es-VE" smtClean="0"/>
              <a:t>2/11/2021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AC3C-C736-4CA6-92E9-838419B9151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1250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100-7014-400D-84BD-2161799E2E04}" type="datetimeFigureOut">
              <a:rPr lang="es-VE" smtClean="0"/>
              <a:t>2/11/2021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AC3C-C736-4CA6-92E9-838419B9151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5757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100-7014-400D-84BD-2161799E2E04}" type="datetimeFigureOut">
              <a:rPr lang="es-VE" smtClean="0"/>
              <a:t>2/11/2021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AC3C-C736-4CA6-92E9-838419B9151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13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5100-7014-400D-84BD-2161799E2E04}" type="datetimeFigureOut">
              <a:rPr lang="es-VE" smtClean="0"/>
              <a:t>2/11/2021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AC3C-C736-4CA6-92E9-838419B9151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684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5100-7014-400D-84BD-2161799E2E04}" type="datetimeFigureOut">
              <a:rPr lang="es-VE" smtClean="0"/>
              <a:t>2/11/2021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AC3C-C736-4CA6-92E9-838419B9151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349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51315" y="2599509"/>
            <a:ext cx="8046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9600" dirty="0" smtClean="0">
                <a:latin typeface="Bahnschrift" panose="020B0502040204020203" pitchFamily="34" charset="0"/>
              </a:rPr>
              <a:t>WE WORKING</a:t>
            </a:r>
            <a:endParaRPr lang="es-VE" sz="9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1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8203" y="325937"/>
            <a:ext cx="6115594" cy="601526"/>
          </a:xfrm>
        </p:spPr>
        <p:txBody>
          <a:bodyPr>
            <a:normAutofit fontScale="90000"/>
          </a:bodyPr>
          <a:lstStyle/>
          <a:p>
            <a:pPr algn="ctr"/>
            <a:r>
              <a:rPr lang="es-VE" dirty="0" smtClean="0"/>
              <a:t>Plan de Negocios</a:t>
            </a:r>
            <a:endParaRPr lang="es-VE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66946482"/>
              </p:ext>
            </p:extLst>
          </p:nvPr>
        </p:nvGraphicFramePr>
        <p:xfrm>
          <a:off x="626292" y="1320557"/>
          <a:ext cx="6662783" cy="4988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39716">
            <a:off x="7546347" y="2207623"/>
            <a:ext cx="4253000" cy="2834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39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3143" y="131535"/>
            <a:ext cx="5344886" cy="1325563"/>
          </a:xfrm>
        </p:spPr>
        <p:txBody>
          <a:bodyPr/>
          <a:lstStyle/>
          <a:p>
            <a:pPr algn="ctr"/>
            <a:r>
              <a:rPr lang="es-VE" dirty="0" smtClean="0"/>
              <a:t>Servicio Que Ofrece</a:t>
            </a:r>
            <a:endParaRPr lang="es-VE" dirty="0"/>
          </a:p>
        </p:txBody>
      </p:sp>
      <p:sp>
        <p:nvSpPr>
          <p:cNvPr id="4" name="Rectángulo redondeado 3"/>
          <p:cNvSpPr/>
          <p:nvPr/>
        </p:nvSpPr>
        <p:spPr>
          <a:xfrm>
            <a:off x="278674" y="1167651"/>
            <a:ext cx="6448698" cy="1159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2300"/>
              </a:spcBef>
              <a:spcAft>
                <a:spcPts val="1500"/>
              </a:spcAft>
            </a:pPr>
            <a:r>
              <a:rPr lang="es-ES" dirty="0"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En “WE-WORKING” tenemos una alta variedad de servicios para ofrecer y planes para el alquiler de zonas de trabajo. los servicios que ofrecemos son los siguiente: 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099896813"/>
              </p:ext>
            </p:extLst>
          </p:nvPr>
        </p:nvGraphicFramePr>
        <p:xfrm>
          <a:off x="1867989" y="3722914"/>
          <a:ext cx="10189028" cy="3135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oworking en Buenos Aires: los mejores espacios para trabajar y estudiar -  LA NAC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348">
            <a:off x="8124099" y="610494"/>
            <a:ext cx="3932917" cy="262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027848359"/>
              </p:ext>
            </p:extLst>
          </p:nvPr>
        </p:nvGraphicFramePr>
        <p:xfrm>
          <a:off x="461552" y="2065884"/>
          <a:ext cx="10001797" cy="2857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229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28896" y="843599"/>
            <a:ext cx="4646023" cy="8070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2300"/>
              </a:spcBef>
              <a:spcAft>
                <a:spcPts val="1500"/>
              </a:spcAft>
            </a:pPr>
            <a:r>
              <a:rPr lang="es-ES" dirty="0"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Dentro de nuestras instalaciones tendremos los siguientes planes de espacios de trabajo: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746213201"/>
              </p:ext>
            </p:extLst>
          </p:nvPr>
        </p:nvGraphicFramePr>
        <p:xfrm>
          <a:off x="3287486" y="281896"/>
          <a:ext cx="9524432" cy="6257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/>
          <p:cNvPicPr/>
          <p:nvPr/>
        </p:nvPicPr>
        <p:blipFill>
          <a:blip r:embed="rId7"/>
          <a:stretch>
            <a:fillRect/>
          </a:stretch>
        </p:blipFill>
        <p:spPr>
          <a:xfrm>
            <a:off x="399233" y="4143783"/>
            <a:ext cx="47053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1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10946114"/>
              </p:ext>
            </p:extLst>
          </p:nvPr>
        </p:nvGraphicFramePr>
        <p:xfrm>
          <a:off x="3116216" y="261257"/>
          <a:ext cx="9959704" cy="637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3 consejos imprescindibles para invertir en acciones - Econom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0" y="532092"/>
            <a:ext cx="3842492" cy="228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ómo funciona el coworking | Guía rápida para entenderlos [2019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2" y="3660449"/>
            <a:ext cx="3822011" cy="22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36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261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Bahnschrift</vt:lpstr>
      <vt:lpstr>Calibri</vt:lpstr>
      <vt:lpstr>Calibri Light</vt:lpstr>
      <vt:lpstr>Tema de Office</vt:lpstr>
      <vt:lpstr>Presentación de PowerPoint</vt:lpstr>
      <vt:lpstr>Plan de Negocios</vt:lpstr>
      <vt:lpstr>Servicio Que Ofrece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M. Colmenarez G.</dc:creator>
  <cp:lastModifiedBy>Ana M. Colmenarez G.</cp:lastModifiedBy>
  <cp:revision>3</cp:revision>
  <dcterms:created xsi:type="dcterms:W3CDTF">2021-11-02T23:21:40Z</dcterms:created>
  <dcterms:modified xsi:type="dcterms:W3CDTF">2021-11-02T23:39:31Z</dcterms:modified>
</cp:coreProperties>
</file>