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1000" r:id="rId3"/>
    <p:sldId id="995" r:id="rId4"/>
    <p:sldId id="1018" r:id="rId5"/>
    <p:sldId id="996" r:id="rId6"/>
    <p:sldId id="997" r:id="rId7"/>
    <p:sldId id="998" r:id="rId8"/>
    <p:sldId id="999" r:id="rId9"/>
    <p:sldId id="1001" r:id="rId10"/>
    <p:sldId id="1002" r:id="rId11"/>
    <p:sldId id="1003" r:id="rId12"/>
    <p:sldId id="1004" r:id="rId13"/>
    <p:sldId id="10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/>
    <p:restoredTop sz="94693"/>
  </p:normalViewPr>
  <p:slideViewPr>
    <p:cSldViewPr snapToGrid="0">
      <p:cViewPr varScale="1">
        <p:scale>
          <a:sx n="118" d="100"/>
          <a:sy n="118" d="100"/>
        </p:scale>
        <p:origin x="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AD439-CC95-944F-A084-354E9442AA61}" type="datetimeFigureOut">
              <a:rPr lang="en-US" smtClean="0"/>
              <a:t>8/7/25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530BC-D414-D145-B0A4-A4A0B590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8321-60EB-1E42-810F-4E97726F65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30BC-D414-D145-B0A4-A4A0B5906C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C0DF-94A5-C1D7-4ABB-A4342DE2A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41C37-8721-A471-632F-C1A128537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6F408-7C99-835F-E1F1-AA127975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5DDC-EE20-8651-EBB3-96C220A0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F0B9-5635-C442-CF13-3CEF91C1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2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EC85-2DAE-C0A1-F284-84066463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16A35-C8AA-F722-C5BA-172C3F6E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99FC-B7F1-3A05-8A19-33D346BB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0DF86-C40C-54B2-CA72-3B8BBE0E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750CE-E930-2EF8-CC6A-EFB5A65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E1F99-A5F0-97B6-CD1B-0E5BD39CE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1C7B-5975-3A8C-E286-755CF8AEF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B7DC0-0852-1530-D76A-4D5B08DB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2810B-2DBB-5D33-DC56-3E2744B0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EDF9-6FD7-9D24-90DE-413615CB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FDBD-EEBA-EDDE-4896-C37080FD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731C-D581-00A7-DA74-21BF3EA9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4D81-FDFC-7973-A537-EBD5984D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CB11F-AAE3-92CC-CD46-5483E9FC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B5EF-CD48-7AB2-0BBD-711AC9A3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7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2124-FB40-0AC5-6175-8DCAEC6F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B5804-D3DA-C074-7F84-9A089C53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D96C2-6D06-9641-0917-BF7AC0CB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B8BF-A61D-A277-EDB7-809756D9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78C3D-57A8-B211-F549-9CDFBE3B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6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B7D-3A77-96CE-7F31-274374F0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792B6-4831-6620-7F31-71577BCE0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3E74D-894A-3D55-1EF1-435DB18AE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E7043-0AD8-B825-74BE-2ED9AAB2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2C803-D510-7414-2298-7FD8740F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FB76E-769E-ACA8-C590-AB3AE16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8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5069-D8D6-D66B-6E55-0E84A271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64D3C-80A2-70B0-1F88-B8FB13ACE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B963-4BEF-4B69-DCAD-FCB60935B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51771-0EFE-9539-9B64-1676DC739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035F3-6BF3-A761-5EB5-EB94AAB6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DD3A-8DBE-B3A5-35C4-88AC642A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A402E-C9D0-7AC5-A25A-BEA5FE78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91B69-46CD-3AFD-76AE-5822A71C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7402-894A-DD3A-A7E3-1EA3B6A4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7EF2D-EDB0-3326-E6ED-A403D398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0EC89-2F3A-0924-ACA4-35A704E2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3FED3-C6B0-70D5-3F9A-6C025FC7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6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C4A0A-2CE0-75D6-1F63-162325E9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AF32A-31B4-A1C7-EBE8-FE0559D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F6E5-3DC8-18BD-73AE-9A69797C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1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815B-0010-0B2E-502E-87237C3D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5667-C050-6EA6-7BB1-3E320DAD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3C020-F7CA-E2A7-C643-34A643C72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E3272-DCEA-9A96-DD7F-DBBD2165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B0B72-46B1-D6FB-94D0-93F3614D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06BD2-2A36-2031-A54A-586E3DE6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5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D6DD-B21B-B3C5-F574-987DDC4C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C7F35-71C2-A2DD-E5C0-49C69AAF6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300B0-986A-C205-D734-44716087B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A96F3-BA94-EE13-7B32-DF7FFE1E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3BEDE-B026-4DD8-8D62-DC6B88AF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AC9E4-77FA-E363-51BF-A7200D18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2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6D933-E0F6-AAAD-8016-96B662FC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EE43E-4FEA-B242-E29D-715B0EF3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5E81B-DCB6-8411-B69C-6BB91F621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15F1-18CE-835F-F2A1-1370707AA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FD7B1-60D8-5257-8D5B-D5EDABDD2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Half of a dog's face">
            <a:extLst>
              <a:ext uri="{FF2B5EF4-FFF2-40B4-BE49-F238E27FC236}">
                <a16:creationId xmlns:a16="http://schemas.microsoft.com/office/drawing/2014/main" id="{8E2F305C-E9A5-253E-97F3-9C0A9FE8D4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1334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2EEEDE-2204-A65B-98D8-A2FD89584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493"/>
            <a:ext cx="9144000" cy="18242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within-host canine h3n2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0CB7C-ED40-E533-986E-CDD4700F3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2482" y="2079702"/>
            <a:ext cx="6087036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Stock viruses and synthetic controls QC</a:t>
            </a:r>
          </a:p>
          <a:p>
            <a:r>
              <a:rPr lang="en-US" dirty="0">
                <a:solidFill>
                  <a:srgbClr val="FFFFFF"/>
                </a:solidFill>
              </a:rPr>
              <a:t>07/22/2025</a:t>
            </a:r>
          </a:p>
        </p:txBody>
      </p:sp>
    </p:spTree>
    <p:extLst>
      <p:ext uri="{BB962C8B-B14F-4D97-AF65-F5344CB8AC3E}">
        <p14:creationId xmlns:p14="http://schemas.microsoft.com/office/powerpoint/2010/main" val="3211944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E05C8A-ACDE-B4F9-B859-E350447D6B9C}"/>
              </a:ext>
            </a:extLst>
          </p:cNvPr>
          <p:cNvSpPr txBox="1"/>
          <p:nvPr/>
        </p:nvSpPr>
        <p:spPr>
          <a:xfrm>
            <a:off x="6391835" y="269933"/>
            <a:ext cx="28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stock viruses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958DC1-A7A5-30C0-FB27-3F962EC1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730" y="646450"/>
            <a:ext cx="7772400" cy="5941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35E72B-5A27-4DCC-2676-E8B8CC35BB2C}"/>
              </a:ext>
            </a:extLst>
          </p:cNvPr>
          <p:cNvSpPr txBox="1"/>
          <p:nvPr/>
        </p:nvSpPr>
        <p:spPr>
          <a:xfrm>
            <a:off x="524435" y="2878594"/>
            <a:ext cx="2299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</a:t>
            </a:r>
            <a:r>
              <a:rPr lang="en-US" dirty="0" err="1"/>
              <a:t>ct</a:t>
            </a:r>
            <a:r>
              <a:rPr lang="en-US" dirty="0"/>
              <a:t> values go up, number of single variants goes up (except for last </a:t>
            </a:r>
            <a:r>
              <a:rPr lang="en-US" dirty="0" err="1"/>
              <a:t>ct</a:t>
            </a:r>
            <a:r>
              <a:rPr lang="en-US" dirty="0"/>
              <a:t> value)</a:t>
            </a:r>
          </a:p>
        </p:txBody>
      </p:sp>
    </p:spTree>
    <p:extLst>
      <p:ext uri="{BB962C8B-B14F-4D97-AF65-F5344CB8AC3E}">
        <p14:creationId xmlns:p14="http://schemas.microsoft.com/office/powerpoint/2010/main" val="1363901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F37951-5D99-3477-3A29-C7BEB3A0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18" y="729640"/>
            <a:ext cx="7772400" cy="5447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1B82F4-DD3C-1EC6-0822-3E292A5839B7}"/>
              </a:ext>
            </a:extLst>
          </p:cNvPr>
          <p:cNvSpPr txBox="1"/>
          <p:nvPr/>
        </p:nvSpPr>
        <p:spPr>
          <a:xfrm>
            <a:off x="838200" y="3012140"/>
            <a:ext cx="1891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plot as last slide but with shared variants as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9A9C4-832E-30D0-8C26-3B6EC26A2113}"/>
              </a:ext>
            </a:extLst>
          </p:cNvPr>
          <p:cNvSpPr txBox="1"/>
          <p:nvPr/>
        </p:nvSpPr>
        <p:spPr>
          <a:xfrm>
            <a:off x="6391835" y="269933"/>
            <a:ext cx="28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stock viruses</a:t>
            </a:r>
          </a:p>
        </p:txBody>
      </p:sp>
    </p:spTree>
    <p:extLst>
      <p:ext uri="{BB962C8B-B14F-4D97-AF65-F5344CB8AC3E}">
        <p14:creationId xmlns:p14="http://schemas.microsoft.com/office/powerpoint/2010/main" val="3135660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4FE1D-5AAE-3DE0-FB45-1822F7932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2784"/>
            <a:ext cx="7772400" cy="5471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37979-BB2C-E004-0AD6-2DB54949B5C6}"/>
              </a:ext>
            </a:extLst>
          </p:cNvPr>
          <p:cNvSpPr txBox="1"/>
          <p:nvPr/>
        </p:nvSpPr>
        <p:spPr>
          <a:xfrm>
            <a:off x="1116106" y="5711886"/>
            <a:ext cx="4249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variants SHARED between replicated – are they also shared between different dilutions of the stock?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91804-AF74-9C3C-A039-CF2AF440AB71}"/>
              </a:ext>
            </a:extLst>
          </p:cNvPr>
          <p:cNvSpPr txBox="1"/>
          <p:nvPr/>
        </p:nvSpPr>
        <p:spPr>
          <a:xfrm>
            <a:off x="7086600" y="5711886"/>
            <a:ext cx="3818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variant is real, it should be in the other dilutions as well since it is using the same stock virus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B84FE3-6C58-0989-D2D3-1D6AF3A4A232}"/>
              </a:ext>
            </a:extLst>
          </p:cNvPr>
          <p:cNvCxnSpPr/>
          <p:nvPr/>
        </p:nvCxnSpPr>
        <p:spPr>
          <a:xfrm>
            <a:off x="5647765" y="6173551"/>
            <a:ext cx="11295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6474BB-81FF-F36E-0915-0F86E7F0BCD4}"/>
              </a:ext>
            </a:extLst>
          </p:cNvPr>
          <p:cNvSpPr txBox="1"/>
          <p:nvPr/>
        </p:nvSpPr>
        <p:spPr>
          <a:xfrm>
            <a:off x="10286999" y="4424083"/>
            <a:ext cx="1685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*there are only 11 shared variants</a:t>
            </a:r>
          </a:p>
        </p:txBody>
      </p:sp>
    </p:spTree>
    <p:extLst>
      <p:ext uri="{BB962C8B-B14F-4D97-AF65-F5344CB8AC3E}">
        <p14:creationId xmlns:p14="http://schemas.microsoft.com/office/powerpoint/2010/main" val="118875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7A69-4986-FB07-0C15-E80DADD3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2 shared variants between samples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75171-56F8-82BC-7F03-FA80938E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NP_56 (shows up in 4 samples)</a:t>
            </a:r>
          </a:p>
          <a:p>
            <a:r>
              <a:rPr lang="en-US" dirty="0"/>
              <a:t>NP_493 (shows up in 2 samples)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['PA_489' 'NS1_145' 'NP_384' 'NP_494' 'PB2_342’] are variants shared between replicates but NOT shared between dilutions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3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6855C8-937F-9F6A-9401-77AB0B39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622" y="1274482"/>
            <a:ext cx="4681071" cy="4818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F0147-955E-F04E-D144-B38059F690E5}"/>
              </a:ext>
            </a:extLst>
          </p:cNvPr>
          <p:cNvSpPr txBox="1"/>
          <p:nvPr/>
        </p:nvSpPr>
        <p:spPr>
          <a:xfrm>
            <a:off x="1520798" y="2688130"/>
            <a:ext cx="2232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Stocks are labeled:</a:t>
            </a:r>
          </a:p>
          <a:p>
            <a:r>
              <a:rPr lang="en-US" dirty="0"/>
              <a:t>Canine H3N2 6/17/15 Expansion from NVSL stock</a:t>
            </a:r>
          </a:p>
        </p:txBody>
      </p:sp>
    </p:spTree>
    <p:extLst>
      <p:ext uri="{BB962C8B-B14F-4D97-AF65-F5344CB8AC3E}">
        <p14:creationId xmlns:p14="http://schemas.microsoft.com/office/powerpoint/2010/main" val="427383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3CC9D0-1E93-0D33-8676-A8305C1A3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620389"/>
            <a:ext cx="7772400" cy="56172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18F814-1F6F-7C8C-86C3-A96A18989998}"/>
              </a:ext>
            </a:extLst>
          </p:cNvPr>
          <p:cNvSpPr txBox="1"/>
          <p:nvPr/>
        </p:nvSpPr>
        <p:spPr>
          <a:xfrm>
            <a:off x="887506" y="2833789"/>
            <a:ext cx="228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shared variants between stock virus replicates</a:t>
            </a:r>
          </a:p>
          <a:p>
            <a:endParaRPr lang="en-US" dirty="0"/>
          </a:p>
          <a:p>
            <a:r>
              <a:rPr lang="en-US" dirty="0"/>
              <a:t>High frequency single variants belong to higher diluted stock virus samples</a:t>
            </a:r>
          </a:p>
          <a:p>
            <a:r>
              <a:rPr lang="en-US" dirty="0"/>
              <a:t>= GOOD!</a:t>
            </a:r>
          </a:p>
        </p:txBody>
      </p:sp>
    </p:spTree>
    <p:extLst>
      <p:ext uri="{BB962C8B-B14F-4D97-AF65-F5344CB8AC3E}">
        <p14:creationId xmlns:p14="http://schemas.microsoft.com/office/powerpoint/2010/main" val="292437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BD3C61-7E7C-8DE8-AFEB-1C1E93B5A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51432"/>
            <a:ext cx="7772400" cy="5755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F3E1F2-7B55-B97E-47D9-A6F8CA55F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594" y="3959226"/>
            <a:ext cx="1651000" cy="812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20382F-9872-5E8B-F40C-8BC23EA1998F}"/>
              </a:ext>
            </a:extLst>
          </p:cNvPr>
          <p:cNvSpPr txBox="1"/>
          <p:nvPr/>
        </p:nvSpPr>
        <p:spPr>
          <a:xfrm>
            <a:off x="4064794" y="97971"/>
            <a:ext cx="4371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SNVs between reps by gene</a:t>
            </a:r>
          </a:p>
        </p:txBody>
      </p:sp>
    </p:spTree>
    <p:extLst>
      <p:ext uri="{BB962C8B-B14F-4D97-AF65-F5344CB8AC3E}">
        <p14:creationId xmlns:p14="http://schemas.microsoft.com/office/powerpoint/2010/main" val="154506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563691-4A31-4EEA-0F2A-9BCA5295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47" y="653957"/>
            <a:ext cx="7772400" cy="55500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E8FA0C-0366-6848-2EDD-4166B4D53AE4}"/>
              </a:ext>
            </a:extLst>
          </p:cNvPr>
          <p:cNvSpPr txBox="1"/>
          <p:nvPr/>
        </p:nvSpPr>
        <p:spPr>
          <a:xfrm>
            <a:off x="914400" y="2228671"/>
            <a:ext cx="228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shared variants between synthetic control reps = GOOD!</a:t>
            </a:r>
          </a:p>
          <a:p>
            <a:endParaRPr lang="en-US" dirty="0"/>
          </a:p>
          <a:p>
            <a:r>
              <a:rPr lang="en-US" dirty="0"/>
              <a:t>However, higher frequency single variants seem to belong </a:t>
            </a:r>
            <a:r>
              <a:rPr lang="en-US"/>
              <a:t>to samples </a:t>
            </a:r>
            <a:r>
              <a:rPr lang="en-US" dirty="0"/>
              <a:t>with lower dilutions</a:t>
            </a:r>
          </a:p>
        </p:txBody>
      </p:sp>
    </p:spTree>
    <p:extLst>
      <p:ext uri="{BB962C8B-B14F-4D97-AF65-F5344CB8AC3E}">
        <p14:creationId xmlns:p14="http://schemas.microsoft.com/office/powerpoint/2010/main" val="219764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CC9D7B-5C84-9F50-60BB-514072DD3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96" y="254244"/>
            <a:ext cx="3015807" cy="1971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1217D-3C9B-CF29-C902-038D82A38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570" y="3060456"/>
            <a:ext cx="3225800" cy="3543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65738D-5D5B-FF50-203B-FCF7A2ECBD3B}"/>
              </a:ext>
            </a:extLst>
          </p:cNvPr>
          <p:cNvSpPr txBox="1"/>
          <p:nvPr/>
        </p:nvSpPr>
        <p:spPr>
          <a:xfrm>
            <a:off x="7737759" y="2590800"/>
            <a:ext cx="78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80BFA-7520-108B-87D5-B76B0E1D057E}"/>
              </a:ext>
            </a:extLst>
          </p:cNvPr>
          <p:cNvSpPr txBox="1"/>
          <p:nvPr/>
        </p:nvSpPr>
        <p:spPr>
          <a:xfrm>
            <a:off x="2698376" y="2590800"/>
            <a:ext cx="78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E0576C-CC03-8F06-D0B9-83A0D4170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431" y="3196421"/>
            <a:ext cx="3556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1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10D539-20FB-E86E-B3C6-F40868658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563"/>
            <a:ext cx="5747904" cy="4598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D8EC77-157A-046F-94EE-EC4FDA066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84563"/>
            <a:ext cx="5897653" cy="46748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9C35A0-3075-5466-4ABE-BA74AEE59BB1}"/>
              </a:ext>
            </a:extLst>
          </p:cNvPr>
          <p:cNvSpPr txBox="1"/>
          <p:nvPr/>
        </p:nvSpPr>
        <p:spPr>
          <a:xfrm>
            <a:off x="4545106" y="107655"/>
            <a:ext cx="4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 of variants per replicate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07CD41-CDE4-8543-24F4-2DC766C1E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306" y="5599580"/>
            <a:ext cx="284480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EC9CDD-E497-A545-5FF4-98C15836A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794" y="5599580"/>
            <a:ext cx="27559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64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8E52F-460F-0D36-B0F4-E6E4CC966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82068"/>
            <a:ext cx="7772400" cy="569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6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580359-5211-EC70-F551-5116C68B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1" y="1500277"/>
            <a:ext cx="9144000" cy="401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C71A6C-F601-A3F9-31FA-806176505BED}"/>
              </a:ext>
            </a:extLst>
          </p:cNvPr>
          <p:cNvSpPr txBox="1"/>
          <p:nvPr/>
        </p:nvSpPr>
        <p:spPr>
          <a:xfrm>
            <a:off x="4926106" y="1813152"/>
            <a:ext cx="28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stock viruses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178A3-A72E-6F6E-D118-AB592B2E2290}"/>
              </a:ext>
            </a:extLst>
          </p:cNvPr>
          <p:cNvSpPr txBox="1"/>
          <p:nvPr/>
        </p:nvSpPr>
        <p:spPr>
          <a:xfrm>
            <a:off x="4074459" y="5513402"/>
            <a:ext cx="4249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</a:t>
            </a:r>
            <a:r>
              <a:rPr lang="en-US" dirty="0" err="1"/>
              <a:t>ct</a:t>
            </a:r>
            <a:r>
              <a:rPr lang="en-US" dirty="0"/>
              <a:t>-value goes up (less virus), the the amount of single variants also goes up! Which is what you want to see</a:t>
            </a:r>
          </a:p>
        </p:txBody>
      </p:sp>
    </p:spTree>
    <p:extLst>
      <p:ext uri="{BB962C8B-B14F-4D97-AF65-F5344CB8AC3E}">
        <p14:creationId xmlns:p14="http://schemas.microsoft.com/office/powerpoint/2010/main" val="75891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1430</TotalTime>
  <Words>250</Words>
  <Application>Microsoft Macintosh PowerPoint</Application>
  <PresentationFormat>Widescreen</PresentationFormat>
  <Paragraphs>34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within-host canine h3n2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Only 2 shared variants between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Maltepes, Maria Anna</dc:creator>
  <cp:lastModifiedBy>Maltepes, Maria Anna</cp:lastModifiedBy>
  <cp:revision>7</cp:revision>
  <dcterms:created xsi:type="dcterms:W3CDTF">2025-07-22T17:41:23Z</dcterms:created>
  <dcterms:modified xsi:type="dcterms:W3CDTF">2025-08-07T19:33:55Z</dcterms:modified>
</cp:coreProperties>
</file>