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84" r:id="rId2"/>
    <p:sldId id="600" r:id="rId3"/>
    <p:sldId id="6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C2803-1105-B946-A142-1B7A01E6627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5FE60-ECCC-EF44-9C2F-8297F748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fprce</a:t>
            </a:r>
            <a:r>
              <a:rPr lang="en-US" dirty="0"/>
              <a:t> include more euro samples for clades with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8321-60EB-1E42-810F-4E97726F65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391E-21A4-2146-DC5C-1968B30C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D7515-492F-D571-D90D-F3C0D7377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572D-7237-B5CC-AE99-489A2961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6AF0-F928-A3FA-F926-38EA312E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35CA-F54E-BE68-977B-CFB958D6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9EE-CFC3-807A-FC76-EAB69799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42194-A37C-4B9A-B031-E11B32A6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B664-F254-B10B-1D51-5B31784D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989C-729D-1A1C-9AF5-2B9153B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205C-13FB-033F-BC6F-654CD1CD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6C485-B0F4-06EE-90A8-F809CD4B1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A764-7E21-5396-A196-527724C3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6B4F-A85A-F2D6-68A3-573DAC97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FD07-6BD5-6E8A-6E6A-4630156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9769-572B-74E4-BC23-46831B13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D80E-9DDC-D08E-A893-7FDB7C4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0AE0-1319-1576-2CF7-A3EF3CF4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3D7-0F6D-89FB-3BE0-0CB80097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F42D-FD30-AFCB-3F25-2930754F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F988-C691-628C-1C00-2F1DE40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8B5E-505D-EA90-53B6-8AC51563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ED41-2727-813E-4462-BBEDDB66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5E79-28CA-1B2F-2E59-D8C1562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8EFA-5F08-5056-B366-71CDE988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8566-CAE0-8B22-04F1-AEA9B33C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A7F7-0D36-B3DC-5200-E7F5AC4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A821-5F87-D004-A9B4-8F8BC38EB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935B-70EA-359A-105E-EAF59DF0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9D8F-D629-3604-C5BD-990D2CD2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A5A7-EB91-97D4-5363-1CBE4972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939F-332A-93B8-D705-52695461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B7E6-3BBC-FDBD-2ED8-4CD7B3EA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DE18F-1986-820F-5EA0-0886EF89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4263D-726A-CC31-66A7-02166F4B1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9FE4-705A-F6FF-A864-21E7851CA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DCCE1-4CCC-C324-7F5E-4D685B75E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001C0-F604-8B6D-C2DC-3DB99C97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CE151-E274-140D-9D15-7D40D24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5D168-2801-AD31-87F0-92A2A28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5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671-C279-892B-F8C9-B8054B46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1EB5-7A92-BDC2-4466-B513C4B9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15D7-3145-E0CD-B156-96AA000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5458A-6017-26FC-82CB-81A013CA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8A9F4-3B55-56C3-326C-7AD2CD9C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6E379-44AD-40C9-C02D-B750689B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346E-AAB6-B11A-8976-8C6F7472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244D-CF4A-22F1-1DC6-A6897C08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CFA4-BA29-90AC-B516-5CD1517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567B3-2E8D-1360-36BD-2D191EE1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11DE8-BA27-1360-7447-829B8A81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C9631-334C-00CE-4E90-AF4B46BE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2F83-AB64-9270-7E02-0CD7835F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324A-9D45-6D01-8FBE-245BBDC4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66AC-3440-54CA-0921-760D886EB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04BB-854A-543C-7F51-7417E443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E2E5-4BF2-D4F5-6DA8-72A219CB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E666-423C-60A4-77D6-DE06BDF2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3510-F4FB-6D74-D1A6-EB57AE3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9F58-BA1B-44E4-851A-2B52B9B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E2E5-7467-259A-6B34-C6D271EA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09DA-E976-3127-3C4B-AC41DEF1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12678-D4C2-964E-873E-2FEE6263A1D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F655-C29B-411D-5E8E-6164148F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A904-2E84-0779-6B6C-E5158B82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DA451-C55F-3845-86CE-25F517CF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A3B2-52E4-C4FE-C71B-51856FD77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4EF9-97D4-7FB2-C02F-85EA21DF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median substitutions per branch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3A730-9D04-21C1-24BD-6F9F3A28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1514937"/>
            <a:ext cx="7772400" cy="4774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2D645-FDA2-00D2-8890-5F62005AB793}"/>
              </a:ext>
            </a:extLst>
          </p:cNvPr>
          <p:cNvSpPr txBox="1"/>
          <p:nvPr/>
        </p:nvSpPr>
        <p:spPr>
          <a:xfrm>
            <a:off x="4624098" y="5579705"/>
            <a:ext cx="2429845" cy="335903"/>
          </a:xfrm>
          <a:prstGeom prst="rect">
            <a:avLst/>
          </a:prstGeom>
          <a:solidFill>
            <a:srgbClr val="FF0000">
              <a:alpha val="2320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83B65-26AF-EE84-9234-90D3F0D6E8DB}"/>
              </a:ext>
            </a:extLst>
          </p:cNvPr>
          <p:cNvSpPr txBox="1"/>
          <p:nvPr/>
        </p:nvSpPr>
        <p:spPr>
          <a:xfrm>
            <a:off x="4881077" y="5971834"/>
            <a:ext cx="2919315" cy="335903"/>
          </a:xfrm>
          <a:prstGeom prst="rect">
            <a:avLst/>
          </a:prstGeom>
          <a:solidFill>
            <a:srgbClr val="FF0000">
              <a:alpha val="23206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1F7B6-0774-4D5E-70F4-9340F2C3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41" y="1315518"/>
            <a:ext cx="9439959" cy="5207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78316-026E-2173-0828-F896708F947A}"/>
              </a:ext>
            </a:extLst>
          </p:cNvPr>
          <p:cNvSpPr txBox="1"/>
          <p:nvPr/>
        </p:nvSpPr>
        <p:spPr>
          <a:xfrm>
            <a:off x="1745890" y="6027674"/>
            <a:ext cx="5046796" cy="653143"/>
          </a:xfrm>
          <a:prstGeom prst="rect">
            <a:avLst/>
          </a:prstGeom>
          <a:solidFill>
            <a:srgbClr val="FFC000">
              <a:alpha val="38186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FB6F6-2A87-ECAB-A1E5-AC8BAF872554}"/>
              </a:ext>
            </a:extLst>
          </p:cNvPr>
          <p:cNvSpPr txBox="1"/>
          <p:nvPr/>
        </p:nvSpPr>
        <p:spPr>
          <a:xfrm>
            <a:off x="970383" y="334684"/>
            <a:ext cx="800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the whole tree:</a:t>
            </a:r>
          </a:p>
        </p:txBody>
      </p:sp>
    </p:spTree>
    <p:extLst>
      <p:ext uri="{BB962C8B-B14F-4D97-AF65-F5344CB8AC3E}">
        <p14:creationId xmlns:p14="http://schemas.microsoft.com/office/powerpoint/2010/main" val="85928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FFF6-F60E-917A-B654-2D53A451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subtree – all below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A219-FE01-BE1F-9475-F94B9979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'Equine': ['1’]</a:t>
            </a:r>
          </a:p>
          <a:p>
            <a:r>
              <a:rPr lang="en-US" dirty="0"/>
              <a:t>'Canine': ['0’]</a:t>
            </a:r>
          </a:p>
          <a:p>
            <a:r>
              <a:rPr lang="en-US" dirty="0"/>
              <a:t>‘NA Avian': [‘1’]</a:t>
            </a:r>
          </a:p>
          <a:p>
            <a:r>
              <a:rPr lang="en-US" dirty="0"/>
              <a:t>“Eurasian Avian’: [‘2’]</a:t>
            </a:r>
          </a:p>
          <a:p>
            <a:r>
              <a:rPr lang="en-US" dirty="0"/>
              <a:t>‘Euro Swine': [‘2’]</a:t>
            </a:r>
          </a:p>
          <a:p>
            <a:r>
              <a:rPr lang="en-US" dirty="0"/>
              <a:t>‘NA Swine’ : [‘2’]</a:t>
            </a:r>
          </a:p>
          <a:p>
            <a:r>
              <a:rPr lang="en-US" dirty="0"/>
              <a:t>'Human': ['2.0’]</a:t>
            </a:r>
          </a:p>
        </p:txBody>
      </p:sp>
    </p:spTree>
    <p:extLst>
      <p:ext uri="{BB962C8B-B14F-4D97-AF65-F5344CB8AC3E}">
        <p14:creationId xmlns:p14="http://schemas.microsoft.com/office/powerpoint/2010/main" val="16729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Recap: median substitutions per branch</vt:lpstr>
      <vt:lpstr>PowerPoint Presentation</vt:lpstr>
      <vt:lpstr>For each subtree – all below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Maltepes, Maria Anna</dc:creator>
  <cp:lastModifiedBy>Maltepes, Maria Anna</cp:lastModifiedBy>
  <cp:revision>1</cp:revision>
  <dcterms:created xsi:type="dcterms:W3CDTF">2025-03-24T17:10:16Z</dcterms:created>
  <dcterms:modified xsi:type="dcterms:W3CDTF">2025-03-24T17:10:33Z</dcterms:modified>
</cp:coreProperties>
</file>