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0" r:id="rId49"/>
    <p:sldId id="311" r:id="rId50"/>
    <p:sldId id="31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3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24BB-4F15-68B7-49A1-B321A2762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22EF1-DEAA-B24C-9B9E-B7509D85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FC5A-7994-0293-B440-15D45694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495A-19AA-6EA4-787C-7C00BE5A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DD85-4C78-0B71-3982-2A58E720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9CEB-AB09-2F3E-CACB-56D45771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21B7-1822-2734-BD2D-71F6E0E9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AE08-6BF1-5AA5-7893-786115C0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563-7898-7E21-39EE-BF6ACA87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C74D-77AB-C8E5-3A83-CD2742C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2E527-C1A6-4A48-7469-7FEEDC99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07D-4424-B74A-F4E0-6456EC7C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3A2C-2824-972A-6AB4-C9BC0D47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0498-E090-9F8A-67C9-4FE58B4A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D302-D507-E0AF-E257-AE265275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ABAE-B8F4-B586-2721-022AF7A1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DC8C-3272-E645-87FA-E643FEB8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AE7A-0B81-66E2-3F8F-ECC394A9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3A66-D8C9-4C61-5237-55BB55F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E0C8-5A96-FE92-1E1C-D512B5A0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FACF-29CE-88B5-AB54-A113A548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F3BE-172C-D83F-DF97-2224F0B6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3ADE-4A59-D931-F454-3D8339DD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356C-69A4-D03A-63C1-7F9F36A8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E4D8-B0FE-821A-17A8-25FADE6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15C6-F489-6893-6198-7DD1BA73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81BB-ECD0-4359-825E-E151EF42A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7E13-7CF2-35DD-9722-0742BE86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6EEB-5052-325E-E068-BF8359FC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7F12-195D-89F9-E745-D95A7618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AFD9-2FFE-0D5C-5093-9AA88286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B2F5-8D72-4770-3414-CC75CCAB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014E6-5145-4777-520B-FF6D3F8C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5986-00EA-201A-330E-95867728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F4EB7-A1F0-E4AE-CE2A-B6CCCE181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73AA8-CE04-7803-C72C-423147400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5382D-2005-7CA2-FA29-7ED581AC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8EE8C-0C0B-763C-6421-8E6432C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65193-60ED-4B1F-F7FD-9A5C668D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8811-508B-726E-FC84-322C37F2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6D689-4E29-5C79-3FEF-44F143E7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693F2-BE12-92EB-159C-0A2043DC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8D221-FF94-F2F1-B36C-B6FE95F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343AF-F73B-E29D-600B-ADF0976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A28F7-9A52-A7CE-BE12-EDBC7D4E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B764-C27F-2DE7-61BE-E35C8400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17E3-3976-82B7-8E09-4B1304A3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D423-E3A1-5076-3760-0C273065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03F3-5AC0-57A7-B338-C087B5AE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AEC4-3D11-9E7F-1BAC-CFCA8736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665C-269B-D451-3B14-88354D1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595C-87CB-39C0-51A4-02330841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4F7A-EA6C-30C1-30CB-0C41BBED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E5548-FD4E-FBA1-14D2-40904A73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C85B-867F-CA83-E730-02CFC644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FF7D-1547-C68F-0BED-5069F7E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9A543-6A49-59C0-F30A-297A04D0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877F7-7CB1-DF1F-F344-867B429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FED7-35F8-7C23-CD90-CEAFDDB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F86A-E0E0-6C74-23CE-D0DD2656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ADC0-C15E-F051-4ACF-CFC1550D5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A451F-2A5E-4241-BCE6-D424FBF5DFB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3C0F-7300-324E-41FC-1F09223D0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8CF3-AB87-F76E-7A99-9609E22F7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B7D12-BF08-4249-B050-77BFAC2C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9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91E6-F57C-2359-B6BD-03F04412A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treesort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AAFB0-0A5E-5962-B4E0-45142B964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3-18-2025</a:t>
            </a:r>
          </a:p>
        </p:txBody>
      </p:sp>
    </p:spTree>
    <p:extLst>
      <p:ext uri="{BB962C8B-B14F-4D97-AF65-F5344CB8AC3E}">
        <p14:creationId xmlns:p14="http://schemas.microsoft.com/office/powerpoint/2010/main" val="2642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762C0-D855-0D3F-870B-F8E6380D6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8" y="643466"/>
            <a:ext cx="9323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059EC-3F9D-8F7F-1F24-0AAD843FD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6" y="643467"/>
            <a:ext cx="105114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F93BF7-74D8-DA9B-DC80-464773C4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0FA6E-D6B5-3050-6FC9-43B7D5ED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89" y="1832492"/>
            <a:ext cx="6226110" cy="3940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F9642-EA06-B6D7-AE00-E30D41A0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2493"/>
            <a:ext cx="6024464" cy="37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48DD9-7B86-41BB-006C-C3220C16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11259-31E5-6845-C68E-23CAEBA59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87568-7C07-96DE-0DE2-7CC907939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7563-E456-28A0-A884-86386047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MP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132578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BAD90D-E602-71C5-E156-DBF7F1FB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EED6-C3BE-7ADD-885C-3EB264CB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A811-5D6D-CE7E-77CD-F1877CBD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CBB98-00CA-9084-F9BF-F0762B4D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61" b="46704"/>
          <a:stretch/>
        </p:blipFill>
        <p:spPr>
          <a:xfrm>
            <a:off x="1497444" y="1476083"/>
            <a:ext cx="9197112" cy="39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6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0E4D4F-914E-31D4-9048-D11A53118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5BF5-790A-2A50-4514-3BDD0149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HA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278931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7405-E26D-A21C-3011-0261D51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45D9-8755-3F6E-5301-816AC7B8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5D9BD-3EBE-0D40-9998-11F47D89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570"/>
            <a:ext cx="6055555" cy="3818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F9C4D-5915-03A4-D3A1-7F2B22C0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" y="2092013"/>
            <a:ext cx="6055555" cy="38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7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C386-63C4-C275-2112-35282EF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8CFA-5417-2351-DBE0-21835AA1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8CF1D-CEDE-7040-FD18-86B37CE8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097" b="45809"/>
          <a:stretch/>
        </p:blipFill>
        <p:spPr>
          <a:xfrm>
            <a:off x="838200" y="2022484"/>
            <a:ext cx="8509904" cy="3384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665E2-2C54-08C5-52D1-2E9CCDD42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255" y="2717734"/>
            <a:ext cx="100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9FC-3655-8FAB-899C-FDEC0150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6F651-6898-C340-792E-C53B2B4E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2747582"/>
            <a:ext cx="10033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764B3-7795-0631-8A9A-9FB45DE4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5" y="1750875"/>
            <a:ext cx="9803520" cy="398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6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584E3-679A-DC5E-67E7-C24E23478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D15F-915D-197A-9165-06063BE4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NP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13094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124EE-A16E-ED23-4F82-DCD5D980C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8" y="643466"/>
            <a:ext cx="9323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C3F6-E15C-1055-11F7-E9A1DF4E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E995-72A8-EC4F-59BD-35FDA5E3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12B5-17D2-FA01-2056-68FEEC41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5" y="1690688"/>
            <a:ext cx="11837350" cy="34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ABD2A1-33F7-9F52-8564-31DEC9C7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1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9659-9F0C-931F-1A98-4814F7C6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F3D7-93D0-AFE3-CA9B-8955354C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FE95A-1D09-587B-A205-452AB7FF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42" y="1506406"/>
            <a:ext cx="6189558" cy="3903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6FA70-EA0A-1F17-5F50-A98788A0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406"/>
            <a:ext cx="6097779" cy="38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6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FAB201-2AC7-2998-3B70-6A93F5D9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118"/>
          <a:stretch/>
        </p:blipFill>
        <p:spPr>
          <a:xfrm>
            <a:off x="141817" y="1993900"/>
            <a:ext cx="10905066" cy="2977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ABA035-77C6-D7FF-4214-F55E3641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883" y="2432050"/>
            <a:ext cx="100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2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D88E9-2163-6ADD-1C66-944203A9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444"/>
          <a:stretch/>
        </p:blipFill>
        <p:spPr>
          <a:xfrm>
            <a:off x="0" y="1921970"/>
            <a:ext cx="10905066" cy="3014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0436C-12BD-A8B0-823D-E74FEF13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883" y="2432050"/>
            <a:ext cx="100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6BE05-D7A6-53B9-810C-C1B3FC361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8" y="643466"/>
            <a:ext cx="9323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623FC-9CCA-0C00-7483-D9C2F2D90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8930-1CA1-91A3-B1B0-B5D91BEB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PB1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256315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733C9-9F81-8794-DF11-BCD70A36A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9" y="643467"/>
            <a:ext cx="9323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E7A5BB-B99E-26AB-4580-CECB0630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7086"/>
          <a:stretch/>
        </p:blipFill>
        <p:spPr>
          <a:xfrm>
            <a:off x="840276" y="1955064"/>
            <a:ext cx="10511448" cy="29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83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1888C3-7646-0CF6-9983-594A988A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7" y="643466"/>
            <a:ext cx="89137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4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1621-5E36-8907-F05A-F7C85161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1821-8CF7-29C4-8777-280CB1FF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C2B5-48C1-5392-1949-6A0F72A3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41" y="1825625"/>
            <a:ext cx="5397500" cy="340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68913-FE88-0B75-A7B4-D6E2AF6A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822312"/>
            <a:ext cx="5397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16185-FA9C-D913-66D8-3DE3C1B2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433"/>
          <a:stretch/>
        </p:blipFill>
        <p:spPr>
          <a:xfrm>
            <a:off x="596348" y="2133600"/>
            <a:ext cx="9877292" cy="2802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B4273-D02A-1518-5D62-E07E85F9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352" y="2432050"/>
            <a:ext cx="100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6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4373-67FC-E41E-BDE8-81CDF2D0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7EDB-DF12-9075-2E8A-A6B36D34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77BDB-24EE-B2E6-81AE-603A9CA6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52" y="2432050"/>
            <a:ext cx="10033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DEAAD-51BB-78B1-C9A7-4247839F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444"/>
          <a:stretch/>
        </p:blipFill>
        <p:spPr>
          <a:xfrm>
            <a:off x="255103" y="2061369"/>
            <a:ext cx="9873257" cy="27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6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5C5AE-475F-7599-10C8-418FA2EE1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EEFC-EEE7-01F7-8D1C-CEF0EE59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PA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83419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B7992-1DA8-5721-6738-19974B37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9" y="643467"/>
            <a:ext cx="9323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2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1DE1D-072C-8CF4-A590-3C84378A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FAACA-B92F-18A7-D05B-E0814C67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7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E6880-05F2-C58F-FAC8-A07766298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7" y="643466"/>
            <a:ext cx="89137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91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00E4-F42A-AA54-8499-4179B7FC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1CE3-A584-B337-0982-468384AD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D9964-7A0F-31ED-9E28-26AD5F60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68" y="1690688"/>
            <a:ext cx="5397500" cy="340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B4FA2-CC3B-3B1F-E652-D72FEFDB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690688"/>
            <a:ext cx="5397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89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BC28B-48C7-51CE-D0F7-0F301F18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A5A41-ED84-78A2-ED82-19B7EA35B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0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474D4-53B0-7575-E362-C6F53CE9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F3F6-E9A9-E230-5861-62999E21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PB2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2949832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631CE-77AF-B9B5-92A5-3F5A58EB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9" y="643467"/>
            <a:ext cx="9323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C4A9D-851D-EA4C-AF90-27450DC73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6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294ED-B546-0A03-24F8-FACC21228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8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828B-FBE8-1449-A255-6F494FC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822A-71A3-B9EE-5BC2-1E611555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71737-6775-9E42-3A5C-11D612C0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1690688"/>
            <a:ext cx="5397500" cy="340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CB23A-83E2-E76A-9206-B099B239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8" y="1690688"/>
            <a:ext cx="5397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1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972738-76CB-C85E-598D-0EC47FED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8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BBD91-0FCB-9B59-9E49-9B760CFCC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7" y="643466"/>
            <a:ext cx="89137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89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3E3E2-C1B8-B27F-C9D5-086E7A398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7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9CA69-346A-59CB-39E6-EA4ACE8E9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ADFC-BA31-743A-7C77-B0EC5829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NS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281268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EB155-3B98-F1DB-BA60-60567FBF7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19" y="643467"/>
            <a:ext cx="9323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06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1AF3-A94E-F033-1062-D81FC34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070E-E5B1-8814-164B-2571B0D6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8D60B-4F74-200F-1972-B3F62341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382"/>
          <a:stretch/>
        </p:blipFill>
        <p:spPr>
          <a:xfrm>
            <a:off x="167238" y="1825625"/>
            <a:ext cx="11857523" cy="33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84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0A89FC-6A23-CBB8-83CD-F893396D4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81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3261-5CEA-66A9-1497-EAC1BFEB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5BA4-D363-E4DF-57CE-B2C384B4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26E6A-18FA-3945-573B-789DF150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05" y="1789113"/>
            <a:ext cx="5821886" cy="3671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BD33C-FDEB-3273-B5B1-292DE9FA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3" y="1727200"/>
            <a:ext cx="6129542" cy="38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9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877-D935-550C-7C36-0631609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1A31-59E8-B422-9617-4D27E95B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B974-1743-425B-076F-8501B574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775"/>
          <a:stretch/>
        </p:blipFill>
        <p:spPr>
          <a:xfrm>
            <a:off x="0" y="2135664"/>
            <a:ext cx="10841837" cy="297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9D42A-23E8-3B8E-19B4-DD07FB11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150" y="2432050"/>
            <a:ext cx="100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3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9C1-561F-ABCC-C46C-8857F210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801D-48E2-277D-EEAE-6DC07733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36153-EB7B-409E-E295-529C601B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527"/>
          <a:stretch/>
        </p:blipFill>
        <p:spPr>
          <a:xfrm>
            <a:off x="0" y="2050911"/>
            <a:ext cx="10838443" cy="299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02CE7-9A6D-0168-DBF1-B90A7528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150" y="2432050"/>
            <a:ext cx="100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0F68-BD22-EA41-8B97-EF467BFF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155B5-9D0A-1758-0D1D-D7000246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9" y="1727199"/>
            <a:ext cx="5787088" cy="374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04AD8-C837-9658-ADF1-F1225905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3" y="1727199"/>
            <a:ext cx="6024465" cy="37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985FF-36A3-B65E-7D75-BD23D4388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757CA-249A-970D-EB52-977F8BF8E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3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61E0-AFBD-A286-A0FE-043E5D74A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CA2F-F99F-5EE0-BE1A-EC4C2818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485473"/>
            <a:ext cx="10515600" cy="1325563"/>
          </a:xfrm>
        </p:spPr>
        <p:txBody>
          <a:bodyPr/>
          <a:lstStyle/>
          <a:p>
            <a:r>
              <a:rPr lang="en-US" dirty="0"/>
              <a:t>NA regular results</a:t>
            </a:r>
          </a:p>
        </p:txBody>
      </p:sp>
    </p:spTree>
    <p:extLst>
      <p:ext uri="{BB962C8B-B14F-4D97-AF65-F5344CB8AC3E}">
        <p14:creationId xmlns:p14="http://schemas.microsoft.com/office/powerpoint/2010/main" val="39522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Macintosh PowerPoint</Application>
  <PresentationFormat>Widescreen</PresentationFormat>
  <Paragraphs>10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Aptos</vt:lpstr>
      <vt:lpstr>Aptos Display</vt:lpstr>
      <vt:lpstr>Arial</vt:lpstr>
      <vt:lpstr>Office Theme</vt:lpstr>
      <vt:lpstr>Regular treesort results</vt:lpstr>
      <vt:lpstr>HA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NP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PB1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PB2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NS regular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Maltepes, Maria Anna</dc:creator>
  <cp:lastModifiedBy>Maltepes, Maria Anna</cp:lastModifiedBy>
  <cp:revision>3</cp:revision>
  <dcterms:created xsi:type="dcterms:W3CDTF">2025-03-18T16:37:43Z</dcterms:created>
  <dcterms:modified xsi:type="dcterms:W3CDTF">2025-03-18T17:13:20Z</dcterms:modified>
</cp:coreProperties>
</file>