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89" r:id="rId6"/>
    <p:sldId id="290" r:id="rId7"/>
    <p:sldId id="291" r:id="rId8"/>
    <p:sldId id="260" r:id="rId9"/>
    <p:sldId id="261" r:id="rId10"/>
    <p:sldId id="262" r:id="rId11"/>
    <p:sldId id="284" r:id="rId12"/>
    <p:sldId id="285" r:id="rId13"/>
    <p:sldId id="287" r:id="rId14"/>
    <p:sldId id="292" r:id="rId15"/>
    <p:sldId id="288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Economica" panose="020B0604020202020204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3" autoAdjust="0"/>
  </p:normalViewPr>
  <p:slideViewPr>
    <p:cSldViewPr snapToGrid="0">
      <p:cViewPr varScale="1">
        <p:scale>
          <a:sx n="106" d="100"/>
          <a:sy n="106" d="100"/>
        </p:scale>
        <p:origin x="77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8c2cc41fd_0_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8c2cc41fd_0_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8c2cc41fd_3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8c2cc41fd_3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8c2cc41fd_3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8c2cc41fd_3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8c2cc41fd_3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8c2cc41fd_3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8c2cc41fd_3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8c2cc41fd_3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433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8c2cc41fd_3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8c2cc41fd_3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8c2cc41fd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8c2cc41fd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8c2cc41fd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8c2cc41fd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8c2cc41fd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8c2cc41fd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8c2cc41fd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8c2cc41fd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416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8c2cc41fd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8c2cc41fd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544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8c2cc41fd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8c2cc41fd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23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8c2cc41fd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8c2cc41fd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8c2cc41fd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8c2cc41fd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803150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Reviews Rating  Prediction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729386" y="127175"/>
            <a:ext cx="4102913" cy="4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/>
              <a:t>Ratings Word Clouds</a:t>
            </a:r>
            <a:endParaRPr sz="2500" b="1"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788000" y="589475"/>
            <a:ext cx="4044300" cy="39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285750" indent="-28575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that there is a clear distinction between the words used in the reviews of Rating 1 and Rating 5.</a:t>
            </a:r>
          </a:p>
          <a:p>
            <a:pPr marL="285750" indent="-28575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Rating 1 reviews have many negative words for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'Stopped working', 'waste money', 'bad product', etc,.</a:t>
            </a:r>
          </a:p>
          <a:p>
            <a:pPr marL="285750" indent="-28575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Rating 5 reviews have many positive words for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'value money', 'nice product', 'better', 'good quality'.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of these positive words in Rating 5 reviews are also available in Ratings 3 and 4. Also, there are some other words in the word cloud that are unique to Ratings 3, 4 and 5 respectively.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Hence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monogram, bigram and trigram are used in TFIDF.</a:t>
            </a:r>
            <a:endParaRPr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90289-B4F1-4EFB-8B2D-8365FFA0E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80000"/>
            <a:ext cx="4417687" cy="4665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Steps taken to complete the Project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Performed data cleaning based on NLP approaches.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Trained and validated different Machine Learning classification models(base and ensemble models) to select a suitable model.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Chose the final model based on Accuracy and Classification Report.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>
            <a:spLocks noGrp="1"/>
          </p:cNvSpPr>
          <p:nvPr>
            <p:ph type="title"/>
          </p:nvPr>
        </p:nvSpPr>
        <p:spPr>
          <a:xfrm>
            <a:off x="311700" y="455250"/>
            <a:ext cx="8520600" cy="5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Model score comparison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Simple Models(left) and Ensemble models(right)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7EE98-68BE-481C-B759-BBCF56342DD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943200"/>
            <a:ext cx="3993900" cy="39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D18F2B-06B7-42A8-926D-31529F4DEFE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00" y="943200"/>
            <a:ext cx="4216844" cy="39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Finalized Model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The final model used is </a:t>
            </a:r>
            <a:r>
              <a:rPr lang="en-IN" dirty="0" err="1">
                <a:latin typeface="Calibri"/>
                <a:ea typeface="Calibri"/>
                <a:cs typeface="Calibri"/>
                <a:sym typeface="Calibri"/>
              </a:rPr>
              <a:t>RandomForestClassifier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The tuned hyper parameters used are: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n_estimators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 = 233, 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min_samples_split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 = 2, 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min_samples_leaf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 = 1, 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max_features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 = 'auto', 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max_depth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= 100</a:t>
            </a:r>
            <a:endParaRPr lang="en-US" sz="1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Finalized Model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Scores with train and test data: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7671B-73A1-4F81-8CE4-F07EB9336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13" y="1693236"/>
            <a:ext cx="1981762" cy="1630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0C1423-4559-4EBF-8102-848660FF9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075" y="1723386"/>
            <a:ext cx="2175000" cy="1630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B59DC9-F0E3-49D0-8058-B0657869B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937" y="1693236"/>
            <a:ext cx="2096737" cy="16433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91C8E-2EF6-4455-BE43-467CA90582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8674" y="1693236"/>
            <a:ext cx="2026850" cy="163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84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RandomForestClassifier is giving a better result than the other algorithms.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performance shows low bias and low variance.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Problem Statement And Understanding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client who has a website where people write different reviews for technical products is introducing the ‘add star’ feature to their website.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company wants to use data science and Machine Learning techniques to predict the ratings for the review which were written in the past that does not have a rating.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dirty="0"/>
              <a:t>The goal is to build an application which can predict the rating by seeing the review.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Data Collection and Ingestion.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Scraping data: </a:t>
            </a:r>
            <a:r>
              <a:rPr lang="en-US" b="1" dirty="0" err="1"/>
              <a:t>data_collection.ipynb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Selenium webdriver was used to scrape data from websites.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Data was scraped from Amazon, Flipkart and Snapdeal websites. There are some outliers in the dataset.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Data Ingestion: data_ingestion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scraped data from different sites are combined and stored together in a single file.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This is a Multi-class classification problem. The target variable contains numeric integers 1, 2, 3, 4 and 5. 1 being poor and 5 being excellent.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en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Variable Data-types: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The dataset contains Reviews a</a:t>
            </a:r>
            <a:r>
              <a:rPr lang="en-IN" dirty="0" err="1"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Ratings fields which are scraped from Amazon, Flipkart and Snapdeal sites for different products.</a:t>
            </a:r>
            <a:endParaRPr lang="en-US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en-US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Null Values: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There are NO Null values in the dataset.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en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Shape: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There are 280332 records and 1 feature + 1 target variable in the whole data.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The dataset has text features.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Exploratory Data Analysis cont..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The original data is imbalanced with the classes: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	class 5 has 129705 samples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	class 4 has 61298 samples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	class 1 has 49773 samples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	class 3 has 24843 samples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	class 2 has 14713 samples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The Duplicates are droped from the original dataset. After dropping duplicates, there are 190067 records.</a:t>
            </a:r>
            <a:endParaRPr lang="en-US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Sampling: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Sampling technique was used to balance the dataset.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Upsampling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gave better model performance than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downsampling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Google Translator was used for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upsampling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the data.</a:t>
            </a:r>
            <a:endParaRPr lang="en-US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The up-sampled data is balanced with 83244 samples for each class.</a:t>
            </a:r>
            <a:endParaRPr lang="en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Shape: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There are 416220 records and 1 feature + 1 target variable in the up-sampled data.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The dataset has text feature and numeric target fields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677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Data Cleaning Approach:</a:t>
            </a: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Email addresses are converted to the text ‘emailaddress’.</a:t>
            </a: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Web site links are converted to the text ‘webaddress’</a:t>
            </a: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Phone numbers are converted to the text ‘phonenumber’</a:t>
            </a: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Currencies are converted to the text ‘currencyamount’</a:t>
            </a: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Numbers are converted to the text ‘numbr’.</a:t>
            </a: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The non-alphabetic characters are removed from the review texts.</a:t>
            </a: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Extra white spaces are removed.</a:t>
            </a: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Stop words are removed.</a:t>
            </a:r>
          </a:p>
        </p:txBody>
      </p:sp>
    </p:spTree>
    <p:extLst>
      <p:ext uri="{BB962C8B-B14F-4D97-AF65-F5344CB8AC3E}">
        <p14:creationId xmlns:p14="http://schemas.microsoft.com/office/powerpoint/2010/main" val="377359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Text data Encoding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TFIDF was used to encode t</a:t>
            </a:r>
            <a:r>
              <a:rPr lang="en-IN" b="1" dirty="0">
                <a:latin typeface="Calibri"/>
                <a:ea typeface="Calibri"/>
                <a:cs typeface="Calibri"/>
                <a:sym typeface="Calibri"/>
              </a:rPr>
              <a:t>he</a:t>
            </a: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 text data ‘reviews’:</a:t>
            </a: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Monograms, bigrams and trigrams are used.</a:t>
            </a: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10,000 is used as the max_feature value to avoid memory error and slowness.</a:t>
            </a: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Adding more than 10000 features did not show significant increase in the model performance till max_features = 25000.</a:t>
            </a: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endParaRPr lang="en-IN" dirty="0"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sing max_features &gt; 25000 takes too long to execute.</a:t>
            </a:r>
          </a:p>
        </p:txBody>
      </p:sp>
    </p:spTree>
    <p:extLst>
      <p:ext uri="{BB962C8B-B14F-4D97-AF65-F5344CB8AC3E}">
        <p14:creationId xmlns:p14="http://schemas.microsoft.com/office/powerpoint/2010/main" val="381251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20731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Visualizations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Distribution of the original review lengths(left) and cleaned review lengths(right)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C896C1-FE33-42D5-9B1C-FC3BB0A6ED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01" y="996383"/>
            <a:ext cx="3862200" cy="3491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C0585-E3AE-489C-A462-7E519178FBF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51200"/>
            <a:ext cx="3970200" cy="34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795</Words>
  <Application>Microsoft Office PowerPoint</Application>
  <PresentationFormat>On-screen Show (16:9)</PresentationFormat>
  <Paragraphs>101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Economica</vt:lpstr>
      <vt:lpstr>Arial</vt:lpstr>
      <vt:lpstr>Courier New</vt:lpstr>
      <vt:lpstr>Calibri</vt:lpstr>
      <vt:lpstr>Open Sans</vt:lpstr>
      <vt:lpstr>Luxe</vt:lpstr>
      <vt:lpstr>Reviews Rating  Prediction</vt:lpstr>
      <vt:lpstr>Problem Statement And Understanding</vt:lpstr>
      <vt:lpstr>Data Collection and Ingestion.</vt:lpstr>
      <vt:lpstr>Exploratory Data Analysis</vt:lpstr>
      <vt:lpstr>Exploratory Data Analysis cont..</vt:lpstr>
      <vt:lpstr>Data Cleaning</vt:lpstr>
      <vt:lpstr>Text data Encoding</vt:lpstr>
      <vt:lpstr>Visualizations</vt:lpstr>
      <vt:lpstr>Distribution of the original review lengths(left) and cleaned review lengths(right)</vt:lpstr>
      <vt:lpstr>Ratings Word Clouds</vt:lpstr>
      <vt:lpstr>Steps taken to complete the Project</vt:lpstr>
      <vt:lpstr>Model score comparison Simple Models(left) and Ensemble models(right)</vt:lpstr>
      <vt:lpstr>Finalized Model</vt:lpstr>
      <vt:lpstr>Finalized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Loan Fraud Prediction</dc:title>
  <dc:creator>Moncy Kurien</dc:creator>
  <cp:lastModifiedBy>Moncy Kurien</cp:lastModifiedBy>
  <cp:revision>21</cp:revision>
  <dcterms:modified xsi:type="dcterms:W3CDTF">2021-06-28T19:36:04Z</dcterms:modified>
</cp:coreProperties>
</file>