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6" r:id="rId4"/>
    <p:sldId id="273" r:id="rId5"/>
    <p:sldId id="261" r:id="rId6"/>
    <p:sldId id="298" r:id="rId7"/>
    <p:sldId id="296" r:id="rId8"/>
    <p:sldId id="274" r:id="rId9"/>
    <p:sldId id="305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새별의 파워포인트 파스텔 테마" id="{F524EE77-5ECF-47D6-A6B4-E8EC243D4F68}">
          <p14:sldIdLst>
            <p14:sldId id="259"/>
            <p14:sldId id="267"/>
            <p14:sldId id="256"/>
            <p14:sldId id="273"/>
            <p14:sldId id="261"/>
            <p14:sldId id="298"/>
            <p14:sldId id="296"/>
            <p14:sldId id="274"/>
            <p14:sldId id="30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BC"/>
    <a:srgbClr val="DE9395"/>
    <a:srgbClr val="AD7361"/>
    <a:srgbClr val="FFC4C0"/>
    <a:srgbClr val="FFE4CD"/>
    <a:srgbClr val="BEE5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0836D-866C-428A-8FFD-05354D686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6CD1C-064F-4657-9F7E-3E4195F9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90E9A-2419-473F-967F-1F34C492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BFFCE-F9E3-494D-9A75-F78A82D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850CC-1CCD-4B9E-A2A8-3906F8E1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89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3CF0-9288-4B84-A764-162B3142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F8839B-EE20-43E0-AF63-4D5C06A8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91B79-1A41-45B0-9EE6-013FBE77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3CB57-EBC6-435A-8263-368AAD42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D6D8C-EDBF-426C-873B-24114D39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64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F6965A-5B80-42E1-B32F-2244443D1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2D7FB6-5F4E-4D37-9F52-4CF4C82F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A7D2A-6272-451B-AF12-5370482C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1A326-5C29-41B1-9190-5CF2768A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3B24F-21A4-4A5F-8100-788A85B4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0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24E82-B102-4181-B59A-6FB04F95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02D28-81A0-4704-8C17-A7EC02E1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EF40F-A9D7-40F7-9C31-242DB0C9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D310B-D3B5-4027-88B8-A079C15B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476A8-0C99-4458-8B1A-A59AB984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70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616D1-4072-4CA2-8E49-398E6C78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82A39-13BA-4D8A-A77C-302A44CB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25D30-765C-4D57-A4EA-02325B13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F45D2-CD40-4A08-801D-1272FE12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A1650-8A09-4900-91F8-4CF6312A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66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6903A-96B2-4A76-8E91-6D06AD69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E8109-2F5C-4E40-BDA5-AF95A1371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1EA040-7460-42AE-93A3-A524DB3C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369E2-B627-4571-A04C-D53BB2F7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8C6EC-9BC6-49EA-B73F-84154F69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CE24A-02C7-4D3D-B482-553F3E2B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74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ED07F-ED3D-42AD-ABF7-CCCBD43E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7BEC38-2A3F-4EFD-A6EB-58B049E2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B1752B-D41E-4A8E-911B-DE9E143B3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38764D-C4D4-44EF-AAD4-10A10B2A9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840636-E577-4D62-BD92-6A5016681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D4CFD2-16B3-4887-8F49-420DBA6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FBC4E5-197D-4BBE-B2E7-0FA6EF34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A64DB5-83B4-416E-A8EE-7049485A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87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E16A6-7290-4D6E-86F5-32DDFDA0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75BDE1-8B34-4936-AA24-4852CEA3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0207BF-2AC7-4851-AF3F-1B650A3E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5F902A-478F-48F4-BDDB-92205FB4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43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06289D-0594-4D2F-BD9B-1EDD45D5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5131A1-05CC-4619-BB86-58BBB058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3C4FCC-77C7-4FD1-9E91-590FBA0D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63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91A83-F6F5-4725-872E-54B9BA21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09703-6A45-4B8F-850D-4C29A9A8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8189E-8E7F-4EB9-BB1F-4DC0B249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B097C-7F06-4317-8BC1-E4BA81CF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31DB9-B1A1-4128-BD3A-54892215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204BBB-E98A-4D4B-8B69-7776FC09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03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BE8A6-CBDD-4254-8923-3D94D667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2EEEA7-C179-4647-B860-8BE79513C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127FB-5558-4D4D-AF6E-FCDA3302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0AE55-8499-4E47-A109-F80B4D7D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B03E9-7003-4488-ABDC-9863C2B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BC827-5E07-4AF4-A1A3-809CA2EB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17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A6099C-5B5E-47A7-B22F-8EF919D021AD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FDAD1F-E526-4376-9065-4553F768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DA5A6-C6DA-4360-AC8C-5AB6E8895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50F2A-A2A6-43D4-B4AF-E0B80792F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AA81-92BA-4125-B15E-41F1971C2D02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17886-4EE6-49CB-A169-D6C03863C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C2B7D-CEAB-484F-BB77-295CA5638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6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0CFC90-E77E-407A-825E-48A69F04844A}"/>
              </a:ext>
            </a:extLst>
          </p:cNvPr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AD8D8A-5511-485A-A6E8-7D5687EE5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 r="77286" b="11658"/>
          <a:stretch/>
        </p:blipFill>
        <p:spPr>
          <a:xfrm>
            <a:off x="1" y="0"/>
            <a:ext cx="6086764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D8D8A-5511-485A-A6E8-7D5687EE5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3" t="4082" b="11658"/>
          <a:stretch/>
        </p:blipFill>
        <p:spPr>
          <a:xfrm>
            <a:off x="6096261" y="0"/>
            <a:ext cx="6105236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880A4CB-FE4E-472B-B715-B75A4E193745}"/>
              </a:ext>
            </a:extLst>
          </p:cNvPr>
          <p:cNvGrpSpPr/>
          <p:nvPr/>
        </p:nvGrpSpPr>
        <p:grpSpPr>
          <a:xfrm>
            <a:off x="3320473" y="2457313"/>
            <a:ext cx="5532584" cy="1569660"/>
            <a:chOff x="393404" y="2729427"/>
            <a:chExt cx="1632873" cy="15696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0A7B78-8F00-43B7-A0A7-D9250FB18746}"/>
                </a:ext>
              </a:extLst>
            </p:cNvPr>
            <p:cNvSpPr txBox="1"/>
            <p:nvPr/>
          </p:nvSpPr>
          <p:spPr>
            <a:xfrm>
              <a:off x="393404" y="2729427"/>
              <a:ext cx="16328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r>
                <a:rPr lang="ko-KR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방 관리 프로그램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DDE742-EC64-46A8-8461-2F7147C1E043}"/>
                </a:ext>
              </a:extLst>
            </p:cNvPr>
            <p:cNvSpPr txBox="1"/>
            <p:nvPr/>
          </p:nvSpPr>
          <p:spPr>
            <a:xfrm>
              <a:off x="489282" y="3701114"/>
              <a:ext cx="135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팀 장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박정민     조 원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김동영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김진수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조경환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45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2AE052-666A-445B-BA78-911CB771F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1" b="7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5C3FAC-D0F7-44F4-A103-2F940B48EECC}"/>
              </a:ext>
            </a:extLst>
          </p:cNvPr>
          <p:cNvSpPr txBox="1"/>
          <p:nvPr/>
        </p:nvSpPr>
        <p:spPr>
          <a:xfrm>
            <a:off x="2061032" y="2875002"/>
            <a:ext cx="19351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/>
              <a:t>Q&amp;A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303837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EAD8D8A-5511-485A-A6E8-7D5687EE5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3" t="4082" b="11658"/>
          <a:stretch/>
        </p:blipFill>
        <p:spPr>
          <a:xfrm>
            <a:off x="6086765" y="0"/>
            <a:ext cx="6105236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21EFB23-86C5-4AE2-B53B-74C7501CB24F}"/>
              </a:ext>
            </a:extLst>
          </p:cNvPr>
          <p:cNvCxnSpPr/>
          <p:nvPr/>
        </p:nvCxnSpPr>
        <p:spPr>
          <a:xfrm>
            <a:off x="999460" y="1403498"/>
            <a:ext cx="1119254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955FEC-6FCA-4420-BFBB-E332B2874120}"/>
              </a:ext>
            </a:extLst>
          </p:cNvPr>
          <p:cNvSpPr txBox="1"/>
          <p:nvPr/>
        </p:nvSpPr>
        <p:spPr>
          <a:xfrm>
            <a:off x="999460" y="717091"/>
            <a:ext cx="25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발 표 순 서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9E876-F79B-4E8E-BDBB-7F194E1E72B7}"/>
              </a:ext>
            </a:extLst>
          </p:cNvPr>
          <p:cNvSpPr txBox="1"/>
          <p:nvPr/>
        </p:nvSpPr>
        <p:spPr>
          <a:xfrm>
            <a:off x="1801156" y="200426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7D2AB-1298-4834-852B-B1988B5C5F33}"/>
              </a:ext>
            </a:extLst>
          </p:cNvPr>
          <p:cNvSpPr txBox="1"/>
          <p:nvPr/>
        </p:nvSpPr>
        <p:spPr>
          <a:xfrm>
            <a:off x="2432021" y="203504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주제 선정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5E06B-50CF-493E-BF87-00187615C6BD}"/>
              </a:ext>
            </a:extLst>
          </p:cNvPr>
          <p:cNvSpPr txBox="1"/>
          <p:nvPr/>
        </p:nvSpPr>
        <p:spPr>
          <a:xfrm>
            <a:off x="1801156" y="2754756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34556-E883-4438-8653-932E5EA0457F}"/>
              </a:ext>
            </a:extLst>
          </p:cNvPr>
          <p:cNvSpPr txBox="1"/>
          <p:nvPr/>
        </p:nvSpPr>
        <p:spPr>
          <a:xfrm>
            <a:off x="2432021" y="2785534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 일정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6B087-814E-451B-AF38-9401322B986A}"/>
              </a:ext>
            </a:extLst>
          </p:cNvPr>
          <p:cNvSpPr txBox="1"/>
          <p:nvPr/>
        </p:nvSpPr>
        <p:spPr>
          <a:xfrm>
            <a:off x="1801156" y="3538501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04D8C-F1C2-4384-AE80-1F74341E1125}"/>
              </a:ext>
            </a:extLst>
          </p:cNvPr>
          <p:cNvSpPr txBox="1"/>
          <p:nvPr/>
        </p:nvSpPr>
        <p:spPr>
          <a:xfrm>
            <a:off x="1801156" y="4372123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0BFAE-5223-47DA-8EDC-5D5957749809}"/>
              </a:ext>
            </a:extLst>
          </p:cNvPr>
          <p:cNvSpPr txBox="1"/>
          <p:nvPr/>
        </p:nvSpPr>
        <p:spPr>
          <a:xfrm>
            <a:off x="2432021" y="3587524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시행착오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50BFAE-5223-47DA-8EDC-5D5957749809}"/>
              </a:ext>
            </a:extLst>
          </p:cNvPr>
          <p:cNvSpPr txBox="1"/>
          <p:nvPr/>
        </p:nvSpPr>
        <p:spPr>
          <a:xfrm>
            <a:off x="2432021" y="4408368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시연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34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D0C3D8-0EFA-46CC-A2E4-545C029C0FC9}"/>
              </a:ext>
            </a:extLst>
          </p:cNvPr>
          <p:cNvSpPr txBox="1"/>
          <p:nvPr/>
        </p:nvSpPr>
        <p:spPr>
          <a:xfrm>
            <a:off x="999461" y="2896986"/>
            <a:ext cx="365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 제 선 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AD8D8A-5511-485A-A6E8-7D5687EE5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3" t="4082" b="11658"/>
          <a:stretch/>
        </p:blipFill>
        <p:spPr>
          <a:xfrm>
            <a:off x="6086765" y="0"/>
            <a:ext cx="6105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8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258062-7F76-41CC-816B-AF2FB06E44A2}"/>
              </a:ext>
            </a:extLst>
          </p:cNvPr>
          <p:cNvSpPr/>
          <p:nvPr/>
        </p:nvSpPr>
        <p:spPr>
          <a:xfrm>
            <a:off x="1688785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BA3DF0-4922-4827-B9BD-1415E698B722}"/>
              </a:ext>
            </a:extLst>
          </p:cNvPr>
          <p:cNvSpPr/>
          <p:nvPr/>
        </p:nvSpPr>
        <p:spPr>
          <a:xfrm>
            <a:off x="3098485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0EDE2C-E129-4030-92D4-3227A4D22977}"/>
              </a:ext>
            </a:extLst>
          </p:cNvPr>
          <p:cNvSpPr txBox="1"/>
          <p:nvPr/>
        </p:nvSpPr>
        <p:spPr>
          <a:xfrm>
            <a:off x="2034779" y="2243014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1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2B0B7E-2AA4-4458-8110-22CEE62E7FA2}"/>
              </a:ext>
            </a:extLst>
          </p:cNvPr>
          <p:cNvSpPr txBox="1"/>
          <p:nvPr/>
        </p:nvSpPr>
        <p:spPr>
          <a:xfrm>
            <a:off x="3355579" y="2243014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solidFill>
                  <a:srgbClr val="FF0000"/>
                </a:solidFill>
                <a:latin typeface="+mj-ea"/>
                <a:ea typeface="+mj-ea"/>
              </a:rPr>
              <a:t>PC</a:t>
            </a:r>
            <a:r>
              <a:rPr lang="ko-KR" altLang="en-US" sz="3600" b="1" spc="-150" dirty="0" smtClean="0">
                <a:solidFill>
                  <a:srgbClr val="FF0000"/>
                </a:solidFill>
                <a:latin typeface="+mj-ea"/>
                <a:ea typeface="+mj-ea"/>
              </a:rPr>
              <a:t>방 관리프로그램</a:t>
            </a:r>
            <a:endParaRPr lang="ko-KR" altLang="en-US" sz="3600" b="1" spc="-1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A9D249-6D3F-4BE5-93E0-668F22C54718}"/>
              </a:ext>
            </a:extLst>
          </p:cNvPr>
          <p:cNvSpPr/>
          <p:nvPr/>
        </p:nvSpPr>
        <p:spPr>
          <a:xfrm>
            <a:off x="1688785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9EE469-1F8B-49C0-84E0-8F1B37045B04}"/>
              </a:ext>
            </a:extLst>
          </p:cNvPr>
          <p:cNvSpPr/>
          <p:nvPr/>
        </p:nvSpPr>
        <p:spPr>
          <a:xfrm>
            <a:off x="3098485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902633-F040-49C2-8102-9737493AA9C2}"/>
              </a:ext>
            </a:extLst>
          </p:cNvPr>
          <p:cNvSpPr txBox="1"/>
          <p:nvPr/>
        </p:nvSpPr>
        <p:spPr>
          <a:xfrm>
            <a:off x="2034779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CFD735-978A-4F18-968E-062DDA82352F}"/>
              </a:ext>
            </a:extLst>
          </p:cNvPr>
          <p:cNvSpPr txBox="1"/>
          <p:nvPr/>
        </p:nvSpPr>
        <p:spPr>
          <a:xfrm>
            <a:off x="3355579" y="3541252"/>
            <a:ext cx="386676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 관리프로그램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6242AF-EC8F-41FF-9487-77F1C5AF049E}"/>
              </a:ext>
            </a:extLst>
          </p:cNvPr>
          <p:cNvSpPr/>
          <p:nvPr/>
        </p:nvSpPr>
        <p:spPr>
          <a:xfrm>
            <a:off x="1688785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055427-5B9E-4033-994B-670877D154D7}"/>
              </a:ext>
            </a:extLst>
          </p:cNvPr>
          <p:cNvSpPr/>
          <p:nvPr/>
        </p:nvSpPr>
        <p:spPr>
          <a:xfrm>
            <a:off x="3098485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74651-8E18-410F-AA9F-9D4011A291B8}"/>
              </a:ext>
            </a:extLst>
          </p:cNvPr>
          <p:cNvSpPr txBox="1"/>
          <p:nvPr/>
        </p:nvSpPr>
        <p:spPr>
          <a:xfrm>
            <a:off x="2034779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2DDA53-DA90-4FCD-B96C-BAB652E0D12C}"/>
              </a:ext>
            </a:extLst>
          </p:cNvPr>
          <p:cNvSpPr txBox="1"/>
          <p:nvPr/>
        </p:nvSpPr>
        <p:spPr>
          <a:xfrm>
            <a:off x="3355579" y="4860753"/>
            <a:ext cx="5479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음식점 좌석 관리 프로그램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2FDE7A0-8015-458C-A8AD-D5AE71CFE6F4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9D04D5-D029-46DD-A950-E76D7182143F}"/>
              </a:ext>
            </a:extLst>
          </p:cNvPr>
          <p:cNvSpPr txBox="1"/>
          <p:nvPr/>
        </p:nvSpPr>
        <p:spPr>
          <a:xfrm>
            <a:off x="263460" y="284421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 제 선 정</a:t>
            </a:r>
            <a:endParaRPr lang="ko-KR" altLang="en-US" sz="36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2BC250-5BEA-4CE7-B4E7-FE7A07620926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97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F5D7CB-86AC-4D09-A869-ABD7793B0C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4" b="100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0C3D8-0EFA-46CC-A2E4-545C029C0FC9}"/>
              </a:ext>
            </a:extLst>
          </p:cNvPr>
          <p:cNvSpPr txBox="1"/>
          <p:nvPr/>
        </p:nvSpPr>
        <p:spPr>
          <a:xfrm>
            <a:off x="999461" y="2896986"/>
            <a:ext cx="365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 작 일 정 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63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310205" y="268808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 작 일 정</a:t>
            </a:r>
            <a:endParaRPr lang="ko-KR" altLang="en-US" sz="36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157C01D-33F6-490B-8765-AED13057E1CA}"/>
              </a:ext>
            </a:extLst>
          </p:cNvPr>
          <p:cNvGrpSpPr/>
          <p:nvPr/>
        </p:nvGrpSpPr>
        <p:grpSpPr>
          <a:xfrm>
            <a:off x="553025" y="1433216"/>
            <a:ext cx="11099320" cy="4923549"/>
            <a:chOff x="811410" y="3004822"/>
            <a:chExt cx="11099320" cy="3050538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2A655D6-1581-4AB7-9455-0B4C8C07B00A}"/>
                </a:ext>
              </a:extLst>
            </p:cNvPr>
            <p:cNvGrpSpPr/>
            <p:nvPr/>
          </p:nvGrpSpPr>
          <p:grpSpPr>
            <a:xfrm>
              <a:off x="811410" y="3004822"/>
              <a:ext cx="11096109" cy="543819"/>
              <a:chOff x="731520" y="3004822"/>
              <a:chExt cx="9804400" cy="543819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2F861DB1-4822-40AB-AA52-3533801F7C11}"/>
                  </a:ext>
                </a:extLst>
              </p:cNvPr>
              <p:cNvSpPr/>
              <p:nvPr/>
            </p:nvSpPr>
            <p:spPr>
              <a:xfrm>
                <a:off x="731520" y="3004822"/>
                <a:ext cx="1960880" cy="543819"/>
              </a:xfrm>
              <a:prstGeom prst="rect">
                <a:avLst/>
              </a:prstGeom>
              <a:solidFill>
                <a:srgbClr val="EEE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8DABA95-E5C7-4618-8C8E-E1DF9F9BAD00}"/>
                  </a:ext>
                </a:extLst>
              </p:cNvPr>
              <p:cNvSpPr/>
              <p:nvPr/>
            </p:nvSpPr>
            <p:spPr>
              <a:xfrm>
                <a:off x="2692400" y="3004822"/>
                <a:ext cx="1960880" cy="5438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B0FD1FE6-F7E8-47D5-B2AB-730F7E4B2371}"/>
                  </a:ext>
                </a:extLst>
              </p:cNvPr>
              <p:cNvSpPr/>
              <p:nvPr/>
            </p:nvSpPr>
            <p:spPr>
              <a:xfrm>
                <a:off x="4653280" y="3004822"/>
                <a:ext cx="1960880" cy="543819"/>
              </a:xfrm>
              <a:prstGeom prst="rect">
                <a:avLst/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26877983-6FA0-44D9-ABB4-BAE3073D1517}"/>
                  </a:ext>
                </a:extLst>
              </p:cNvPr>
              <p:cNvSpPr/>
              <p:nvPr/>
            </p:nvSpPr>
            <p:spPr>
              <a:xfrm>
                <a:off x="6614160" y="3004822"/>
                <a:ext cx="1960880" cy="5438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9214092-A263-454C-904F-80FA22857EA8}"/>
                  </a:ext>
                </a:extLst>
              </p:cNvPr>
              <p:cNvSpPr/>
              <p:nvPr/>
            </p:nvSpPr>
            <p:spPr>
              <a:xfrm>
                <a:off x="8575040" y="3004822"/>
                <a:ext cx="1960880" cy="5438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3046FCC-614A-495B-8EDC-9CF0CB9CBE4F}"/>
                </a:ext>
              </a:extLst>
            </p:cNvPr>
            <p:cNvCxnSpPr/>
            <p:nvPr/>
          </p:nvCxnSpPr>
          <p:spPr>
            <a:xfrm>
              <a:off x="811410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1C58B3A-F2D5-48A9-BBA0-EAEAD7A6C6AA}"/>
                </a:ext>
              </a:extLst>
            </p:cNvPr>
            <p:cNvCxnSpPr/>
            <p:nvPr/>
          </p:nvCxnSpPr>
          <p:spPr>
            <a:xfrm>
              <a:off x="3029242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0EEFD85-2974-4702-801A-D2053991E3BF}"/>
                </a:ext>
              </a:extLst>
            </p:cNvPr>
            <p:cNvCxnSpPr/>
            <p:nvPr/>
          </p:nvCxnSpPr>
          <p:spPr>
            <a:xfrm>
              <a:off x="5257234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E4155F-FFFD-4A42-88D5-7C0A020B548E}"/>
                </a:ext>
              </a:extLst>
            </p:cNvPr>
            <p:cNvCxnSpPr/>
            <p:nvPr/>
          </p:nvCxnSpPr>
          <p:spPr>
            <a:xfrm>
              <a:off x="7464906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A81E4D1-68CC-4C36-9EC5-3BD047724CEE}"/>
                </a:ext>
              </a:extLst>
            </p:cNvPr>
            <p:cNvCxnSpPr/>
            <p:nvPr/>
          </p:nvCxnSpPr>
          <p:spPr>
            <a:xfrm>
              <a:off x="9692898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0246FD66-4962-4B16-828D-FAD4C5CD02EA}"/>
                </a:ext>
              </a:extLst>
            </p:cNvPr>
            <p:cNvCxnSpPr/>
            <p:nvPr/>
          </p:nvCxnSpPr>
          <p:spPr>
            <a:xfrm>
              <a:off x="11910730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051094C-2054-4122-B08C-177234F3192F}"/>
                </a:ext>
              </a:extLst>
            </p:cNvPr>
            <p:cNvSpPr txBox="1"/>
            <p:nvPr/>
          </p:nvSpPr>
          <p:spPr>
            <a:xfrm>
              <a:off x="1410550" y="3152780"/>
              <a:ext cx="1023036" cy="247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554F4D"/>
                  </a:solidFill>
                </a:rPr>
                <a:t>6</a:t>
              </a:r>
              <a:r>
                <a:rPr lang="ko-KR" altLang="en-US" sz="2000" b="1" dirty="0" smtClean="0">
                  <a:solidFill>
                    <a:srgbClr val="554F4D"/>
                  </a:solidFill>
                </a:rPr>
                <a:t>월 </a:t>
              </a:r>
              <a:r>
                <a:rPr lang="en-US" altLang="ko-KR" sz="2000" b="1" dirty="0" smtClean="0">
                  <a:solidFill>
                    <a:srgbClr val="554F4D"/>
                  </a:solidFill>
                </a:rPr>
                <a:t>2</a:t>
              </a:r>
              <a:r>
                <a:rPr lang="ko-KR" altLang="en-US" sz="2000" b="1" dirty="0" smtClean="0">
                  <a:solidFill>
                    <a:srgbClr val="554F4D"/>
                  </a:solidFill>
                </a:rPr>
                <a:t>일</a:t>
              </a:r>
              <a:endParaRPr lang="ko-KR" altLang="en-US" sz="2000" b="1" dirty="0">
                <a:solidFill>
                  <a:srgbClr val="554F4D"/>
                </a:solidFill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E7F874C-0D05-441C-9C31-1E810D463581}"/>
              </a:ext>
            </a:extLst>
          </p:cNvPr>
          <p:cNvSpPr/>
          <p:nvPr/>
        </p:nvSpPr>
        <p:spPr>
          <a:xfrm>
            <a:off x="569102" y="2410125"/>
            <a:ext cx="4423829" cy="781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프로젝트 논의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8106A56-740C-41AE-8E9C-1A99A18453D0}"/>
              </a:ext>
            </a:extLst>
          </p:cNvPr>
          <p:cNvSpPr/>
          <p:nvPr/>
        </p:nvSpPr>
        <p:spPr>
          <a:xfrm>
            <a:off x="2759617" y="4360537"/>
            <a:ext cx="6670079" cy="736910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중간 점검</a:t>
            </a:r>
            <a:r>
              <a:rPr lang="en-US" altLang="ko-KR" b="1" dirty="0" smtClean="0">
                <a:solidFill>
                  <a:schemeClr val="tx1"/>
                </a:solidFill>
              </a:rPr>
              <a:t>/ PPT</a:t>
            </a:r>
            <a:r>
              <a:rPr lang="ko-KR" altLang="en-US" b="1" dirty="0" smtClean="0">
                <a:solidFill>
                  <a:schemeClr val="tx1"/>
                </a:solidFill>
              </a:rPr>
              <a:t> 작성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51094C-2054-4122-B08C-177234F3192F}"/>
              </a:ext>
            </a:extLst>
          </p:cNvPr>
          <p:cNvSpPr txBox="1"/>
          <p:nvPr/>
        </p:nvSpPr>
        <p:spPr>
          <a:xfrm>
            <a:off x="3370340" y="1672019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554F4D"/>
                </a:solidFill>
              </a:rPr>
              <a:t>6</a:t>
            </a:r>
            <a:r>
              <a:rPr lang="ko-KR" altLang="en-US" sz="2000" b="1" dirty="0" smtClean="0">
                <a:solidFill>
                  <a:srgbClr val="554F4D"/>
                </a:solidFill>
              </a:rPr>
              <a:t>월 </a:t>
            </a:r>
            <a:r>
              <a:rPr lang="en-US" altLang="ko-KR" sz="2000" b="1" dirty="0" smtClean="0">
                <a:solidFill>
                  <a:srgbClr val="554F4D"/>
                </a:solidFill>
              </a:rPr>
              <a:t>3</a:t>
            </a:r>
            <a:r>
              <a:rPr lang="ko-KR" altLang="en-US" sz="2000" b="1" dirty="0" smtClean="0">
                <a:solidFill>
                  <a:srgbClr val="554F4D"/>
                </a:solidFill>
              </a:rPr>
              <a:t>일</a:t>
            </a:r>
            <a:endParaRPr lang="ko-KR" altLang="en-US" sz="2000" b="1" dirty="0">
              <a:solidFill>
                <a:srgbClr val="554F4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51094C-2054-4122-B08C-177234F3192F}"/>
              </a:ext>
            </a:extLst>
          </p:cNvPr>
          <p:cNvSpPr txBox="1"/>
          <p:nvPr/>
        </p:nvSpPr>
        <p:spPr>
          <a:xfrm>
            <a:off x="5588171" y="1672017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554F4D"/>
                </a:solidFill>
              </a:rPr>
              <a:t>6</a:t>
            </a:r>
            <a:r>
              <a:rPr lang="ko-KR" altLang="en-US" sz="2000" b="1" dirty="0" smtClean="0">
                <a:solidFill>
                  <a:srgbClr val="554F4D"/>
                </a:solidFill>
              </a:rPr>
              <a:t>월 </a:t>
            </a:r>
            <a:r>
              <a:rPr lang="en-US" altLang="ko-KR" sz="2000" b="1" dirty="0" smtClean="0">
                <a:solidFill>
                  <a:srgbClr val="554F4D"/>
                </a:solidFill>
              </a:rPr>
              <a:t>4</a:t>
            </a:r>
            <a:r>
              <a:rPr lang="ko-KR" altLang="en-US" sz="2000" b="1" dirty="0" smtClean="0">
                <a:solidFill>
                  <a:srgbClr val="554F4D"/>
                </a:solidFill>
              </a:rPr>
              <a:t>일</a:t>
            </a:r>
            <a:endParaRPr lang="ko-KR" altLang="en-US" sz="2000" b="1" dirty="0">
              <a:solidFill>
                <a:srgbClr val="554F4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51094C-2054-4122-B08C-177234F3192F}"/>
              </a:ext>
            </a:extLst>
          </p:cNvPr>
          <p:cNvSpPr txBox="1"/>
          <p:nvPr/>
        </p:nvSpPr>
        <p:spPr>
          <a:xfrm>
            <a:off x="7819424" y="167201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554F4D"/>
                </a:solidFill>
              </a:rPr>
              <a:t>6</a:t>
            </a:r>
            <a:r>
              <a:rPr lang="ko-KR" altLang="en-US" sz="2000" b="1" dirty="0" smtClean="0">
                <a:solidFill>
                  <a:srgbClr val="554F4D"/>
                </a:solidFill>
              </a:rPr>
              <a:t>월 </a:t>
            </a:r>
            <a:r>
              <a:rPr lang="en-US" altLang="ko-KR" sz="2000" b="1" dirty="0" smtClean="0">
                <a:solidFill>
                  <a:srgbClr val="554F4D"/>
                </a:solidFill>
              </a:rPr>
              <a:t>7</a:t>
            </a:r>
            <a:r>
              <a:rPr lang="ko-KR" altLang="en-US" sz="2000" b="1" dirty="0" smtClean="0">
                <a:solidFill>
                  <a:srgbClr val="554F4D"/>
                </a:solidFill>
              </a:rPr>
              <a:t>일</a:t>
            </a:r>
            <a:endParaRPr lang="ko-KR" altLang="en-US" sz="2000" b="1" dirty="0">
              <a:solidFill>
                <a:srgbClr val="554F4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1094C-2054-4122-B08C-177234F3192F}"/>
              </a:ext>
            </a:extLst>
          </p:cNvPr>
          <p:cNvSpPr txBox="1"/>
          <p:nvPr/>
        </p:nvSpPr>
        <p:spPr>
          <a:xfrm>
            <a:off x="10028005" y="1674274"/>
            <a:ext cx="102303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554F4D"/>
                </a:solidFill>
              </a:rPr>
              <a:t>6</a:t>
            </a:r>
            <a:r>
              <a:rPr lang="ko-KR" altLang="en-US" sz="2000" b="1" dirty="0" smtClean="0">
                <a:solidFill>
                  <a:srgbClr val="554F4D"/>
                </a:solidFill>
              </a:rPr>
              <a:t>월 </a:t>
            </a:r>
            <a:r>
              <a:rPr lang="en-US" altLang="ko-KR" sz="2000" b="1" dirty="0" smtClean="0">
                <a:solidFill>
                  <a:srgbClr val="554F4D"/>
                </a:solidFill>
              </a:rPr>
              <a:t>8</a:t>
            </a:r>
            <a:r>
              <a:rPr lang="ko-KR" altLang="en-US" sz="2000" b="1" dirty="0" smtClean="0">
                <a:solidFill>
                  <a:srgbClr val="554F4D"/>
                </a:solidFill>
              </a:rPr>
              <a:t>일</a:t>
            </a:r>
            <a:endParaRPr lang="ko-KR" altLang="en-US" sz="2000" b="1" dirty="0">
              <a:solidFill>
                <a:srgbClr val="554F4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7F874C-0D05-441C-9C31-1E810D463581}"/>
              </a:ext>
            </a:extLst>
          </p:cNvPr>
          <p:cNvSpPr/>
          <p:nvPr/>
        </p:nvSpPr>
        <p:spPr>
          <a:xfrm>
            <a:off x="543391" y="3424844"/>
            <a:ext cx="11102532" cy="7050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코딩 작성 및 오류 개선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106A56-740C-41AE-8E9C-1A99A18453D0}"/>
              </a:ext>
            </a:extLst>
          </p:cNvPr>
          <p:cNvSpPr/>
          <p:nvPr/>
        </p:nvSpPr>
        <p:spPr>
          <a:xfrm>
            <a:off x="5004768" y="5370903"/>
            <a:ext cx="6670079" cy="66408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최종 점검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05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D95F10-AFAE-43FD-A223-3008FBBF5F54}"/>
              </a:ext>
            </a:extLst>
          </p:cNvPr>
          <p:cNvSpPr/>
          <p:nvPr/>
        </p:nvSpPr>
        <p:spPr>
          <a:xfrm>
            <a:off x="8127998" y="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81240-AD84-4AA1-AA34-29120D94C552}"/>
              </a:ext>
            </a:extLst>
          </p:cNvPr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0C3D8-0EFA-46CC-A2E4-545C029C0FC9}"/>
              </a:ext>
            </a:extLst>
          </p:cNvPr>
          <p:cNvSpPr txBox="1"/>
          <p:nvPr/>
        </p:nvSpPr>
        <p:spPr>
          <a:xfrm>
            <a:off x="999461" y="2896986"/>
            <a:ext cx="365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오 류 개 선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D95F10-AFAE-43FD-A223-3008FBBF5F54}"/>
              </a:ext>
            </a:extLst>
          </p:cNvPr>
          <p:cNvSpPr/>
          <p:nvPr/>
        </p:nvSpPr>
        <p:spPr>
          <a:xfrm>
            <a:off x="8280398" y="15240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95F10-AFAE-43FD-A223-3008FBBF5F54}"/>
              </a:ext>
            </a:extLst>
          </p:cNvPr>
          <p:cNvSpPr/>
          <p:nvPr/>
        </p:nvSpPr>
        <p:spPr>
          <a:xfrm>
            <a:off x="8432798" y="30480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D95F10-AFAE-43FD-A223-3008FBBF5F54}"/>
              </a:ext>
            </a:extLst>
          </p:cNvPr>
          <p:cNvSpPr/>
          <p:nvPr/>
        </p:nvSpPr>
        <p:spPr>
          <a:xfrm>
            <a:off x="8585198" y="45720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9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>
            <a:spLocks noChangeAspect="1"/>
          </p:cNvSpPr>
          <p:nvPr/>
        </p:nvSpPr>
        <p:spPr>
          <a:xfrm>
            <a:off x="257160" y="1386594"/>
            <a:ext cx="2425577" cy="53965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>
            <a:spLocks noChangeAspect="1"/>
          </p:cNvSpPr>
          <p:nvPr/>
        </p:nvSpPr>
        <p:spPr>
          <a:xfrm>
            <a:off x="257160" y="1386594"/>
            <a:ext cx="2425577" cy="505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E3A2BD-FD0E-4256-8920-33A51629E641}"/>
              </a:ext>
            </a:extLst>
          </p:cNvPr>
          <p:cNvSpPr>
            <a:spLocks noChangeAspect="1"/>
          </p:cNvSpPr>
          <p:nvPr/>
        </p:nvSpPr>
        <p:spPr>
          <a:xfrm>
            <a:off x="9513857" y="1386594"/>
            <a:ext cx="2425577" cy="53965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26C094-2640-4DBC-A635-85774F68FE9B}"/>
              </a:ext>
            </a:extLst>
          </p:cNvPr>
          <p:cNvSpPr>
            <a:spLocks noChangeAspect="1"/>
          </p:cNvSpPr>
          <p:nvPr/>
        </p:nvSpPr>
        <p:spPr>
          <a:xfrm>
            <a:off x="3141749" y="1397059"/>
            <a:ext cx="2425577" cy="53965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211889A-FF0D-4054-8952-E318AAD2F39E}"/>
              </a:ext>
            </a:extLst>
          </p:cNvPr>
          <p:cNvSpPr>
            <a:spLocks noChangeAspect="1"/>
          </p:cNvSpPr>
          <p:nvPr/>
        </p:nvSpPr>
        <p:spPr>
          <a:xfrm>
            <a:off x="6411319" y="1386594"/>
            <a:ext cx="2425577" cy="53965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>
            <a:spLocks noChangeAspect="1"/>
          </p:cNvSpPr>
          <p:nvPr/>
        </p:nvSpPr>
        <p:spPr>
          <a:xfrm>
            <a:off x="846565" y="1465177"/>
            <a:ext cx="11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41B5F3-741D-4860-9937-E91E6FC0B28F}"/>
              </a:ext>
            </a:extLst>
          </p:cNvPr>
          <p:cNvSpPr>
            <a:spLocks noChangeAspect="1"/>
          </p:cNvSpPr>
          <p:nvPr/>
        </p:nvSpPr>
        <p:spPr>
          <a:xfrm>
            <a:off x="3141748" y="1397059"/>
            <a:ext cx="2425577" cy="505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A0B98-A80C-4BFC-B396-2875380B36E5}"/>
              </a:ext>
            </a:extLst>
          </p:cNvPr>
          <p:cNvSpPr txBox="1">
            <a:spLocks noChangeAspect="1"/>
          </p:cNvSpPr>
          <p:nvPr/>
        </p:nvSpPr>
        <p:spPr>
          <a:xfrm>
            <a:off x="3782670" y="1469324"/>
            <a:ext cx="11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9F4B1E-6FAA-40E3-BCF6-349B3F1A59D3}"/>
              </a:ext>
            </a:extLst>
          </p:cNvPr>
          <p:cNvSpPr>
            <a:spLocks noChangeAspect="1"/>
          </p:cNvSpPr>
          <p:nvPr/>
        </p:nvSpPr>
        <p:spPr>
          <a:xfrm>
            <a:off x="6418852" y="1397060"/>
            <a:ext cx="2425577" cy="505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D2767C-BBFF-4707-9E90-AD3702476666}"/>
              </a:ext>
            </a:extLst>
          </p:cNvPr>
          <p:cNvSpPr txBox="1">
            <a:spLocks noChangeAspect="1"/>
          </p:cNvSpPr>
          <p:nvPr/>
        </p:nvSpPr>
        <p:spPr>
          <a:xfrm>
            <a:off x="7015842" y="1458997"/>
            <a:ext cx="11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85BC45-B208-455A-8180-AC68A697994A}"/>
              </a:ext>
            </a:extLst>
          </p:cNvPr>
          <p:cNvSpPr>
            <a:spLocks noChangeAspect="1"/>
          </p:cNvSpPr>
          <p:nvPr/>
        </p:nvSpPr>
        <p:spPr>
          <a:xfrm>
            <a:off x="9513853" y="1386594"/>
            <a:ext cx="2425577" cy="505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B0450D-B1F8-47FA-874F-0CD8630CF26B}"/>
              </a:ext>
            </a:extLst>
          </p:cNvPr>
          <p:cNvSpPr txBox="1">
            <a:spLocks noChangeAspect="1"/>
          </p:cNvSpPr>
          <p:nvPr/>
        </p:nvSpPr>
        <p:spPr>
          <a:xfrm>
            <a:off x="10155755" y="1465177"/>
            <a:ext cx="11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FC38A-5897-4ABF-82B4-417C97410B3E}"/>
              </a:ext>
            </a:extLst>
          </p:cNvPr>
          <p:cNvSpPr txBox="1">
            <a:spLocks noChangeAspect="1"/>
          </p:cNvSpPr>
          <p:nvPr/>
        </p:nvSpPr>
        <p:spPr>
          <a:xfrm>
            <a:off x="294422" y="2099457"/>
            <a:ext cx="2351052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매출 합산 리스트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테이블을 만들어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사용하려고 했지만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코드량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늘어남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=&gt;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기존에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있던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테이블과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쿼리로 해결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65F6F6-2C4C-4CFC-820F-BF7AB5AF0A46}"/>
              </a:ext>
            </a:extLst>
          </p:cNvPr>
          <p:cNvSpPr txBox="1">
            <a:spLocks noChangeAspect="1"/>
          </p:cNvSpPr>
          <p:nvPr/>
        </p:nvSpPr>
        <p:spPr>
          <a:xfrm>
            <a:off x="3164604" y="2099457"/>
            <a:ext cx="237986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탭 마다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눌러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실시간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반영이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되어 확인에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불편함을 확인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=&gt;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변동 이력이 있을 때마다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탭마다 연동 되도록 적용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130CFD-8F4C-4B51-8AC6-D05B300C77F7}"/>
              </a:ext>
            </a:extLst>
          </p:cNvPr>
          <p:cNvSpPr txBox="1">
            <a:spLocks noChangeAspect="1"/>
          </p:cNvSpPr>
          <p:nvPr/>
        </p:nvSpPr>
        <p:spPr>
          <a:xfrm>
            <a:off x="6448951" y="2120388"/>
            <a:ext cx="2249285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쿼리 문을 적용할 때 정상적인 쿼리 문으로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값의 변동이 있어야 하나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동일한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코드임에도 주기적으로 적용이 제대로 되지않는 문제 발생 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=&gt; 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자동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커밋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설정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D2CDC0-550E-4328-8F61-3C1CA2F1B73F}"/>
              </a:ext>
            </a:extLst>
          </p:cNvPr>
          <p:cNvSpPr txBox="1">
            <a:spLocks noChangeAspect="1"/>
          </p:cNvSpPr>
          <p:nvPr/>
        </p:nvSpPr>
        <p:spPr>
          <a:xfrm>
            <a:off x="9576271" y="2099456"/>
            <a:ext cx="22744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 관리에서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동일한 상품명이 입력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 수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유통 시간이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초단위로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적용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=&gt;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차후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물품 번호 검색 등의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기능을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위해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시퀸스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번호를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부여하여 물품 번호로도 이용하고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primary key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로도 이용하도록 변경 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331826" y="294196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 류 개 선</a:t>
            </a:r>
            <a:endParaRPr lang="ko-KR" altLang="en-US" sz="36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03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D95F10-AFAE-43FD-A223-3008FBBF5F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0C3D8-0EFA-46CC-A2E4-545C029C0FC9}"/>
              </a:ext>
            </a:extLst>
          </p:cNvPr>
          <p:cNvSpPr txBox="1"/>
          <p:nvPr/>
        </p:nvSpPr>
        <p:spPr>
          <a:xfrm>
            <a:off x="999461" y="2896986"/>
            <a:ext cx="365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 업 시 연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582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608">
      <a:dk1>
        <a:sysClr val="windowText" lastClr="000000"/>
      </a:dk1>
      <a:lt1>
        <a:sysClr val="window" lastClr="FFFFFF"/>
      </a:lt1>
      <a:dk2>
        <a:srgbClr val="333F4F"/>
      </a:dk2>
      <a:lt2>
        <a:srgbClr val="E7E6E6"/>
      </a:lt2>
      <a:accent1>
        <a:srgbClr val="FBC0BC"/>
      </a:accent1>
      <a:accent2>
        <a:srgbClr val="BEE5E0"/>
      </a:accent2>
      <a:accent3>
        <a:srgbClr val="FFE4CD"/>
      </a:accent3>
      <a:accent4>
        <a:srgbClr val="97C0D4"/>
      </a:accent4>
      <a:accent5>
        <a:srgbClr val="D9CECF"/>
      </a:accent5>
      <a:accent6>
        <a:srgbClr val="616F85"/>
      </a:accent6>
      <a:hlink>
        <a:srgbClr val="262F3B"/>
      </a:hlink>
      <a:folHlink>
        <a:srgbClr val="262F3B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222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Nova</vt:lpstr>
      <vt:lpstr>나눔스퀘어 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66</cp:revision>
  <dcterms:created xsi:type="dcterms:W3CDTF">2020-06-08T00:43:32Z</dcterms:created>
  <dcterms:modified xsi:type="dcterms:W3CDTF">2021-06-08T05:07:29Z</dcterms:modified>
</cp:coreProperties>
</file>