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1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5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6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51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DEEA-B36E-4E25-98E9-AB6B3B747AEE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C0E1-E233-4FF7-A0B2-5FB35A8F66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5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Arredondado 10"/>
          <p:cNvSpPr/>
          <p:nvPr/>
        </p:nvSpPr>
        <p:spPr>
          <a:xfrm>
            <a:off x="4480560" y="615142"/>
            <a:ext cx="1729047" cy="748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2047702" y="2022764"/>
            <a:ext cx="1729047" cy="748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480559" y="2022763"/>
            <a:ext cx="1729047" cy="748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6913416" y="2022762"/>
            <a:ext cx="1729047" cy="748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71258" y="789709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047702" y="2212168"/>
            <a:ext cx="1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SearchContainer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47059" y="2212168"/>
            <a:ext cx="18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TopicsContainer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977149" y="22121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PostsContainer</a:t>
            </a:r>
            <a:endParaRPr lang="pt-BR" dirty="0"/>
          </a:p>
        </p:txBody>
      </p:sp>
      <p:cxnSp>
        <p:nvCxnSpPr>
          <p:cNvPr id="28" name="Conector em Curva 27"/>
          <p:cNvCxnSpPr>
            <a:stCxn id="11" idx="2"/>
            <a:endCxn id="12" idx="0"/>
          </p:cNvCxnSpPr>
          <p:nvPr/>
        </p:nvCxnSpPr>
        <p:spPr>
          <a:xfrm rot="5400000">
            <a:off x="3798917" y="476596"/>
            <a:ext cx="659477" cy="2432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11" idx="2"/>
            <a:endCxn id="13" idx="0"/>
          </p:cNvCxnSpPr>
          <p:nvPr/>
        </p:nvCxnSpPr>
        <p:spPr>
          <a:xfrm rot="5400000">
            <a:off x="5015346" y="1693025"/>
            <a:ext cx="65947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11" idx="2"/>
            <a:endCxn id="14" idx="0"/>
          </p:cNvCxnSpPr>
          <p:nvPr/>
        </p:nvCxnSpPr>
        <p:spPr>
          <a:xfrm rot="16200000" flipH="1">
            <a:off x="6231775" y="476596"/>
            <a:ext cx="659475" cy="2432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6913416" y="3197627"/>
            <a:ext cx="1729047" cy="748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467599" y="339020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Post</a:t>
            </a:r>
            <a:endParaRPr lang="pt-BR" dirty="0"/>
          </a:p>
        </p:txBody>
      </p:sp>
      <p:cxnSp>
        <p:nvCxnSpPr>
          <p:cNvPr id="39" name="Conector em Curva 38"/>
          <p:cNvCxnSpPr>
            <a:stCxn id="14" idx="2"/>
            <a:endCxn id="36" idx="0"/>
          </p:cNvCxnSpPr>
          <p:nvPr/>
        </p:nvCxnSpPr>
        <p:spPr>
          <a:xfrm rot="5400000">
            <a:off x="7564580" y="2984267"/>
            <a:ext cx="4267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6429894" y="472435"/>
            <a:ext cx="2075410" cy="93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323213" y="435216"/>
            <a:ext cx="1675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States</a:t>
            </a:r>
            <a:r>
              <a:rPr lang="pt-BR" sz="11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 smtClean="0"/>
              <a:t>searchTerm</a:t>
            </a:r>
            <a:endParaRPr lang="pt-B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</a:t>
            </a:r>
            <a:r>
              <a:rPr lang="pt-BR" sz="1100" dirty="0" smtClean="0"/>
              <a:t>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/>
              <a:t>t</a:t>
            </a:r>
            <a:r>
              <a:rPr lang="pt-BR" sz="1100" dirty="0" err="1" smtClean="0"/>
              <a:t>opics</a:t>
            </a:r>
            <a:endParaRPr lang="pt-B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 smtClean="0"/>
              <a:t>topicFilter</a:t>
            </a:r>
            <a:endParaRPr lang="pt-B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err="1" smtClean="0"/>
              <a:t>postsFiltered</a:t>
            </a:r>
            <a:endParaRPr lang="pt-BR" sz="11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542414" y="403543"/>
            <a:ext cx="16750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Effect</a:t>
            </a:r>
            <a:r>
              <a:rPr lang="pt-BR" sz="110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 smtClean="0"/>
              <a:t>filterPostsByTopic</a:t>
            </a:r>
            <a:r>
              <a:rPr lang="pt-BR" sz="1100" dirty="0" smtClean="0"/>
              <a:t> </a:t>
            </a:r>
            <a:r>
              <a:rPr lang="pt-BR" sz="1100" dirty="0" err="1" smtClean="0"/>
              <a:t>with</a:t>
            </a:r>
            <a:r>
              <a:rPr lang="pt-BR" sz="1100" dirty="0" smtClean="0"/>
              <a:t> </a:t>
            </a:r>
            <a:r>
              <a:rPr lang="pt-BR" sz="1100" dirty="0" err="1" smtClean="0"/>
              <a:t>topicFilter</a:t>
            </a:r>
            <a:r>
              <a:rPr lang="pt-BR" sz="1100" dirty="0" smtClean="0"/>
              <a:t> </a:t>
            </a:r>
            <a:r>
              <a:rPr lang="pt-BR" sz="1100" dirty="0" err="1" smtClean="0"/>
              <a:t>change</a:t>
            </a:r>
            <a:endParaRPr lang="pt-BR" sz="1100" dirty="0" smtClean="0"/>
          </a:p>
        </p:txBody>
      </p:sp>
      <p:sp>
        <p:nvSpPr>
          <p:cNvPr id="44" name="CaixaDeTexto 43"/>
          <p:cNvSpPr txBox="1"/>
          <p:nvPr/>
        </p:nvSpPr>
        <p:spPr>
          <a:xfrm>
            <a:off x="2624050" y="2830223"/>
            <a:ext cx="1675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Fetch</a:t>
            </a:r>
            <a:r>
              <a:rPr lang="pt-BR" sz="1100" dirty="0" smtClean="0"/>
              <a:t> </a:t>
            </a:r>
            <a:r>
              <a:rPr lang="pt-BR" sz="1100" dirty="0" err="1" smtClean="0"/>
              <a:t>Reddit</a:t>
            </a:r>
            <a:r>
              <a:rPr lang="pt-BR" sz="1100" dirty="0" smtClean="0"/>
              <a:t> API</a:t>
            </a:r>
          </a:p>
          <a:p>
            <a:endParaRPr lang="pt-BR" sz="1100" dirty="0"/>
          </a:p>
          <a:p>
            <a:r>
              <a:rPr lang="pt-BR" sz="1100" dirty="0" err="1" smtClean="0"/>
              <a:t>Effect</a:t>
            </a:r>
            <a:r>
              <a:rPr lang="pt-BR" sz="110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 smtClean="0"/>
              <a:t>Fetch</a:t>
            </a:r>
            <a:r>
              <a:rPr lang="pt-BR" sz="1100" dirty="0" smtClean="0"/>
              <a:t> API </a:t>
            </a:r>
            <a:r>
              <a:rPr lang="pt-BR" sz="1100" dirty="0" err="1" smtClean="0"/>
              <a:t>on</a:t>
            </a:r>
            <a:r>
              <a:rPr lang="pt-BR" sz="1100" dirty="0" smtClean="0"/>
              <a:t> </a:t>
            </a:r>
            <a:r>
              <a:rPr lang="pt-BR" sz="1100" dirty="0" err="1" smtClean="0"/>
              <a:t>Mount</a:t>
            </a:r>
            <a:endParaRPr lang="pt-BR" sz="1100" dirty="0" smtClean="0"/>
          </a:p>
        </p:txBody>
      </p:sp>
    </p:spTree>
    <p:extLst>
      <p:ext uri="{BB962C8B-B14F-4D97-AF65-F5344CB8AC3E}">
        <p14:creationId xmlns:p14="http://schemas.microsoft.com/office/powerpoint/2010/main" val="841401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Mondadori</dc:creator>
  <cp:lastModifiedBy>Mondadori</cp:lastModifiedBy>
  <cp:revision>1</cp:revision>
  <dcterms:created xsi:type="dcterms:W3CDTF">2022-04-18T14:28:57Z</dcterms:created>
  <dcterms:modified xsi:type="dcterms:W3CDTF">2022-04-18T14:29:36Z</dcterms:modified>
</cp:coreProperties>
</file>